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9C23-F7E1-8F43-2E68-175D2B2C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5785E-3088-28F0-9B49-C9C39927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B515-6BE3-1001-79FB-1EAD5A2B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F910-4701-7A94-1B0B-45A17772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9DD0-B5FD-8815-CAE9-E78345E3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34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2B51-CEFE-04BD-AF0E-9068FB4D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EF77B-784D-BDF4-820E-D49D48BB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6C98-4CC3-6B56-2A44-5B9A9EE2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976F-A7F1-25D2-6EE7-A42776F8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C68F-A26F-3CC6-DA3C-7EEFC8BA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981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08EC6-35E6-5280-7818-4EDA67F28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90F7-1FC6-5CBF-7ED5-4A3F6D61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B491-3D80-978B-6406-12C00EA1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2D3E-A5E0-FC50-CC69-931F323B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0065-3B09-AB68-D474-B0993804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785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B39B-3369-DD24-4940-AC7DD49E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946C-BA57-424A-7F42-CA509EA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6AEF-84F2-D4E5-9E26-CF22A5C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DE4E-B83C-5A00-AE1E-2D691543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8DC9-8E08-F251-063B-9D32D3AF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B0EC-F358-972D-287B-F8F75A27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15EE-25B6-9F05-8545-633F30D9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043E-1BAB-AA15-8F5B-B127130C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9921-3164-8965-E0EE-6A07B315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CFF3-2812-4CEB-72D4-82B0972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11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329B-4125-E0B8-2E9E-1342B8EB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3C9B-E86D-135C-E41E-A6709803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6FBB5-E6CB-81E4-45D5-9B41E334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5109-718B-274C-5BDF-FFBB185D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9CBB7-43E6-D642-F333-D71306F1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0F358-5BCC-103F-237F-42C3D520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979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7AC2-CB01-C7EE-0988-241E7BF7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417E-F47A-AC80-2799-8D317C83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87EF-4CF0-4922-8D6B-BBCF6450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D6E91-2A94-0097-1AC8-FBE5F7A7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5AF00-0C14-F680-CD67-B636A8243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4166E-C01E-B73C-6653-FEA0E78F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9BAC9-C0DD-59FF-BF24-814196BD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61A50-FAF0-E2FE-6923-73780E3D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81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A3D9-0B8F-5350-0D95-24E70647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F8DE7-66F8-0939-3D4F-AF16528E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3E98-7B55-9B85-5276-2B546CE2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347DF-3CDA-3A8C-6E40-A2C66A81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453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793FE-CFE8-3C9A-378E-1B3B53C1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EF196-0437-F93C-9156-81693456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315D-8A3A-D46B-4102-648DB263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6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F249-52A3-AA98-6AA2-2DB7F402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D3C6-2354-D490-7874-A89451592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4DE96-89C2-EB3D-2087-1A2036B6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9564B-5AEB-0334-CFEF-83DDB72C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7615-060B-A820-B6B4-887CF8FA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8730-73D8-E28D-6DA3-A7D12987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00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A6DC-9EC8-4888-89B1-03E6032B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6356C-0BBE-F94A-8207-013338EB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77DDE-7613-B09B-F937-253C01BF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9AB5B-3995-B3DC-D334-B71E20B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559B-F2FD-6537-97AE-9BC88D2E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F998-0817-8CBB-3AAE-47B32EE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3CE8E-160D-8571-9F84-8B4DEE6A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9ABB1-23BE-A58C-E310-4BC8505A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1CEC-46AC-459B-B61F-D59DBC68D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4EEE-A08E-4061-A26A-7E1A5290AF8B}" type="datetimeFigureOut">
              <a:rPr lang="nb-NO" smtClean="0"/>
              <a:t>03.04.2024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269D-FBC1-36B2-BB78-79EC96296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A611-F2AF-1B49-E17A-04C5D0A88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7A51-A22C-4D00-A5C8-6D1B10C374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2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E63B9-F3BA-3550-3AE9-CC63434DA15C}"/>
              </a:ext>
            </a:extLst>
          </p:cNvPr>
          <p:cNvSpPr/>
          <p:nvPr/>
        </p:nvSpPr>
        <p:spPr>
          <a:xfrm>
            <a:off x="4771442" y="85418"/>
            <a:ext cx="1517392" cy="494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checklist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3FFFA-E585-D552-79A3-9F0FF7B78230}"/>
              </a:ext>
            </a:extLst>
          </p:cNvPr>
          <p:cNvSpPr/>
          <p:nvPr/>
        </p:nvSpPr>
        <p:spPr>
          <a:xfrm>
            <a:off x="4771442" y="712835"/>
            <a:ext cx="1517392" cy="494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8B4AFC-126E-4D48-F6FA-07519B1901DA}"/>
              </a:ext>
            </a:extLst>
          </p:cNvPr>
          <p:cNvSpPr/>
          <p:nvPr/>
        </p:nvSpPr>
        <p:spPr>
          <a:xfrm>
            <a:off x="1656943" y="2651912"/>
            <a:ext cx="1586204" cy="746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to 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37AE7-7178-8625-3714-FB770FB8B623}"/>
              </a:ext>
            </a:extLst>
          </p:cNvPr>
          <p:cNvSpPr/>
          <p:nvPr/>
        </p:nvSpPr>
        <p:spPr>
          <a:xfrm>
            <a:off x="4816346" y="4759450"/>
            <a:ext cx="142758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 review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B027C93-A23C-CDA6-CC38-25859A1F2F3A}"/>
              </a:ext>
            </a:extLst>
          </p:cNvPr>
          <p:cNvSpPr/>
          <p:nvPr/>
        </p:nvSpPr>
        <p:spPr>
          <a:xfrm>
            <a:off x="4275169" y="5463116"/>
            <a:ext cx="2509935" cy="10170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386FAE-E1B1-8436-EA70-E4255B164AB8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5530137" y="5244642"/>
            <a:ext cx="1" cy="2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F98004-4D3F-49AC-6599-406C9D62843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785104" y="5971634"/>
            <a:ext cx="7913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5E6C59-F7E4-E172-A1C3-83A690A40C9C}"/>
              </a:ext>
            </a:extLst>
          </p:cNvPr>
          <p:cNvCxnSpPr>
            <a:cxnSpLocks/>
          </p:cNvCxnSpPr>
          <p:nvPr/>
        </p:nvCxnSpPr>
        <p:spPr>
          <a:xfrm flipV="1">
            <a:off x="7565870" y="3036366"/>
            <a:ext cx="10586" cy="293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D803E6-6652-44A7-2913-26D80CA310B5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6396066" y="3025104"/>
            <a:ext cx="1180391" cy="1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9FAEB4-3D5B-CAF3-6380-DF8C3BA8F4EB}"/>
              </a:ext>
            </a:extLst>
          </p:cNvPr>
          <p:cNvSpPr txBox="1"/>
          <p:nvPr/>
        </p:nvSpPr>
        <p:spPr>
          <a:xfrm>
            <a:off x="6925374" y="560230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2432D7-4929-E48A-15B1-B0A007A77421}"/>
              </a:ext>
            </a:extLst>
          </p:cNvPr>
          <p:cNvSpPr txBox="1"/>
          <p:nvPr/>
        </p:nvSpPr>
        <p:spPr>
          <a:xfrm>
            <a:off x="3428975" y="56030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4CA1A0DA-BAAC-6345-A18C-5A0AC307BC23}"/>
              </a:ext>
            </a:extLst>
          </p:cNvPr>
          <p:cNvSpPr/>
          <p:nvPr/>
        </p:nvSpPr>
        <p:spPr>
          <a:xfrm>
            <a:off x="4121013" y="1390797"/>
            <a:ext cx="2818249" cy="8072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deviations?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F2A734-55B3-6F49-44D4-6379A662AC3F}"/>
              </a:ext>
            </a:extLst>
          </p:cNvPr>
          <p:cNvCxnSpPr>
            <a:cxnSpLocks/>
            <a:stCxn id="6" idx="2"/>
            <a:endCxn id="69" idx="0"/>
          </p:cNvCxnSpPr>
          <p:nvPr/>
        </p:nvCxnSpPr>
        <p:spPr>
          <a:xfrm>
            <a:off x="5530138" y="1207358"/>
            <a:ext cx="0" cy="18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CF2536C-00D0-9B2D-877C-AB212FEA2145}"/>
              </a:ext>
            </a:extLst>
          </p:cNvPr>
          <p:cNvSpPr/>
          <p:nvPr/>
        </p:nvSpPr>
        <p:spPr>
          <a:xfrm>
            <a:off x="4664207" y="2736639"/>
            <a:ext cx="1731859" cy="599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comment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5D27D7-139A-FB80-2B77-7380C0312A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30138" y="579941"/>
            <a:ext cx="0" cy="13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FFCFBA-B7CF-08FD-0141-B83138DF58FA}"/>
              </a:ext>
            </a:extLst>
          </p:cNvPr>
          <p:cNvSpPr txBox="1"/>
          <p:nvPr/>
        </p:nvSpPr>
        <p:spPr>
          <a:xfrm>
            <a:off x="3503477" y="141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FE8D43A-17B5-C52C-7E15-133797163D4B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flipH="1">
            <a:off x="5530137" y="2198063"/>
            <a:ext cx="1" cy="53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1920BA4-0AA3-38FF-9CA5-41067300F1AD}"/>
              </a:ext>
            </a:extLst>
          </p:cNvPr>
          <p:cNvSpPr txBox="1"/>
          <p:nvPr/>
        </p:nvSpPr>
        <p:spPr>
          <a:xfrm>
            <a:off x="5583359" y="225440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3DF9C78-ECBE-5879-C559-6E7006BDF615}"/>
              </a:ext>
            </a:extLst>
          </p:cNvPr>
          <p:cNvCxnSpPr>
            <a:cxnSpLocks/>
            <a:stCxn id="76" idx="1"/>
            <a:endCxn id="12" idx="6"/>
          </p:cNvCxnSpPr>
          <p:nvPr/>
        </p:nvCxnSpPr>
        <p:spPr>
          <a:xfrm flipH="1" flipV="1">
            <a:off x="3243147" y="3025137"/>
            <a:ext cx="1421060" cy="1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B2BEF4-296B-3437-D238-CAF97D960639}"/>
              </a:ext>
            </a:extLst>
          </p:cNvPr>
          <p:cNvCxnSpPr>
            <a:cxnSpLocks/>
            <a:stCxn id="76" idx="2"/>
            <a:endCxn id="129" idx="0"/>
          </p:cNvCxnSpPr>
          <p:nvPr/>
        </p:nvCxnSpPr>
        <p:spPr>
          <a:xfrm flipH="1">
            <a:off x="5525983" y="3336092"/>
            <a:ext cx="4154" cy="22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D24E265-01A5-B730-EBA8-49AFE4222DD6}"/>
              </a:ext>
            </a:extLst>
          </p:cNvPr>
          <p:cNvCxnSpPr>
            <a:cxnSpLocks/>
            <a:stCxn id="129" idx="4"/>
            <a:endCxn id="19" idx="0"/>
          </p:cNvCxnSpPr>
          <p:nvPr/>
        </p:nvCxnSpPr>
        <p:spPr>
          <a:xfrm>
            <a:off x="5525983" y="4472411"/>
            <a:ext cx="4155" cy="28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FE9F7AF-07EE-6A59-0F6D-D03401BC35BA}"/>
              </a:ext>
            </a:extLst>
          </p:cNvPr>
          <p:cNvSpPr/>
          <p:nvPr/>
        </p:nvSpPr>
        <p:spPr>
          <a:xfrm>
            <a:off x="1656943" y="4715469"/>
            <a:ext cx="1586177" cy="573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Open / </a:t>
            </a:r>
            <a:r>
              <a:rPr lang="en-US" dirty="0"/>
              <a:t>select</a:t>
            </a:r>
            <a:r>
              <a:rPr lang="nb-NO" dirty="0"/>
              <a:t> </a:t>
            </a:r>
            <a:r>
              <a:rPr lang="en-US" dirty="0"/>
              <a:t>checklist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0804C1B-86C4-8CF9-878A-E3F81C1BE2F0}"/>
              </a:ext>
            </a:extLst>
          </p:cNvPr>
          <p:cNvSpPr/>
          <p:nvPr/>
        </p:nvSpPr>
        <p:spPr>
          <a:xfrm>
            <a:off x="4407458" y="3560419"/>
            <a:ext cx="2237049" cy="9119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notification to supervisor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6D41DCC-518F-027A-1C6E-35C63EEF5EFB}"/>
              </a:ext>
            </a:extLst>
          </p:cNvPr>
          <p:cNvCxnSpPr>
            <a:cxnSpLocks/>
            <a:stCxn id="12" idx="4"/>
            <a:endCxn id="128" idx="0"/>
          </p:cNvCxnSpPr>
          <p:nvPr/>
        </p:nvCxnSpPr>
        <p:spPr>
          <a:xfrm flipH="1">
            <a:off x="2450032" y="3398361"/>
            <a:ext cx="13" cy="13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6415C7-1171-D0C1-BF9B-49A16C0A3C91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>
            <a:off x="3243120" y="5002046"/>
            <a:ext cx="1622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248373D-5B6B-B836-03CA-801E01BCC024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1170808" y="5971633"/>
            <a:ext cx="310436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721C8A-4C5E-FE84-D133-E1F89D0E773E}"/>
              </a:ext>
            </a:extLst>
          </p:cNvPr>
          <p:cNvCxnSpPr>
            <a:cxnSpLocks/>
          </p:cNvCxnSpPr>
          <p:nvPr/>
        </p:nvCxnSpPr>
        <p:spPr>
          <a:xfrm flipH="1" flipV="1">
            <a:off x="1170807" y="1814581"/>
            <a:ext cx="1" cy="41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C13E92-B9D9-64BB-B6EB-9120FC0ECAC6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1173791" y="1806298"/>
            <a:ext cx="52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5F818E46-FED6-0F40-1E3B-77809BCE480E}"/>
              </a:ext>
            </a:extLst>
          </p:cNvPr>
          <p:cNvSpPr/>
          <p:nvPr/>
        </p:nvSpPr>
        <p:spPr>
          <a:xfrm>
            <a:off x="1694367" y="1413937"/>
            <a:ext cx="1517357" cy="7847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Mark </a:t>
            </a:r>
            <a:r>
              <a:rPr lang="en-US" dirty="0"/>
              <a:t>approved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1030344-BE4C-8E7E-EF06-272415D621BF}"/>
              </a:ext>
            </a:extLst>
          </p:cNvPr>
          <p:cNvCxnSpPr>
            <a:cxnSpLocks/>
            <a:stCxn id="183" idx="4"/>
            <a:endCxn id="12" idx="0"/>
          </p:cNvCxnSpPr>
          <p:nvPr/>
        </p:nvCxnSpPr>
        <p:spPr>
          <a:xfrm flipH="1">
            <a:off x="2450045" y="2198659"/>
            <a:ext cx="3001" cy="45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E717D76-3EB0-ECC7-F892-7EE59916B27A}"/>
              </a:ext>
            </a:extLst>
          </p:cNvPr>
          <p:cNvCxnSpPr>
            <a:cxnSpLocks/>
            <a:stCxn id="69" idx="1"/>
            <a:endCxn id="183" idx="6"/>
          </p:cNvCxnSpPr>
          <p:nvPr/>
        </p:nvCxnSpPr>
        <p:spPr>
          <a:xfrm flipH="1">
            <a:off x="3211724" y="1794430"/>
            <a:ext cx="909289" cy="1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2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9AE83-17D1-E8D0-9419-AD9D23577020}"/>
              </a:ext>
            </a:extLst>
          </p:cNvPr>
          <p:cNvSpPr/>
          <p:nvPr/>
        </p:nvSpPr>
        <p:spPr>
          <a:xfrm>
            <a:off x="4659085" y="736600"/>
            <a:ext cx="1872343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sampling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59DDB-B60D-F2CF-D77D-4E0E00284A44}"/>
              </a:ext>
            </a:extLst>
          </p:cNvPr>
          <p:cNvSpPr/>
          <p:nvPr/>
        </p:nvSpPr>
        <p:spPr>
          <a:xfrm>
            <a:off x="4657270" y="4517574"/>
            <a:ext cx="1872343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logging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330C42-BF2C-0865-AE7F-50DFC537E3FA}"/>
              </a:ext>
            </a:extLst>
          </p:cNvPr>
          <p:cNvSpPr/>
          <p:nvPr/>
        </p:nvSpPr>
        <p:spPr>
          <a:xfrm>
            <a:off x="4412343" y="1415142"/>
            <a:ext cx="2365829" cy="7837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started for each sensor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3613E9-D53A-EBF2-55C5-B0B6BC69C40F}"/>
              </a:ext>
            </a:extLst>
          </p:cNvPr>
          <p:cNvSpPr/>
          <p:nvPr/>
        </p:nvSpPr>
        <p:spPr>
          <a:xfrm>
            <a:off x="4410527" y="3429000"/>
            <a:ext cx="2365829" cy="7837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 shown on GUI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08F693-BC34-7AC4-44EF-2AD67A64D2E3}"/>
              </a:ext>
            </a:extLst>
          </p:cNvPr>
          <p:cNvSpPr/>
          <p:nvPr/>
        </p:nvSpPr>
        <p:spPr>
          <a:xfrm>
            <a:off x="4410527" y="5196116"/>
            <a:ext cx="2365829" cy="7837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 data to csv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DB3728-9230-B55E-B477-3EBB077AE377}"/>
              </a:ext>
            </a:extLst>
          </p:cNvPr>
          <p:cNvSpPr/>
          <p:nvPr/>
        </p:nvSpPr>
        <p:spPr>
          <a:xfrm>
            <a:off x="7707085" y="2641598"/>
            <a:ext cx="1872343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sampling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692CA-4450-82F5-EB67-1715B47359CB}"/>
              </a:ext>
            </a:extLst>
          </p:cNvPr>
          <p:cNvSpPr/>
          <p:nvPr/>
        </p:nvSpPr>
        <p:spPr>
          <a:xfrm>
            <a:off x="4657270" y="6281057"/>
            <a:ext cx="1872343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logging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8D9306-1485-822F-92C9-C3BBFA3D9277}"/>
              </a:ext>
            </a:extLst>
          </p:cNvPr>
          <p:cNvSpPr/>
          <p:nvPr/>
        </p:nvSpPr>
        <p:spPr>
          <a:xfrm>
            <a:off x="4659085" y="130629"/>
            <a:ext cx="1872343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Wait for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36FCD-1C9A-8999-8AA7-045EE277A76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79585" y="6484257"/>
            <a:ext cx="1077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AC18AA-68B3-9D1C-2429-4393A6A6DEB0}"/>
              </a:ext>
            </a:extLst>
          </p:cNvPr>
          <p:cNvCxnSpPr>
            <a:cxnSpLocks/>
          </p:cNvCxnSpPr>
          <p:nvPr/>
        </p:nvCxnSpPr>
        <p:spPr>
          <a:xfrm flipV="1">
            <a:off x="3568699" y="3820885"/>
            <a:ext cx="0" cy="266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8F8870-8C48-4B9E-DDA3-FD53ACC1EE7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68699" y="3820885"/>
            <a:ext cx="841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CCA7AE-8B1B-274D-4707-7A2BA82C6D33}"/>
              </a:ext>
            </a:extLst>
          </p:cNvPr>
          <p:cNvCxnSpPr>
            <a:cxnSpLocks/>
          </p:cNvCxnSpPr>
          <p:nvPr/>
        </p:nvCxnSpPr>
        <p:spPr>
          <a:xfrm flipH="1" flipV="1">
            <a:off x="8639630" y="348343"/>
            <a:ext cx="21770" cy="232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DE239C-8A69-2A36-068E-6F424B5AF3F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6531428" y="333829"/>
            <a:ext cx="2129972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B674F5-D825-6A2A-E1E5-6F3718ABE006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595257" y="537029"/>
            <a:ext cx="0" cy="19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588D0E-7DBC-E0F0-B294-0E8AF491EEA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95257" y="1143000"/>
            <a:ext cx="1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A625BF-3C7F-DDFF-4C53-AF2D1238DC82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5593442" y="4212771"/>
            <a:ext cx="0" cy="30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A7D2A7-6AB7-AE37-B968-DFBD624173C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593442" y="4923974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6623AC-53CB-777A-1299-FC9DAE32731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593442" y="5979887"/>
            <a:ext cx="0" cy="30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0BD4F76-CDF1-65B3-1E25-45F87BB84914}"/>
              </a:ext>
            </a:extLst>
          </p:cNvPr>
          <p:cNvSpPr/>
          <p:nvPr/>
        </p:nvSpPr>
        <p:spPr>
          <a:xfrm>
            <a:off x="4410527" y="2413003"/>
            <a:ext cx="2365829" cy="7837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sensor data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8A5190-58AE-A2B1-791A-61AC84072EFF}"/>
              </a:ext>
            </a:extLst>
          </p:cNvPr>
          <p:cNvCxnSpPr>
            <a:cxnSpLocks/>
            <a:stCxn id="6" idx="4"/>
            <a:endCxn id="58" idx="0"/>
          </p:cNvCxnSpPr>
          <p:nvPr/>
        </p:nvCxnSpPr>
        <p:spPr>
          <a:xfrm flipH="1">
            <a:off x="5593442" y="2198913"/>
            <a:ext cx="1816" cy="2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BB3444-6B7A-9FA3-5875-99C39B89DB6E}"/>
              </a:ext>
            </a:extLst>
          </p:cNvPr>
          <p:cNvCxnSpPr>
            <a:cxnSpLocks/>
            <a:stCxn id="58" idx="4"/>
            <a:endCxn id="7" idx="0"/>
          </p:cNvCxnSpPr>
          <p:nvPr/>
        </p:nvCxnSpPr>
        <p:spPr>
          <a:xfrm>
            <a:off x="5593442" y="3196774"/>
            <a:ext cx="0" cy="23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2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1E77B-3715-FBFE-860A-D2344BED1ECE}"/>
              </a:ext>
            </a:extLst>
          </p:cNvPr>
          <p:cNvSpPr/>
          <p:nvPr/>
        </p:nvSpPr>
        <p:spPr>
          <a:xfrm>
            <a:off x="4743595" y="621843"/>
            <a:ext cx="1685197" cy="7235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Matrikon OPC Server OPC DA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00592-D878-92D5-635B-60902E821F39}"/>
              </a:ext>
            </a:extLst>
          </p:cNvPr>
          <p:cNvSpPr/>
          <p:nvPr/>
        </p:nvSpPr>
        <p:spPr>
          <a:xfrm>
            <a:off x="2313992" y="501325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 writer client OPC DA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1C92FF-513F-2859-8DF3-72BE9DFEF9FE}"/>
              </a:ext>
            </a:extLst>
          </p:cNvPr>
          <p:cNvSpPr/>
          <p:nvPr/>
        </p:nvSpPr>
        <p:spPr>
          <a:xfrm>
            <a:off x="6872722" y="501325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 reader client OPC 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7A3868-CD5B-0DB5-8CFB-5A4B99159A91}"/>
              </a:ext>
            </a:extLst>
          </p:cNvPr>
          <p:cNvSpPr/>
          <p:nvPr/>
        </p:nvSpPr>
        <p:spPr>
          <a:xfrm>
            <a:off x="4743595" y="1856594"/>
            <a:ext cx="1685197" cy="7235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 server OPC UA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7FDC75-28D0-37C6-53E1-EAC2C5F6A7D9}"/>
              </a:ext>
            </a:extLst>
          </p:cNvPr>
          <p:cNvSpPr/>
          <p:nvPr/>
        </p:nvSpPr>
        <p:spPr>
          <a:xfrm>
            <a:off x="2313992" y="1736076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 writer client OPC UA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CEF4D-ADF7-8074-CB60-4EBFA0196403}"/>
              </a:ext>
            </a:extLst>
          </p:cNvPr>
          <p:cNvSpPr/>
          <p:nvPr/>
        </p:nvSpPr>
        <p:spPr>
          <a:xfrm>
            <a:off x="6872722" y="1736076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 reader client OPC UA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7F9EBF-7AE5-8B48-D3A0-EF0E8C3F8640}"/>
              </a:ext>
            </a:extLst>
          </p:cNvPr>
          <p:cNvSpPr/>
          <p:nvPr/>
        </p:nvSpPr>
        <p:spPr>
          <a:xfrm>
            <a:off x="4743595" y="3091345"/>
            <a:ext cx="1685197" cy="7235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  <a:p>
            <a:pPr algn="ctr"/>
            <a:r>
              <a:rPr lang="en-US" dirty="0"/>
              <a:t> server OPC UA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7DD19F-6DBE-324D-FC11-7F01A9A29FDE}"/>
              </a:ext>
            </a:extLst>
          </p:cNvPr>
          <p:cNvSpPr/>
          <p:nvPr/>
        </p:nvSpPr>
        <p:spPr>
          <a:xfrm>
            <a:off x="2313992" y="2970827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  <a:p>
            <a:pPr algn="ctr"/>
            <a:r>
              <a:rPr lang="en-US" dirty="0"/>
              <a:t>writer client OPC UA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5C4CAF-4C3C-E4E8-C526-407D339A7A46}"/>
              </a:ext>
            </a:extLst>
          </p:cNvPr>
          <p:cNvSpPr/>
          <p:nvPr/>
        </p:nvSpPr>
        <p:spPr>
          <a:xfrm>
            <a:off x="6872722" y="2970827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  <a:p>
            <a:pPr algn="ctr"/>
            <a:r>
              <a:rPr lang="en-US" dirty="0"/>
              <a:t>reader client OPC UA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8087F5-B08B-D893-625E-4E1297D2B1D8}"/>
              </a:ext>
            </a:extLst>
          </p:cNvPr>
          <p:cNvSpPr/>
          <p:nvPr/>
        </p:nvSpPr>
        <p:spPr>
          <a:xfrm>
            <a:off x="2313992" y="4205578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MATLAB writer client OPC UA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8BD0D3-6509-9F5B-F136-B1CDE54A2013}"/>
              </a:ext>
            </a:extLst>
          </p:cNvPr>
          <p:cNvSpPr/>
          <p:nvPr/>
        </p:nvSpPr>
        <p:spPr>
          <a:xfrm>
            <a:off x="6872722" y="4205578"/>
            <a:ext cx="1985673" cy="954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MATLAB reader client OPC UA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261C41-8857-F102-53A1-ADA3A0F00FD6}"/>
              </a:ext>
            </a:extLst>
          </p:cNvPr>
          <p:cNvSpPr/>
          <p:nvPr/>
        </p:nvSpPr>
        <p:spPr>
          <a:xfrm>
            <a:off x="4743594" y="4320946"/>
            <a:ext cx="1685197" cy="7235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Matrikon OPC Server OPC DA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712A96-B49F-3BC7-9DEC-4E5395EEEF1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4299665" y="978450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24C89-C594-5A60-D18C-2B2AD98802C0}"/>
              </a:ext>
            </a:extLst>
          </p:cNvPr>
          <p:cNvCxnSpPr>
            <a:cxnSpLocks/>
          </p:cNvCxnSpPr>
          <p:nvPr/>
        </p:nvCxnSpPr>
        <p:spPr>
          <a:xfrm>
            <a:off x="4299664" y="2213201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8590F8-4F61-E984-AF6C-51553B5E351E}"/>
              </a:ext>
            </a:extLst>
          </p:cNvPr>
          <p:cNvCxnSpPr>
            <a:cxnSpLocks/>
          </p:cNvCxnSpPr>
          <p:nvPr/>
        </p:nvCxnSpPr>
        <p:spPr>
          <a:xfrm>
            <a:off x="4299664" y="3450284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0CF21D-A68C-5774-A0E0-1AB51CA73B74}"/>
              </a:ext>
            </a:extLst>
          </p:cNvPr>
          <p:cNvCxnSpPr>
            <a:cxnSpLocks/>
          </p:cNvCxnSpPr>
          <p:nvPr/>
        </p:nvCxnSpPr>
        <p:spPr>
          <a:xfrm>
            <a:off x="4299664" y="4688533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5730B2-678E-A3E2-DD0F-9C5DF1DE4D40}"/>
              </a:ext>
            </a:extLst>
          </p:cNvPr>
          <p:cNvCxnSpPr>
            <a:cxnSpLocks/>
          </p:cNvCxnSpPr>
          <p:nvPr/>
        </p:nvCxnSpPr>
        <p:spPr>
          <a:xfrm>
            <a:off x="6428791" y="973300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2E285-D033-3D72-96DE-05E641597CA1}"/>
              </a:ext>
            </a:extLst>
          </p:cNvPr>
          <p:cNvCxnSpPr>
            <a:cxnSpLocks/>
          </p:cNvCxnSpPr>
          <p:nvPr/>
        </p:nvCxnSpPr>
        <p:spPr>
          <a:xfrm>
            <a:off x="6432434" y="2205718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5E63AB-9B38-6992-FC95-5CDEA26D33D0}"/>
              </a:ext>
            </a:extLst>
          </p:cNvPr>
          <p:cNvCxnSpPr>
            <a:cxnSpLocks/>
          </p:cNvCxnSpPr>
          <p:nvPr/>
        </p:nvCxnSpPr>
        <p:spPr>
          <a:xfrm>
            <a:off x="6428791" y="3452859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5856CA-D3F8-FAF6-BFD4-BA12A954C148}"/>
              </a:ext>
            </a:extLst>
          </p:cNvPr>
          <p:cNvCxnSpPr>
            <a:cxnSpLocks/>
          </p:cNvCxnSpPr>
          <p:nvPr/>
        </p:nvCxnSpPr>
        <p:spPr>
          <a:xfrm>
            <a:off x="6428791" y="4700000"/>
            <a:ext cx="44393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54F61D2D-6188-DFA4-C04F-55C156BF1787}"/>
              </a:ext>
            </a:extLst>
          </p:cNvPr>
          <p:cNvSpPr/>
          <p:nvPr/>
        </p:nvSpPr>
        <p:spPr>
          <a:xfrm>
            <a:off x="5289755" y="1810364"/>
            <a:ext cx="1297858" cy="1423219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55A750-7E58-BABF-7A23-4D5BED2A4F06}"/>
              </a:ext>
            </a:extLst>
          </p:cNvPr>
          <p:cNvSpPr/>
          <p:nvPr/>
        </p:nvSpPr>
        <p:spPr>
          <a:xfrm>
            <a:off x="2250081" y="2005781"/>
            <a:ext cx="1986116" cy="103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Datalogging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CF9278-E5F3-65A0-C2D2-F4258435EA54}"/>
              </a:ext>
            </a:extLst>
          </p:cNvPr>
          <p:cNvSpPr/>
          <p:nvPr/>
        </p:nvSpPr>
        <p:spPr>
          <a:xfrm>
            <a:off x="7641170" y="2005781"/>
            <a:ext cx="1986116" cy="103238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Monitoring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397AEF-5C42-1423-384E-47BDCE828132}"/>
              </a:ext>
            </a:extLst>
          </p:cNvPr>
          <p:cNvSpPr/>
          <p:nvPr/>
        </p:nvSpPr>
        <p:spPr>
          <a:xfrm>
            <a:off x="2663035" y="3448665"/>
            <a:ext cx="1160207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DAQmx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1DD48B-0AA7-FC30-2D54-A3C010ADEE7B}"/>
              </a:ext>
            </a:extLst>
          </p:cNvPr>
          <p:cNvSpPr/>
          <p:nvPr/>
        </p:nvSpPr>
        <p:spPr>
          <a:xfrm>
            <a:off x="2840015" y="4498259"/>
            <a:ext cx="806245" cy="452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PT100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812C2E-BDD1-AD9A-17E7-3678F7DB2D9D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43138" y="4087762"/>
            <a:ext cx="1" cy="4104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217D3F-ECB5-709C-E400-26A9F274A45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243139" y="3038168"/>
            <a:ext cx="0" cy="4104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0E3417-9F8A-0317-F682-7CC42B0CE4C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36197" y="2521973"/>
            <a:ext cx="1053558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897E22-2286-A40B-2D95-6948477B9E1E}"/>
              </a:ext>
            </a:extLst>
          </p:cNvPr>
          <p:cNvCxnSpPr>
            <a:cxnSpLocks/>
          </p:cNvCxnSpPr>
          <p:nvPr/>
        </p:nvCxnSpPr>
        <p:spPr>
          <a:xfrm>
            <a:off x="6587613" y="2392925"/>
            <a:ext cx="105355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DDBAC0-9097-0705-F805-6F3BC2886725}"/>
              </a:ext>
            </a:extLst>
          </p:cNvPr>
          <p:cNvCxnSpPr>
            <a:cxnSpLocks/>
          </p:cNvCxnSpPr>
          <p:nvPr/>
        </p:nvCxnSpPr>
        <p:spPr>
          <a:xfrm flipH="1">
            <a:off x="6587613" y="2780071"/>
            <a:ext cx="1053557" cy="0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7E7EEE-BA2D-72C9-D3D1-F627779BD82D}"/>
              </a:ext>
            </a:extLst>
          </p:cNvPr>
          <p:cNvSpPr txBox="1"/>
          <p:nvPr/>
        </p:nvSpPr>
        <p:spPr>
          <a:xfrm>
            <a:off x="1203447" y="2392925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WinForm</a:t>
            </a:r>
            <a:endParaRPr lang="nb-N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9A9B-76EB-2C82-244E-0C2CD65FE2DF}"/>
              </a:ext>
            </a:extLst>
          </p:cNvPr>
          <p:cNvSpPr txBox="1"/>
          <p:nvPr/>
        </p:nvSpPr>
        <p:spPr>
          <a:xfrm>
            <a:off x="9627286" y="2392925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WinForm</a:t>
            </a:r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90C7D-AE9C-FFA6-903D-39E11032963B}"/>
              </a:ext>
            </a:extLst>
          </p:cNvPr>
          <p:cNvSpPr txBox="1"/>
          <p:nvPr/>
        </p:nvSpPr>
        <p:spPr>
          <a:xfrm>
            <a:off x="4860825" y="1311984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Microsoft SQL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BD598-C3F5-2C88-1C41-505E576331E3}"/>
              </a:ext>
            </a:extLst>
          </p:cNvPr>
          <p:cNvSpPr txBox="1"/>
          <p:nvPr/>
        </p:nvSpPr>
        <p:spPr>
          <a:xfrm>
            <a:off x="3646260" y="4539735"/>
            <a:ext cx="20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Temperature</a:t>
            </a:r>
            <a:r>
              <a:rPr lang="nb-NO" dirty="0"/>
              <a:t> </a:t>
            </a:r>
            <a:r>
              <a:rPr lang="nb-NO" dirty="0" err="1"/>
              <a:t>senosr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766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134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Langvannskås</dc:creator>
  <cp:lastModifiedBy>Kim Langvannskås</cp:lastModifiedBy>
  <cp:revision>5</cp:revision>
  <dcterms:created xsi:type="dcterms:W3CDTF">2024-01-30T09:07:08Z</dcterms:created>
  <dcterms:modified xsi:type="dcterms:W3CDTF">2024-04-03T00:21:03Z</dcterms:modified>
</cp:coreProperties>
</file>