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2" r:id="rId9"/>
    <p:sldId id="272" r:id="rId10"/>
    <p:sldId id="264" r:id="rId11"/>
    <p:sldId id="265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719F5-EB2B-4702-B464-18125EC7A7B2}" v="1" dt="2023-11-22T19:19:36.187"/>
    <p1510:client id="{A9CB71F1-E2DD-4930-BE92-4F0A573E97DB}" v="221" dt="2023-11-23T08:56:5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a Balázs" userId="8de18fc9-c0b7-451b-9a21-24b2eab5faba" providerId="ADAL" clId="{A9CB71F1-E2DD-4930-BE92-4F0A573E97DB}"/>
    <pc:docChg chg="undo redo custSel addSld delSld modSld sldOrd">
      <pc:chgData name="Varga Balázs" userId="8de18fc9-c0b7-451b-9a21-24b2eab5faba" providerId="ADAL" clId="{A9CB71F1-E2DD-4930-BE92-4F0A573E97DB}" dt="2023-11-23T08:58:06.732" v="1377" actId="207"/>
      <pc:docMkLst>
        <pc:docMk/>
      </pc:docMkLst>
      <pc:sldChg chg="addSp delSp modSp mod setBg setClrOvrMap">
        <pc:chgData name="Varga Balázs" userId="8de18fc9-c0b7-451b-9a21-24b2eab5faba" providerId="ADAL" clId="{A9CB71F1-E2DD-4930-BE92-4F0A573E97DB}" dt="2023-11-23T08:39:42.257" v="1004"/>
        <pc:sldMkLst>
          <pc:docMk/>
          <pc:sldMk cId="464593702" sldId="256"/>
        </pc:sldMkLst>
        <pc:spChg chg="mod ord">
          <ac:chgData name="Varga Balázs" userId="8de18fc9-c0b7-451b-9a21-24b2eab5faba" providerId="ADAL" clId="{A9CB71F1-E2DD-4930-BE92-4F0A573E97DB}" dt="2023-11-23T08:39:42.257" v="1004"/>
          <ac:spMkLst>
            <pc:docMk/>
            <pc:sldMk cId="464593702" sldId="256"/>
            <ac:spMk id="2" creationId="{50B02F79-FCFF-AEDE-69EB-29167EEEC12C}"/>
          </ac:spMkLst>
        </pc:spChg>
        <pc:spChg chg="mod">
          <ac:chgData name="Varga Balázs" userId="8de18fc9-c0b7-451b-9a21-24b2eab5faba" providerId="ADAL" clId="{A9CB71F1-E2DD-4930-BE92-4F0A573E97DB}" dt="2023-11-23T08:39:42.257" v="1004"/>
          <ac:spMkLst>
            <pc:docMk/>
            <pc:sldMk cId="464593702" sldId="256"/>
            <ac:spMk id="3" creationId="{485DD933-9AC6-9B68-6BE9-78CFC693E7CC}"/>
          </ac:spMkLst>
        </pc:spChg>
        <pc:spChg chg="add del">
          <ac:chgData name="Varga Balázs" userId="8de18fc9-c0b7-451b-9a21-24b2eab5faba" providerId="ADAL" clId="{A9CB71F1-E2DD-4930-BE92-4F0A573E97DB}" dt="2023-11-23T07:57:19.184" v="34" actId="26606"/>
          <ac:spMkLst>
            <pc:docMk/>
            <pc:sldMk cId="464593702" sldId="256"/>
            <ac:spMk id="8" creationId="{27577DEC-D9A5-404D-9789-702F4319BEC8}"/>
          </ac:spMkLst>
        </pc:spChg>
        <pc:grpChg chg="add del">
          <ac:chgData name="Varga Balázs" userId="8de18fc9-c0b7-451b-9a21-24b2eab5faba" providerId="ADAL" clId="{A9CB71F1-E2DD-4930-BE92-4F0A573E97DB}" dt="2023-11-23T07:57:19.184" v="34" actId="26606"/>
          <ac:grpSpMkLst>
            <pc:docMk/>
            <pc:sldMk cId="464593702" sldId="256"/>
            <ac:grpSpMk id="10" creationId="{CEEA9366-CEA8-4F23-B065-4337F0D836FE}"/>
          </ac:grpSpMkLst>
        </pc:grpChg>
      </pc:sldChg>
      <pc:sldChg chg="addSp delSp modSp mod setBg">
        <pc:chgData name="Varga Balázs" userId="8de18fc9-c0b7-451b-9a21-24b2eab5faba" providerId="ADAL" clId="{A9CB71F1-E2DD-4930-BE92-4F0A573E97DB}" dt="2023-11-23T08:55:40.352" v="1371" actId="26606"/>
        <pc:sldMkLst>
          <pc:docMk/>
          <pc:sldMk cId="3985813226" sldId="257"/>
        </pc:sldMkLst>
        <pc:spChg chg="mod or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" creationId="{BB09EC23-7633-499B-2C9A-7786E33A1B58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0" creationId="{44CC594A-A820-450F-B363-C19201FCFEC6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1" creationId="{59FAB3DA-E9ED-4574-ABCC-378BC0FF1BBC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2" creationId="{7F913275-6A03-88B8-AFEF-A6C03EAF29CE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3" creationId="{EC3CA65B-84D7-594E-4813-B1CA8A43F6A9}"/>
          </ac:spMkLst>
        </pc:spChg>
        <pc:spChg chg="add del">
          <ac:chgData name="Varga Balázs" userId="8de18fc9-c0b7-451b-9a21-24b2eab5faba" providerId="ADAL" clId="{A9CB71F1-E2DD-4930-BE92-4F0A573E97DB}" dt="2023-11-23T08:40:49.394" v="1008" actId="26606"/>
          <ac:spMkLst>
            <pc:docMk/>
            <pc:sldMk cId="3985813226" sldId="257"/>
            <ac:spMk id="14" creationId="{53B8D6B0-55D6-48DC-86D8-FD95D5F118AB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5" creationId="{9F4444CE-BC8D-4D61-B303-4C05614E62AB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16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7" creationId="{62423CA5-E2E1-4789-B759-9906C1C94063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18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19" creationId="{73772B81-181F-48B7-8826-4D9686D15DF5}"/>
          </ac:spMkLst>
        </pc:spChg>
        <pc:spChg chg="add del">
          <ac:chgData name="Varga Balázs" userId="8de18fc9-c0b7-451b-9a21-24b2eab5faba" providerId="ADAL" clId="{A9CB71F1-E2DD-4930-BE92-4F0A573E97DB}" dt="2023-11-23T07:57:18.679" v="33" actId="26606"/>
          <ac:spMkLst>
            <pc:docMk/>
            <pc:sldMk cId="3985813226" sldId="257"/>
            <ac:spMk id="21" creationId="{B2205F6E-03C6-4E92-877C-E2482F6599AA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2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3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4" creationId="{984BBFDD-E720-4805-A9C8-129FBBF6DD70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29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31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35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39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40.352" v="1371" actId="26606"/>
          <ac:spMkLst>
            <pc:docMk/>
            <pc:sldMk cId="3985813226" sldId="257"/>
            <ac:spMk id="41" creationId="{593ACC25-C262-417A-8AA9-0641C772BDB6}"/>
          </ac:spMkLst>
        </pc:spChg>
        <pc:picChg chg="mod ord">
          <ac:chgData name="Varga Balázs" userId="8de18fc9-c0b7-451b-9a21-24b2eab5faba" providerId="ADAL" clId="{A9CB71F1-E2DD-4930-BE92-4F0A573E97DB}" dt="2023-11-23T08:55:40.352" v="1371" actId="26606"/>
          <ac:picMkLst>
            <pc:docMk/>
            <pc:sldMk cId="3985813226" sldId="257"/>
            <ac:picMk id="8" creationId="{5669AD81-7413-9E6C-8042-91DA58043C22}"/>
          </ac:picMkLst>
        </pc:picChg>
        <pc:cxnChg chg="add del">
          <ac:chgData name="Varga Balázs" userId="8de18fc9-c0b7-451b-9a21-24b2eab5faba" providerId="ADAL" clId="{A9CB71F1-E2DD-4930-BE92-4F0A573E97DB}" dt="2023-11-23T08:55:40.352" v="1371" actId="26606"/>
          <ac:cxnSpMkLst>
            <pc:docMk/>
            <pc:sldMk cId="3985813226" sldId="257"/>
            <ac:cxnSpMk id="20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40.352" v="1371" actId="26606"/>
          <ac:cxnSpMkLst>
            <pc:docMk/>
            <pc:sldMk cId="3985813226" sldId="257"/>
            <ac:cxnSpMk id="33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40.352" v="1371" actId="26606"/>
          <ac:cxnSpMkLst>
            <pc:docMk/>
            <pc:sldMk cId="3985813226" sldId="257"/>
            <ac:cxnSpMk id="37" creationId="{5C6A2BAE-B461-4B55-8E1F-0722ABDD1393}"/>
          </ac:cxnSpMkLst>
        </pc:cxnChg>
      </pc:sldChg>
      <pc:sldChg chg="addSp delSp modSp mod setBg">
        <pc:chgData name="Varga Balázs" userId="8de18fc9-c0b7-451b-9a21-24b2eab5faba" providerId="ADAL" clId="{A9CB71F1-E2DD-4930-BE92-4F0A573E97DB}" dt="2023-11-23T08:55:37.548" v="1370" actId="26606"/>
        <pc:sldMkLst>
          <pc:docMk/>
          <pc:sldMk cId="1713391563" sldId="258"/>
        </pc:sldMkLst>
        <pc:spChg chg="mod ord">
          <ac:chgData name="Varga Balázs" userId="8de18fc9-c0b7-451b-9a21-24b2eab5faba" providerId="ADAL" clId="{A9CB71F1-E2DD-4930-BE92-4F0A573E97DB}" dt="2023-11-23T08:41:23.439" v="1024" actId="26606"/>
          <ac:spMkLst>
            <pc:docMk/>
            <pc:sldMk cId="1713391563" sldId="258"/>
            <ac:spMk id="2" creationId="{C22846B5-BCD2-4E55-4B83-FCC67A36CD5A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8" creationId="{70C65A36-FB2D-C43D-BA74-09CAF9687797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9" creationId="{25C8D2C1-DA83-420D-9635-D52CE066B5DA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1" creationId="{434F74C9-6A0B-409E-AD1C-45B58BE91BB8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5" creationId="{9549EB89-5BFB-4E1E-AEEA-87C343D80563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7" creationId="{3D1FA295-BDF6-44B9-90C5-FE3E2CE352AE}"/>
          </ac:spMkLst>
        </pc:spChg>
        <pc:spChg chg="add del">
          <ac:chgData name="Varga Balázs" userId="8de18fc9-c0b7-451b-9a21-24b2eab5faba" providerId="ADAL" clId="{A9CB71F1-E2DD-4930-BE92-4F0A573E97DB}" dt="2023-11-23T08:41:02.721" v="1011" actId="26606"/>
          <ac:spMkLst>
            <pc:docMk/>
            <pc:sldMk cId="1713391563" sldId="258"/>
            <ac:spMk id="19" creationId="{81A36F1F-EEAE-48D1-A1FB-BD6FC8506B4E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1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4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5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04.397" v="1013" actId="26606"/>
          <ac:spMkLst>
            <pc:docMk/>
            <pc:sldMk cId="1713391563" sldId="258"/>
            <ac:spMk id="26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28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29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31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33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1:10.002" v="1015" actId="26606"/>
          <ac:spMkLst>
            <pc:docMk/>
            <pc:sldMk cId="1713391563" sldId="258"/>
            <ac:spMk id="34" creationId="{593ACC25-C262-417A-8AA9-0641C772BDB6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36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37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39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40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12.562" v="1017" actId="26606"/>
          <ac:spMkLst>
            <pc:docMk/>
            <pc:sldMk cId="1713391563" sldId="258"/>
            <ac:spMk id="41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43" creationId="{990D0034-F768-41E7-85D4-F38C4DE85770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44" creationId="{C4F7E42D-8B5A-4FC8-81CD-9E60171F7FA8}"/>
          </ac:spMkLst>
        </pc:spChg>
        <pc:spChg chg="add del">
          <ac:chgData name="Varga Balázs" userId="8de18fc9-c0b7-451b-9a21-24b2eab5faba" providerId="ADAL" clId="{A9CB71F1-E2DD-4930-BE92-4F0A573E97DB}" dt="2023-11-23T08:41:16.178" v="1019" actId="26606"/>
          <ac:spMkLst>
            <pc:docMk/>
            <pc:sldMk cId="1713391563" sldId="258"/>
            <ac:spMk id="45" creationId="{8C04651D-B9F4-4935-A02D-364153FBDF54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47" creationId="{10162E77-11AD-44A7-84EC-40C59EEFBD2E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49" creationId="{28905B89-2425-54A4-7A69-5D1545951746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50" creationId="{6329CBCE-21AE-419D-AC1F-8ACF510A6670}"/>
          </ac:spMkLst>
        </pc:spChg>
        <pc:spChg chg="add del">
          <ac:chgData name="Varga Balázs" userId="8de18fc9-c0b7-451b-9a21-24b2eab5faba" providerId="ADAL" clId="{A9CB71F1-E2DD-4930-BE92-4F0A573E97DB}" dt="2023-11-23T08:41:21.859" v="1021" actId="26606"/>
          <ac:spMkLst>
            <pc:docMk/>
            <pc:sldMk cId="1713391563" sldId="258"/>
            <ac:spMk id="51" creationId="{FF2DA012-1414-493D-888F-5D99D0BDA322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3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4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6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7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23.429" v="1023" actId="26606"/>
          <ac:spMkLst>
            <pc:docMk/>
            <pc:sldMk cId="1713391563" sldId="258"/>
            <ac:spMk id="58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1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3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5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66" creationId="{593ACC25-C262-417A-8AA9-0641C772BDB6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71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73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77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81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37.548" v="1370" actId="26606"/>
          <ac:spMkLst>
            <pc:docMk/>
            <pc:sldMk cId="1713391563" sldId="258"/>
            <ac:spMk id="83" creationId="{593ACC25-C262-417A-8AA9-0641C772BDB6}"/>
          </ac:spMkLst>
        </pc:spChg>
        <pc:picChg chg="mod">
          <ac:chgData name="Varga Balázs" userId="8de18fc9-c0b7-451b-9a21-24b2eab5faba" providerId="ADAL" clId="{A9CB71F1-E2DD-4930-BE92-4F0A573E97DB}" dt="2023-11-23T08:41:23.439" v="1024" actId="26606"/>
          <ac:picMkLst>
            <pc:docMk/>
            <pc:sldMk cId="1713391563" sldId="258"/>
            <ac:picMk id="4" creationId="{4DC47760-25E7-E63A-618F-D72D4006E072}"/>
          </ac:picMkLst>
        </pc:picChg>
        <pc:cxnChg chg="add del">
          <ac:chgData name="Varga Balázs" userId="8de18fc9-c0b7-451b-9a21-24b2eab5faba" providerId="ADAL" clId="{A9CB71F1-E2DD-4930-BE92-4F0A573E97DB}" dt="2023-11-23T08:41:02.721" v="1011" actId="26606"/>
          <ac:cxnSpMkLst>
            <pc:docMk/>
            <pc:sldMk cId="1713391563" sldId="258"/>
            <ac:cxnSpMk id="13" creationId="{F5486A9D-1265-4B57-91E6-68E666B978BC}"/>
          </ac:cxnSpMkLst>
        </pc:cxnChg>
        <pc:cxnChg chg="add del">
          <ac:chgData name="Varga Balázs" userId="8de18fc9-c0b7-451b-9a21-24b2eab5faba" providerId="ADAL" clId="{A9CB71F1-E2DD-4930-BE92-4F0A573E97DB}" dt="2023-11-23T08:41:04.397" v="1013" actId="26606"/>
          <ac:cxnSpMkLst>
            <pc:docMk/>
            <pc:sldMk cId="1713391563" sldId="258"/>
            <ac:cxnSpMk id="23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10.002" v="1015" actId="26606"/>
          <ac:cxnSpMkLst>
            <pc:docMk/>
            <pc:sldMk cId="1713391563" sldId="258"/>
            <ac:cxnSpMk id="30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10.002" v="1015" actId="26606"/>
          <ac:cxnSpMkLst>
            <pc:docMk/>
            <pc:sldMk cId="1713391563" sldId="258"/>
            <ac:cxnSpMk id="32" creationId="{5C6A2BAE-B461-4B55-8E1F-0722ABDD1393}"/>
          </ac:cxnSpMkLst>
        </pc:cxnChg>
        <pc:cxnChg chg="add del">
          <ac:chgData name="Varga Balázs" userId="8de18fc9-c0b7-451b-9a21-24b2eab5faba" providerId="ADAL" clId="{A9CB71F1-E2DD-4930-BE92-4F0A573E97DB}" dt="2023-11-23T08:41:12.562" v="1017" actId="26606"/>
          <ac:cxnSpMkLst>
            <pc:docMk/>
            <pc:sldMk cId="1713391563" sldId="258"/>
            <ac:cxnSpMk id="38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21.859" v="1021" actId="26606"/>
          <ac:cxnSpMkLst>
            <pc:docMk/>
            <pc:sldMk cId="1713391563" sldId="258"/>
            <ac:cxnSpMk id="48" creationId="{5AB158E9-1B40-4CD6-95F0-95CA11DF7B7A}"/>
          </ac:cxnSpMkLst>
        </pc:cxnChg>
        <pc:cxnChg chg="add del">
          <ac:chgData name="Varga Balázs" userId="8de18fc9-c0b7-451b-9a21-24b2eab5faba" providerId="ADAL" clId="{A9CB71F1-E2DD-4930-BE92-4F0A573E97DB}" dt="2023-11-23T08:41:23.429" v="1023" actId="26606"/>
          <ac:cxnSpMkLst>
            <pc:docMk/>
            <pc:sldMk cId="1713391563" sldId="258"/>
            <ac:cxnSpMk id="55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62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64" creationId="{5C6A2BAE-B461-4B55-8E1F-0722ABDD1393}"/>
          </ac:cxnSpMkLst>
        </pc:cxnChg>
        <pc:cxnChg chg="add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75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37.548" v="1370" actId="26606"/>
          <ac:cxnSpMkLst>
            <pc:docMk/>
            <pc:sldMk cId="1713391563" sldId="258"/>
            <ac:cxnSpMk id="79" creationId="{5C6A2BAE-B461-4B55-8E1F-0722ABDD1393}"/>
          </ac:cxnSpMkLst>
        </pc:cxnChg>
      </pc:sldChg>
      <pc:sldChg chg="addSp delSp modSp mod setBg">
        <pc:chgData name="Varga Balázs" userId="8de18fc9-c0b7-451b-9a21-24b2eab5faba" providerId="ADAL" clId="{A9CB71F1-E2DD-4930-BE92-4F0A573E97DB}" dt="2023-11-23T08:55:19.614" v="1367" actId="26606"/>
        <pc:sldMkLst>
          <pc:docMk/>
          <pc:sldMk cId="1813316266" sldId="259"/>
        </pc:sldMkLst>
        <pc:spChg chg="mo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" creationId="{ACE5AAE7-27C3-46DE-4B56-F04D0F9755AF}"/>
          </ac:spMkLst>
        </pc:spChg>
        <pc:spChg chg="add del mod ord">
          <ac:chgData name="Varga Balázs" userId="8de18fc9-c0b7-451b-9a21-24b2eab5faba" providerId="ADAL" clId="{A9CB71F1-E2DD-4930-BE92-4F0A573E97DB}" dt="2023-11-23T08:42:10.640" v="1043" actId="26606"/>
          <ac:spMkLst>
            <pc:docMk/>
            <pc:sldMk cId="1813316266" sldId="259"/>
            <ac:spMk id="3" creationId="{C294FB10-9F86-1209-4696-CA3AB866055D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12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14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15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17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18" creationId="{73B90B8B-F76B-4130-8370-38033EEACB93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1" creationId="{90F35747-2822-4D06-BE10-CD33AC6B09C1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22" creationId="{91C67939-3FD0-4B45-8AA4-9FE55C7EE127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3" creationId="{CC2C4466-5B1B-4361-B9D9-39ED9A8A3481}"/>
          </ac:spMkLst>
        </pc:spChg>
        <pc:spChg chg="add del">
          <ac:chgData name="Varga Balázs" userId="8de18fc9-c0b7-451b-9a21-24b2eab5faba" providerId="ADAL" clId="{A9CB71F1-E2DD-4930-BE92-4F0A573E97DB}" dt="2023-11-23T08:41:57.237" v="1034" actId="26606"/>
          <ac:spMkLst>
            <pc:docMk/>
            <pc:sldMk cId="1813316266" sldId="259"/>
            <ac:spMk id="24" creationId="{0981A96A-A87C-4F87-845A-3B0A6529F543}"/>
          </ac:spMkLst>
        </pc:spChg>
        <pc:spChg chg="add mod or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5" creationId="{C294FB10-9F86-1209-4696-CA3AB866055D}"/>
          </ac:spMkLst>
        </pc:spChg>
        <pc:spChg chg="add del">
          <ac:chgData name="Varga Balázs" userId="8de18fc9-c0b7-451b-9a21-24b2eab5faba" providerId="ADAL" clId="{A9CB71F1-E2DD-4930-BE92-4F0A573E97DB}" dt="2023-11-23T08:41:59.744" v="1036" actId="26606"/>
          <ac:spMkLst>
            <pc:docMk/>
            <pc:sldMk cId="1813316266" sldId="259"/>
            <ac:spMk id="26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1:59.744" v="1036" actId="26606"/>
          <ac:spMkLst>
            <pc:docMk/>
            <pc:sldMk cId="1813316266" sldId="259"/>
            <ac:spMk id="27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29" creationId="{FD745DAE-5A8A-44FA-937C-CD65CF7AE696}"/>
          </ac:spMkLst>
        </pc:spChg>
        <pc:spChg chg="add del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0" creationId="{67696AA1-B1DD-4C75-9AC1-69EE9F65FF96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2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3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35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36" creationId="{E5958DBC-F4DA-42A8-8C52-860179790ECD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37" creationId="{1C18170A-08B7-4230-A012-B24C20E39391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40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41" creationId="{E5958DBC-F4DA-42A8-8C52-860179790ECD}"/>
          </ac:spMkLst>
        </pc:spChg>
        <pc:spChg chg="add">
          <ac:chgData name="Varga Balázs" userId="8de18fc9-c0b7-451b-9a21-24b2eab5faba" providerId="ADAL" clId="{A9CB71F1-E2DD-4930-BE92-4F0A573E97DB}" dt="2023-11-23T08:55:19.614" v="1367" actId="26606"/>
          <ac:spMkLst>
            <pc:docMk/>
            <pc:sldMk cId="1813316266" sldId="259"/>
            <ac:spMk id="42" creationId="{2FBD75F5-C49C-4F6A-8D43-7A5939C23307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45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5:09.567" v="1113" actId="26606"/>
          <ac:spMkLst>
            <pc:docMk/>
            <pc:sldMk cId="1813316266" sldId="259"/>
            <ac:spMk id="47" creationId="{2FBD75F5-C49C-4F6A-8D43-7A5939C23307}"/>
          </ac:spMkLst>
        </pc:spChg>
        <pc:graphicFrameChg chg="add del">
          <ac:chgData name="Varga Balázs" userId="8de18fc9-c0b7-451b-9a21-24b2eab5faba" providerId="ADAL" clId="{A9CB71F1-E2DD-4930-BE92-4F0A573E97DB}" dt="2023-11-23T08:42:03.592" v="1038" actId="26606"/>
          <ac:graphicFrameMkLst>
            <pc:docMk/>
            <pc:sldMk cId="1813316266" sldId="259"/>
            <ac:graphicFrameMk id="9" creationId="{EBD8187E-C9F6-6F9E-98DA-FA89D7107302}"/>
          </ac:graphicFrameMkLst>
        </pc:graphicFrameChg>
        <pc:graphicFrameChg chg="add del">
          <ac:chgData name="Varga Balázs" userId="8de18fc9-c0b7-451b-9a21-24b2eab5faba" providerId="ADAL" clId="{A9CB71F1-E2DD-4930-BE92-4F0A573E97DB}" dt="2023-11-23T08:42:05.644" v="1040" actId="26606"/>
          <ac:graphicFrameMkLst>
            <pc:docMk/>
            <pc:sldMk cId="1813316266" sldId="259"/>
            <ac:graphicFrameMk id="11" creationId="{551D4037-D146-F568-8601-662795929BE9}"/>
          </ac:graphicFrameMkLst>
        </pc:graphicFrameChg>
        <pc:graphicFrameChg chg="add del">
          <ac:chgData name="Varga Balázs" userId="8de18fc9-c0b7-451b-9a21-24b2eab5faba" providerId="ADAL" clId="{A9CB71F1-E2DD-4930-BE92-4F0A573E97DB}" dt="2023-11-23T08:42:10.625" v="1042" actId="26606"/>
          <ac:graphicFrameMkLst>
            <pc:docMk/>
            <pc:sldMk cId="1813316266" sldId="259"/>
            <ac:graphicFrameMk id="13" creationId="{616E0121-C64A-9326-3209-E9344C5B76F6}"/>
          </ac:graphicFrameMkLst>
        </pc:graphicFrameChg>
        <pc:picChg chg="add del mod">
          <ac:chgData name="Varga Balázs" userId="8de18fc9-c0b7-451b-9a21-24b2eab5faba" providerId="ADAL" clId="{A9CB71F1-E2DD-4930-BE92-4F0A573E97DB}" dt="2023-11-23T08:10:33.019" v="141" actId="478"/>
          <ac:picMkLst>
            <pc:docMk/>
            <pc:sldMk cId="1813316266" sldId="259"/>
            <ac:picMk id="4" creationId="{027D463F-2E82-351B-D48D-AEB41A046FD8}"/>
          </ac:picMkLst>
        </pc:picChg>
        <pc:picChg chg="mod ord">
          <ac:chgData name="Varga Balázs" userId="8de18fc9-c0b7-451b-9a21-24b2eab5faba" providerId="ADAL" clId="{A9CB71F1-E2DD-4930-BE92-4F0A573E97DB}" dt="2023-11-23T08:55:19.614" v="1367" actId="26606"/>
          <ac:picMkLst>
            <pc:docMk/>
            <pc:sldMk cId="1813316266" sldId="259"/>
            <ac:picMk id="5" creationId="{4A0EF276-A232-64E2-B797-19B0BD99BF02}"/>
          </ac:picMkLst>
        </pc:picChg>
        <pc:picChg chg="del">
          <ac:chgData name="Varga Balázs" userId="8de18fc9-c0b7-451b-9a21-24b2eab5faba" providerId="ADAL" clId="{A9CB71F1-E2DD-4930-BE92-4F0A573E97DB}" dt="2023-11-23T08:06:33.710" v="137" actId="478"/>
          <ac:picMkLst>
            <pc:docMk/>
            <pc:sldMk cId="1813316266" sldId="259"/>
            <ac:picMk id="6" creationId="{054762BB-6300-2A49-53BD-B7093F1C66CF}"/>
          </ac:picMkLst>
        </pc:picChg>
        <pc:picChg chg="add mod">
          <ac:chgData name="Varga Balázs" userId="8de18fc9-c0b7-451b-9a21-24b2eab5faba" providerId="ADAL" clId="{A9CB71F1-E2DD-4930-BE92-4F0A573E97DB}" dt="2023-11-23T08:55:19.614" v="1367" actId="26606"/>
          <ac:picMkLst>
            <pc:docMk/>
            <pc:sldMk cId="1813316266" sldId="259"/>
            <ac:picMk id="7" creationId="{772D51B5-293C-9A51-E1DD-F9750BFF1E9A}"/>
          </ac:picMkLst>
        </pc:picChg>
        <pc:cxnChg chg="add del">
          <ac:chgData name="Varga Balázs" userId="8de18fc9-c0b7-451b-9a21-24b2eab5faba" providerId="ADAL" clId="{A9CB71F1-E2DD-4930-BE92-4F0A573E97DB}" dt="2023-11-23T08:41:57.237" v="1034" actId="26606"/>
          <ac:cxnSpMkLst>
            <pc:docMk/>
            <pc:sldMk cId="1813316266" sldId="259"/>
            <ac:cxnSpMk id="16" creationId="{511BC4C5-EB16-4C0B-83E6-96A39848CF19}"/>
          </ac:cxnSpMkLst>
        </pc:cxnChg>
        <pc:cxnChg chg="add del">
          <ac:chgData name="Varga Balázs" userId="8de18fc9-c0b7-451b-9a21-24b2eab5faba" providerId="ADAL" clId="{A9CB71F1-E2DD-4930-BE92-4F0A573E97DB}" dt="2023-11-23T08:55:19.614" v="1367" actId="26606"/>
          <ac:cxnSpMkLst>
            <pc:docMk/>
            <pc:sldMk cId="1813316266" sldId="259"/>
            <ac:cxnSpMk id="19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1:57.237" v="1034" actId="26606"/>
          <ac:cxnSpMkLst>
            <pc:docMk/>
            <pc:sldMk cId="1813316266" sldId="259"/>
            <ac:cxnSpMk id="20" creationId="{C2D93264-3FF9-4175-A7FA-F927F0F77AA0}"/>
          </ac:cxnSpMkLst>
        </pc:cxnChg>
        <pc:cxnChg chg="add del">
          <ac:chgData name="Varga Balázs" userId="8de18fc9-c0b7-451b-9a21-24b2eab5faba" providerId="ADAL" clId="{A9CB71F1-E2DD-4930-BE92-4F0A573E97DB}" dt="2023-11-23T08:41:59.744" v="1036" actId="26606"/>
          <ac:cxnSpMkLst>
            <pc:docMk/>
            <pc:sldMk cId="1813316266" sldId="259"/>
            <ac:cxnSpMk id="28" creationId="{52188B95-E375-4977-9E9C-E28CE956F6EB}"/>
          </ac:cxnSpMkLst>
        </pc:cxnChg>
        <pc:cxnChg chg="add">
          <ac:chgData name="Varga Balázs" userId="8de18fc9-c0b7-451b-9a21-24b2eab5faba" providerId="ADAL" clId="{A9CB71F1-E2DD-4930-BE92-4F0A573E97DB}" dt="2023-11-23T08:55:19.614" v="1367" actId="26606"/>
          <ac:cxnSpMkLst>
            <pc:docMk/>
            <pc:sldMk cId="1813316266" sldId="259"/>
            <ac:cxnSpMk id="34" creationId="{52188B95-E375-4977-9E9C-E28CE956F6EB}"/>
          </ac:cxnSpMkLst>
        </pc:cxnChg>
        <pc:cxnChg chg="add">
          <ac:chgData name="Varga Balázs" userId="8de18fc9-c0b7-451b-9a21-24b2eab5faba" providerId="ADAL" clId="{A9CB71F1-E2DD-4930-BE92-4F0A573E97DB}" dt="2023-11-23T08:55:19.614" v="1367" actId="26606"/>
          <ac:cxnSpMkLst>
            <pc:docMk/>
            <pc:sldMk cId="1813316266" sldId="259"/>
            <ac:cxnSpMk id="38" creationId="{79FCC9A9-2031-4283-9B27-34B62BB7F305}"/>
          </ac:cxnSpMkLst>
        </pc:cxnChg>
        <pc:cxnChg chg="add del">
          <ac:chgData name="Varga Balázs" userId="8de18fc9-c0b7-451b-9a21-24b2eab5faba" providerId="ADAL" clId="{A9CB71F1-E2DD-4930-BE92-4F0A573E97DB}" dt="2023-11-23T08:45:09.567" v="1113" actId="26606"/>
          <ac:cxnSpMkLst>
            <pc:docMk/>
            <pc:sldMk cId="1813316266" sldId="259"/>
            <ac:cxnSpMk id="39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5:09.567" v="1113" actId="26606"/>
          <ac:cxnSpMkLst>
            <pc:docMk/>
            <pc:sldMk cId="1813316266" sldId="259"/>
            <ac:cxnSpMk id="43" creationId="{79FCC9A9-2031-4283-9B27-34B62BB7F305}"/>
          </ac:cxnSpMkLst>
        </pc:cxnChg>
      </pc:sldChg>
      <pc:sldChg chg="addSp delSp modSp mod setBg">
        <pc:chgData name="Varga Balázs" userId="8de18fc9-c0b7-451b-9a21-24b2eab5faba" providerId="ADAL" clId="{A9CB71F1-E2DD-4930-BE92-4F0A573E97DB}" dt="2023-11-23T08:45:16.323" v="1115" actId="26606"/>
        <pc:sldMkLst>
          <pc:docMk/>
          <pc:sldMk cId="1944346633" sldId="261"/>
        </pc:sldMkLst>
        <pc:spChg chg="mod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2" creationId="{ACE5AAE7-27C3-46DE-4B56-F04D0F9755AF}"/>
          </ac:spMkLst>
        </pc:spChg>
        <pc:spChg chg="mod ord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00:28.933" v="63" actId="478"/>
          <ac:spMkLst>
            <pc:docMk/>
            <pc:sldMk cId="1944346633" sldId="261"/>
            <ac:spMk id="8" creationId="{8BA07A46-4111-A6CC-BC99-75F8A4FC4D7E}"/>
          </ac:spMkLst>
        </pc:spChg>
        <pc:spChg chg="add del mod">
          <ac:chgData name="Varga Balázs" userId="8de18fc9-c0b7-451b-9a21-24b2eab5faba" providerId="ADAL" clId="{A9CB71F1-E2DD-4930-BE92-4F0A573E97DB}" dt="2023-11-23T08:00:38.752" v="66"/>
          <ac:spMkLst>
            <pc:docMk/>
            <pc:sldMk cId="1944346633" sldId="261"/>
            <ac:spMk id="10" creationId="{A30510CB-34CE-D453-CFE5-44D040FD0F7A}"/>
          </ac:spMkLst>
        </pc:spChg>
        <pc:spChg chg="add del mod">
          <ac:chgData name="Varga Balázs" userId="8de18fc9-c0b7-451b-9a21-24b2eab5faba" providerId="ADAL" clId="{A9CB71F1-E2DD-4930-BE92-4F0A573E97DB}" dt="2023-11-23T08:11:15.997" v="152"/>
          <ac:spMkLst>
            <pc:docMk/>
            <pc:sldMk cId="1944346633" sldId="261"/>
            <ac:spMk id="14" creationId="{DA71C8DF-463F-2163-D20C-B179AF419D64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0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2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6" creationId="{90F35747-2822-4D06-BE10-CD33AC6B09C1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28" creationId="{CC2C4466-5B1B-4361-B9D9-39ED9A8A3481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30" creationId="{FD745DAE-5A8A-44FA-937C-CD65CF7AE696}"/>
          </ac:spMkLst>
        </pc:spChg>
        <pc:spChg chg="add del">
          <ac:chgData name="Varga Balázs" userId="8de18fc9-c0b7-451b-9a21-24b2eab5faba" providerId="ADAL" clId="{A9CB71F1-E2DD-4930-BE92-4F0A573E97DB}" dt="2023-11-23T08:42:30.455" v="1045" actId="26606"/>
          <ac:spMkLst>
            <pc:docMk/>
            <pc:sldMk cId="1944346633" sldId="261"/>
            <ac:spMk id="32" creationId="{67696AA1-B1DD-4C75-9AC1-69EE9F65FF96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4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5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7" creationId="{E5958DBC-F4DA-42A8-8C52-860179790ECD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39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5:16.323" v="1115" actId="26606"/>
          <ac:spMkLst>
            <pc:docMk/>
            <pc:sldMk cId="1944346633" sldId="261"/>
            <ac:spMk id="40" creationId="{2FBD75F5-C49C-4F6A-8D43-7A5939C23307}"/>
          </ac:spMkLst>
        </pc:spChg>
        <pc:picChg chg="add del mod">
          <ac:chgData name="Varga Balázs" userId="8de18fc9-c0b7-451b-9a21-24b2eab5faba" providerId="ADAL" clId="{A9CB71F1-E2DD-4930-BE92-4F0A573E97DB}" dt="2023-11-23T08:00:30.330" v="64"/>
          <ac:picMkLst>
            <pc:docMk/>
            <pc:sldMk cId="1944346633" sldId="261"/>
            <ac:picMk id="4" creationId="{7E1B3C1C-7C39-E00C-D3B1-73A042A6B2F8}"/>
          </ac:picMkLst>
        </pc:picChg>
        <pc:picChg chg="add del">
          <ac:chgData name="Varga Balázs" userId="8de18fc9-c0b7-451b-9a21-24b2eab5faba" providerId="ADAL" clId="{A9CB71F1-E2DD-4930-BE92-4F0A573E97DB}" dt="2023-11-23T08:00:34.278" v="65" actId="478"/>
          <ac:picMkLst>
            <pc:docMk/>
            <pc:sldMk cId="1944346633" sldId="261"/>
            <ac:picMk id="5" creationId="{4A0EF276-A232-64E2-B797-19B0BD99BF02}"/>
          </ac:picMkLst>
        </pc:picChg>
        <pc:picChg chg="del">
          <ac:chgData name="Varga Balázs" userId="8de18fc9-c0b7-451b-9a21-24b2eab5faba" providerId="ADAL" clId="{A9CB71F1-E2DD-4930-BE92-4F0A573E97DB}" dt="2023-11-23T08:03:10.393" v="94" actId="478"/>
          <ac:picMkLst>
            <pc:docMk/>
            <pc:sldMk cId="1944346633" sldId="261"/>
            <ac:picMk id="6" creationId="{054762BB-6300-2A49-53BD-B7093F1C66CF}"/>
          </ac:picMkLst>
        </pc:picChg>
        <pc:picChg chg="add del mod">
          <ac:chgData name="Varga Balázs" userId="8de18fc9-c0b7-451b-9a21-24b2eab5faba" providerId="ADAL" clId="{A9CB71F1-E2DD-4930-BE92-4F0A573E97DB}" dt="2023-11-23T08:11:13.829" v="151" actId="478"/>
          <ac:picMkLst>
            <pc:docMk/>
            <pc:sldMk cId="1944346633" sldId="261"/>
            <ac:picMk id="11" creationId="{EC903915-2071-A0E2-7CAA-B8A4B33CAAE0}"/>
          </ac:picMkLst>
        </pc:picChg>
        <pc:picChg chg="add mod">
          <ac:chgData name="Varga Balázs" userId="8de18fc9-c0b7-451b-9a21-24b2eab5faba" providerId="ADAL" clId="{A9CB71F1-E2DD-4930-BE92-4F0A573E97DB}" dt="2023-11-23T08:45:16.323" v="1115" actId="26606"/>
          <ac:picMkLst>
            <pc:docMk/>
            <pc:sldMk cId="1944346633" sldId="261"/>
            <ac:picMk id="12" creationId="{EEBE55F4-EFE8-81C9-E6BC-332C1A2B6580}"/>
          </ac:picMkLst>
        </pc:picChg>
        <pc:picChg chg="add mod ord">
          <ac:chgData name="Varga Balázs" userId="8de18fc9-c0b7-451b-9a21-24b2eab5faba" providerId="ADAL" clId="{A9CB71F1-E2DD-4930-BE92-4F0A573E97DB}" dt="2023-11-23T08:45:16.323" v="1115" actId="26606"/>
          <ac:picMkLst>
            <pc:docMk/>
            <pc:sldMk cId="1944346633" sldId="261"/>
            <ac:picMk id="15" creationId="{67DA88DE-6996-DF23-AFF2-2175FC4DA534}"/>
          </ac:picMkLst>
        </pc:picChg>
        <pc:cxnChg chg="add del">
          <ac:chgData name="Varga Balázs" userId="8de18fc9-c0b7-451b-9a21-24b2eab5faba" providerId="ADAL" clId="{A9CB71F1-E2DD-4930-BE92-4F0A573E97DB}" dt="2023-11-23T08:42:30.455" v="1045" actId="26606"/>
          <ac:cxnSpMkLst>
            <pc:docMk/>
            <pc:sldMk cId="1944346633" sldId="261"/>
            <ac:cxnSpMk id="24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5:16.323" v="1115" actId="26606"/>
          <ac:cxnSpMkLst>
            <pc:docMk/>
            <pc:sldMk cId="1944346633" sldId="261"/>
            <ac:cxnSpMk id="36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5:16.323" v="1115" actId="26606"/>
          <ac:cxnSpMkLst>
            <pc:docMk/>
            <pc:sldMk cId="1944346633" sldId="261"/>
            <ac:cxnSpMk id="38" creationId="{79FCC9A9-2031-4283-9B27-34B62BB7F305}"/>
          </ac:cxnSpMkLst>
        </pc:cxnChg>
      </pc:sldChg>
      <pc:sldChg chg="addSp delSp modSp add mod setBg addAnim delAnim">
        <pc:chgData name="Varga Balázs" userId="8de18fc9-c0b7-451b-9a21-24b2eab5faba" providerId="ADAL" clId="{A9CB71F1-E2DD-4930-BE92-4F0A573E97DB}" dt="2023-11-23T08:50:42.194" v="1301" actId="1076"/>
        <pc:sldMkLst>
          <pc:docMk/>
          <pc:sldMk cId="718016632" sldId="262"/>
        </pc:sldMkLst>
        <pc:spChg chg="mo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2" creationId="{ACE5AAE7-27C3-46DE-4B56-F04D0F9755AF}"/>
          </ac:spMkLst>
        </pc:spChg>
        <pc:spChg chg="mo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15:39.497" v="192"/>
          <ac:spMkLst>
            <pc:docMk/>
            <pc:sldMk cId="718016632" sldId="262"/>
            <ac:spMk id="5" creationId="{B4D51982-8EAC-AAE9-CA62-A1D636BE7F6D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9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0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1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14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7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18" creationId="{8B330648-BE73-41A0-9F64-E5B1075E2C2D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19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22" creationId="{02C3C01D-C868-4B78-9A8F-417BF50A429B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23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2:48.261" v="1049" actId="26606"/>
          <ac:spMkLst>
            <pc:docMk/>
            <pc:sldMk cId="718016632" sldId="262"/>
            <ac:spMk id="24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25" creationId="{07BDDC51-8BB2-42BE-8EA8-39B3E9AC1EF6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26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27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29" creationId="{2AD83CFE-1CA3-4832-A4B9-C48CD1347C03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30" creationId="{BC98641C-7F74-435D-996F-A4387A3C3C26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31" creationId="{F530C0F6-C8DF-4539-B30C-8105DB618C20}"/>
          </ac:spMkLst>
        </pc:spChg>
        <pc:spChg chg="add del">
          <ac:chgData name="Varga Balázs" userId="8de18fc9-c0b7-451b-9a21-24b2eab5faba" providerId="ADAL" clId="{A9CB71F1-E2DD-4930-BE92-4F0A573E97DB}" dt="2023-11-23T08:42:49.445" v="1051" actId="26606"/>
          <ac:spMkLst>
            <pc:docMk/>
            <pc:sldMk cId="718016632" sldId="262"/>
            <ac:spMk id="32" creationId="{BAE51241-AA8B-4B82-9C59-6738DB85674C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33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4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5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7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38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40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2:51.026" v="1053" actId="26606"/>
          <ac:spMkLst>
            <pc:docMk/>
            <pc:sldMk cId="718016632" sldId="262"/>
            <ac:spMk id="41" creationId="{07BDDC51-8BB2-42BE-8EA8-39B3E9AC1EF6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42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3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4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6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7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2:57.861" v="1056" actId="26606"/>
          <ac:spMkLst>
            <pc:docMk/>
            <pc:sldMk cId="718016632" sldId="262"/>
            <ac:spMk id="48" creationId="{EC639061-BB2E-42D9-8137-6F0803D34B19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49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0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1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3" creationId="{2F16E17D-C071-4109-AF3D-779A0E87C118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5" creationId="{D08C849D-BD09-4FFA-9C7E-F9AF303F0102}"/>
          </ac:spMkLst>
        </pc:spChg>
        <pc:spChg chg="add del">
          <ac:chgData name="Varga Balázs" userId="8de18fc9-c0b7-451b-9a21-24b2eab5faba" providerId="ADAL" clId="{A9CB71F1-E2DD-4930-BE92-4F0A573E97DB}" dt="2023-11-23T08:43:03.175" v="1059" actId="26606"/>
          <ac:spMkLst>
            <pc:docMk/>
            <pc:sldMk cId="718016632" sldId="262"/>
            <ac:spMk id="56" creationId="{7912AEB4-DC8F-4D04-81FE-AFCD2E1D6B80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58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59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61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62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3:12.147" v="1062" actId="26606"/>
          <ac:spMkLst>
            <pc:docMk/>
            <pc:sldMk cId="718016632" sldId="262"/>
            <ac:spMk id="63" creationId="{EC639061-BB2E-42D9-8137-6F0803D34B19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64" creationId="{8B330648-BE73-41A0-9F64-E5B1075E2C2D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5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6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8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69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71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3:17.862" v="1064" actId="26606"/>
          <ac:spMkLst>
            <pc:docMk/>
            <pc:sldMk cId="718016632" sldId="262"/>
            <ac:spMk id="72" creationId="{07BDDC51-8BB2-42BE-8EA8-39B3E9AC1EF6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4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5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7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8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3:29.373" v="1067" actId="26606"/>
          <ac:spMkLst>
            <pc:docMk/>
            <pc:sldMk cId="718016632" sldId="262"/>
            <ac:spMk id="79" creationId="{EC639061-BB2E-42D9-8137-6F0803D34B19}"/>
          </ac:spMkLst>
        </pc:spChg>
        <pc:spChg chg="add">
          <ac:chgData name="Varga Balázs" userId="8de18fc9-c0b7-451b-9a21-24b2eab5faba" providerId="ADAL" clId="{A9CB71F1-E2DD-4930-BE92-4F0A573E97DB}" dt="2023-11-23T08:49:47.222" v="1248" actId="26606"/>
          <ac:spMkLst>
            <pc:docMk/>
            <pc:sldMk cId="718016632" sldId="262"/>
            <ac:spMk id="80" creationId="{02C3C01D-C868-4B78-9A8F-417BF50A429B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1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2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4" creationId="{C20A2D63-0D7E-4B4F-A9F2-F9852CC72C04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5" creationId="{A6A4E53B-937C-4A41-886E-0E12FC9A2842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6" creationId="{2C4AFC42-E333-4873-8029-5F670A05D850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7" creationId="{7D4F7319-24E1-4DA3-8865-13E84F3C24E9}"/>
          </ac:spMkLst>
        </pc:spChg>
        <pc:spChg chg="add del">
          <ac:chgData name="Varga Balázs" userId="8de18fc9-c0b7-451b-9a21-24b2eab5faba" providerId="ADAL" clId="{A9CB71F1-E2DD-4930-BE92-4F0A573E97DB}" dt="2023-11-23T08:43:35.470" v="1069" actId="26606"/>
          <ac:spMkLst>
            <pc:docMk/>
            <pc:sldMk cId="718016632" sldId="262"/>
            <ac:spMk id="88" creationId="{677E6F63-A90A-46ED-8EDD-86C8FFE6AE36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0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1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3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4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5:08.625" v="1112" actId="26606"/>
          <ac:spMkLst>
            <pc:docMk/>
            <pc:sldMk cId="718016632" sldId="262"/>
            <ac:spMk id="95" creationId="{EC639061-BB2E-42D9-8137-6F0803D34B19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0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2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6" creationId="{C6417104-D4C1-4710-9982-2154A7F48492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08" creationId="{626F1402-2DEC-4071-84AF-350C7BF00D43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12" creationId="{DA52A394-10F4-4AA5-90E4-634D1E919DBA}"/>
          </ac:spMkLst>
        </pc:spChg>
        <pc:spChg chg="add del">
          <ac:chgData name="Varga Balázs" userId="8de18fc9-c0b7-451b-9a21-24b2eab5faba" providerId="ADAL" clId="{A9CB71F1-E2DD-4930-BE92-4F0A573E97DB}" dt="2023-11-23T08:44:03.481" v="1087" actId="26606"/>
          <ac:spMkLst>
            <pc:docMk/>
            <pc:sldMk cId="718016632" sldId="262"/>
            <ac:spMk id="114" creationId="{07BDDC51-8BB2-42BE-8EA8-39B3E9AC1EF6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16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17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19" creationId="{40B389FD-456D-4B47-AC92-DE24BBA3F07B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20" creationId="{970BDFF1-89F0-4493-BC72-692927D52AD7}"/>
          </ac:spMkLst>
        </pc:spChg>
        <pc:spChg chg="add del">
          <ac:chgData name="Varga Balázs" userId="8de18fc9-c0b7-451b-9a21-24b2eab5faba" providerId="ADAL" clId="{A9CB71F1-E2DD-4930-BE92-4F0A573E97DB}" dt="2023-11-23T08:45:08.179" v="1111" actId="26606"/>
          <ac:spMkLst>
            <pc:docMk/>
            <pc:sldMk cId="718016632" sldId="262"/>
            <ac:spMk id="121" creationId="{EC639061-BB2E-42D9-8137-6F0803D34B19}"/>
          </ac:spMkLst>
        </pc:spChg>
        <pc:picChg chg="add mod ord">
          <ac:chgData name="Varga Balázs" userId="8de18fc9-c0b7-451b-9a21-24b2eab5faba" providerId="ADAL" clId="{A9CB71F1-E2DD-4930-BE92-4F0A573E97DB}" dt="2023-11-23T08:50:42.194" v="1301" actId="1076"/>
          <ac:picMkLst>
            <pc:docMk/>
            <pc:sldMk cId="718016632" sldId="262"/>
            <ac:picMk id="6" creationId="{1FF520B9-9D84-BB26-D703-A80C375B3D6D}"/>
          </ac:picMkLst>
        </pc:picChg>
        <pc:picChg chg="add mod">
          <ac:chgData name="Varga Balázs" userId="8de18fc9-c0b7-451b-9a21-24b2eab5faba" providerId="ADAL" clId="{A9CB71F1-E2DD-4930-BE92-4F0A573E97DB}" dt="2023-11-23T08:50:06.843" v="1289" actId="1076"/>
          <ac:picMkLst>
            <pc:docMk/>
            <pc:sldMk cId="718016632" sldId="262"/>
            <ac:picMk id="7" creationId="{39FA334A-D7C6-F487-C61F-198FDFBCE574}"/>
          </ac:picMkLst>
        </pc:picChg>
        <pc:picChg chg="del">
          <ac:chgData name="Varga Balázs" userId="8de18fc9-c0b7-451b-9a21-24b2eab5faba" providerId="ADAL" clId="{A9CB71F1-E2DD-4930-BE92-4F0A573E97DB}" dt="2023-11-23T08:15:16.896" v="178" actId="478"/>
          <ac:picMkLst>
            <pc:docMk/>
            <pc:sldMk cId="718016632" sldId="262"/>
            <ac:picMk id="12" creationId="{EEBE55F4-EFE8-81C9-E6BC-332C1A2B6580}"/>
          </ac:picMkLst>
        </pc:picChg>
        <pc:picChg chg="del">
          <ac:chgData name="Varga Balázs" userId="8de18fc9-c0b7-451b-9a21-24b2eab5faba" providerId="ADAL" clId="{A9CB71F1-E2DD-4930-BE92-4F0A573E97DB}" dt="2023-11-23T08:15:17.502" v="179" actId="478"/>
          <ac:picMkLst>
            <pc:docMk/>
            <pc:sldMk cId="718016632" sldId="262"/>
            <ac:picMk id="15" creationId="{67DA88DE-6996-DF23-AFF2-2175FC4DA534}"/>
          </ac:picMkLst>
        </pc:picChg>
        <pc:cxnChg chg="add del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13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48.261" v="1049" actId="26606"/>
          <ac:cxnSpMkLst>
            <pc:docMk/>
            <pc:sldMk cId="718016632" sldId="262"/>
            <ac:cxnSpMk id="16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48.261" v="1049" actId="26606"/>
          <ac:cxnSpMkLst>
            <pc:docMk/>
            <pc:sldMk cId="718016632" sldId="262"/>
            <ac:cxnSpMk id="20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21" creationId="{04733B62-1719-4677-A612-CA0AC0AD7482}"/>
          </ac:cxnSpMkLst>
        </pc:cxnChg>
        <pc:cxnChg chg="add del">
          <ac:chgData name="Varga Balázs" userId="8de18fc9-c0b7-451b-9a21-24b2eab5faba" providerId="ADAL" clId="{A9CB71F1-E2DD-4930-BE92-4F0A573E97DB}" dt="2023-11-23T08:42:49.445" v="1051" actId="26606"/>
          <ac:cxnSpMkLst>
            <pc:docMk/>
            <pc:sldMk cId="718016632" sldId="262"/>
            <ac:cxnSpMk id="28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51.026" v="1053" actId="26606"/>
          <ac:cxnSpMkLst>
            <pc:docMk/>
            <pc:sldMk cId="718016632" sldId="262"/>
            <ac:cxnSpMk id="36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2:51.026" v="1053" actId="26606"/>
          <ac:cxnSpMkLst>
            <pc:docMk/>
            <pc:sldMk cId="718016632" sldId="262"/>
            <ac:cxnSpMk id="39" creationId="{04733B62-1719-4677-A612-CA0AC0AD7482}"/>
          </ac:cxnSpMkLst>
        </pc:cxnChg>
        <pc:cxnChg chg="add del">
          <ac:chgData name="Varga Balázs" userId="8de18fc9-c0b7-451b-9a21-24b2eab5faba" providerId="ADAL" clId="{A9CB71F1-E2DD-4930-BE92-4F0A573E97DB}" dt="2023-11-23T08:42:57.861" v="1056" actId="26606"/>
          <ac:cxnSpMkLst>
            <pc:docMk/>
            <pc:sldMk cId="718016632" sldId="262"/>
            <ac:cxnSpMk id="45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03.175" v="1059" actId="26606"/>
          <ac:cxnSpMkLst>
            <pc:docMk/>
            <pc:sldMk cId="718016632" sldId="262"/>
            <ac:cxnSpMk id="52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03.175" v="1059" actId="26606"/>
          <ac:cxnSpMkLst>
            <pc:docMk/>
            <pc:sldMk cId="718016632" sldId="262"/>
            <ac:cxnSpMk id="54" creationId="{0E4E35E5-549B-4C6F-AC59-8ECD9905C80A}"/>
          </ac:cxnSpMkLst>
        </pc:cxnChg>
        <pc:cxnChg chg="add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57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3:12.147" v="1062" actId="26606"/>
          <ac:cxnSpMkLst>
            <pc:docMk/>
            <pc:sldMk cId="718016632" sldId="262"/>
            <ac:cxnSpMk id="60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17.862" v="1064" actId="26606"/>
          <ac:cxnSpMkLst>
            <pc:docMk/>
            <pc:sldMk cId="718016632" sldId="262"/>
            <ac:cxnSpMk id="67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3:17.862" v="1064" actId="26606"/>
          <ac:cxnSpMkLst>
            <pc:docMk/>
            <pc:sldMk cId="718016632" sldId="262"/>
            <ac:cxnSpMk id="70" creationId="{04733B62-1719-4677-A612-CA0AC0AD7482}"/>
          </ac:cxnSpMkLst>
        </pc:cxnChg>
        <pc:cxnChg chg="add">
          <ac:chgData name="Varga Balázs" userId="8de18fc9-c0b7-451b-9a21-24b2eab5faba" providerId="ADAL" clId="{A9CB71F1-E2DD-4930-BE92-4F0A573E97DB}" dt="2023-11-23T08:49:47.222" v="1248" actId="26606"/>
          <ac:cxnSpMkLst>
            <pc:docMk/>
            <pc:sldMk cId="718016632" sldId="262"/>
            <ac:cxnSpMk id="73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3:29.373" v="1067" actId="26606"/>
          <ac:cxnSpMkLst>
            <pc:docMk/>
            <pc:sldMk cId="718016632" sldId="262"/>
            <ac:cxnSpMk id="76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3:35.470" v="1069" actId="26606"/>
          <ac:cxnSpMkLst>
            <pc:docMk/>
            <pc:sldMk cId="718016632" sldId="262"/>
            <ac:cxnSpMk id="83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5:08.625" v="1112" actId="26606"/>
          <ac:cxnSpMkLst>
            <pc:docMk/>
            <pc:sldMk cId="718016632" sldId="262"/>
            <ac:cxnSpMk id="92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4:03.481" v="1087" actId="26606"/>
          <ac:cxnSpMkLst>
            <pc:docMk/>
            <pc:sldMk cId="718016632" sldId="262"/>
            <ac:cxnSpMk id="104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4:03.481" v="1087" actId="26606"/>
          <ac:cxnSpMkLst>
            <pc:docMk/>
            <pc:sldMk cId="718016632" sldId="262"/>
            <ac:cxnSpMk id="110" creationId="{04733B62-1719-4677-A612-CA0AC0AD7482}"/>
          </ac:cxnSpMkLst>
        </pc:cxnChg>
        <pc:cxnChg chg="add del">
          <ac:chgData name="Varga Balázs" userId="8de18fc9-c0b7-451b-9a21-24b2eab5faba" providerId="ADAL" clId="{A9CB71F1-E2DD-4930-BE92-4F0A573E97DB}" dt="2023-11-23T08:45:08.179" v="1111" actId="26606"/>
          <ac:cxnSpMkLst>
            <pc:docMk/>
            <pc:sldMk cId="718016632" sldId="262"/>
            <ac:cxnSpMk id="118" creationId="{5C5EFB6A-0AF1-46B2-B103-4AA6C7B31025}"/>
          </ac:cxnSpMkLst>
        </pc:cxnChg>
      </pc:sldChg>
      <pc:sldChg chg="addSp delSp modSp add del mod ord setBg">
        <pc:chgData name="Varga Balázs" userId="8de18fc9-c0b7-451b-9a21-24b2eab5faba" providerId="ADAL" clId="{A9CB71F1-E2DD-4930-BE92-4F0A573E97DB}" dt="2023-11-23T08:54:02.070" v="1351" actId="2696"/>
        <pc:sldMkLst>
          <pc:docMk/>
          <pc:sldMk cId="3783208371" sldId="263"/>
        </pc:sldMkLst>
        <pc:spChg chg="mo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2" creationId="{ACE5AAE7-27C3-46DE-4B56-F04D0F9755AF}"/>
          </ac:spMkLst>
        </pc:spChg>
        <pc:spChg chg="mod ord">
          <ac:chgData name="Varga Balázs" userId="8de18fc9-c0b7-451b-9a21-24b2eab5faba" providerId="ADAL" clId="{A9CB71F1-E2DD-4930-BE92-4F0A573E97DB}" dt="2023-11-23T08:53:58.538" v="1350" actId="21"/>
          <ac:spMkLst>
            <pc:docMk/>
            <pc:sldMk cId="3783208371" sldId="263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17:27.578" v="233"/>
          <ac:spMkLst>
            <pc:docMk/>
            <pc:sldMk cId="3783208371" sldId="263"/>
            <ac:spMk id="5" creationId="{C08DC5FE-4553-5C56-619E-7DEEC8294555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1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2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14" creationId="{7C2DC10F-CD76-43DC-9E0B-CB291F740C0F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5" creationId="{E5958DBC-F4DA-42A8-8C52-860179790ECD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16" creationId="{1C18170A-08B7-4230-A012-B24C20E39391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19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20" creationId="{E5958DBC-F4DA-42A8-8C52-860179790ECD}"/>
          </ac:spMkLst>
        </pc:spChg>
        <pc:spChg chg="add">
          <ac:chgData name="Varga Balázs" userId="8de18fc9-c0b7-451b-9a21-24b2eab5faba" providerId="ADAL" clId="{A9CB71F1-E2DD-4930-BE92-4F0A573E97DB}" dt="2023-11-23T08:47:51.079" v="1137" actId="26606"/>
          <ac:spMkLst>
            <pc:docMk/>
            <pc:sldMk cId="3783208371" sldId="263"/>
            <ac:spMk id="21" creationId="{2FBD75F5-C49C-4F6A-8D43-7A5939C23307}"/>
          </ac:spMkLst>
        </pc:spChg>
        <pc:spChg chg="add mod">
          <ac:chgData name="Varga Balázs" userId="8de18fc9-c0b7-451b-9a21-24b2eab5faba" providerId="ADAL" clId="{A9CB71F1-E2DD-4930-BE92-4F0A573E97DB}" dt="2023-11-23T08:53:47.834" v="1347" actId="21"/>
          <ac:spMkLst>
            <pc:docMk/>
            <pc:sldMk cId="3783208371" sldId="263"/>
            <ac:spMk id="23" creationId="{329F54DD-249F-366B-E9FE-2F87F4B9FE5D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24" creationId="{51DDD252-D7C8-4CE5-9C61-D60D722BC217}"/>
          </ac:spMkLst>
        </pc:spChg>
        <pc:spChg chg="add del">
          <ac:chgData name="Varga Balázs" userId="8de18fc9-c0b7-451b-9a21-24b2eab5faba" providerId="ADAL" clId="{A9CB71F1-E2DD-4930-BE92-4F0A573E97DB}" dt="2023-11-23T08:44:27.778" v="1090" actId="26606"/>
          <ac:spMkLst>
            <pc:docMk/>
            <pc:sldMk cId="3783208371" sldId="263"/>
            <ac:spMk id="26" creationId="{2FBD75F5-C49C-4F6A-8D43-7A5939C23307}"/>
          </ac:spMkLst>
        </pc:spChg>
        <pc:spChg chg="add del">
          <ac:chgData name="Varga Balázs" userId="8de18fc9-c0b7-451b-9a21-24b2eab5faba" providerId="ADAL" clId="{A9CB71F1-E2DD-4930-BE92-4F0A573E97DB}" dt="2023-11-23T08:44:32.873" v="1092" actId="26606"/>
          <ac:spMkLst>
            <pc:docMk/>
            <pc:sldMk cId="3783208371" sldId="263"/>
            <ac:spMk id="28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4:32.873" v="1092" actId="26606"/>
          <ac:spMkLst>
            <pc:docMk/>
            <pc:sldMk cId="3783208371" sldId="263"/>
            <ac:spMk id="29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2" creationId="{E9D9FBD3-6E57-4B12-A90A-386ED8F084F0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3" creationId="{7C2DC10F-CD76-43DC-9E0B-CB291F740C0F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4" creationId="{25621158-452E-4C14-8946-B331F0D1C38F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5" creationId="{1C18170A-08B7-4230-A012-B24C20E39391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6" creationId="{055BE0DD-04F0-42E3-9EDE-2129B4A55CF4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8" creationId="{C3F32490-CF6A-459E-BBFE-90557857A1B4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39" creationId="{3489CAE3-3AE0-4268-81CA-A98516EAD013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40" creationId="{852BC338-7802-42D3-85C9-B665508F4282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41" creationId="{FC2AD4A0-4FAA-4F52-A315-4224B27BE052}"/>
          </ac:spMkLst>
        </pc:spChg>
        <pc:spChg chg="add del">
          <ac:chgData name="Varga Balázs" userId="8de18fc9-c0b7-451b-9a21-24b2eab5faba" providerId="ADAL" clId="{A9CB71F1-E2DD-4930-BE92-4F0A573E97DB}" dt="2023-11-23T08:44:34.796" v="1094" actId="26606"/>
          <ac:spMkLst>
            <pc:docMk/>
            <pc:sldMk cId="3783208371" sldId="263"/>
            <ac:spMk id="43" creationId="{8A4EEE51-0307-4CE8-813E-AE3BCEBA2442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5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6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8" creationId="{20E9A622-9996-4927-BBCD-AEE2687BEDAD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49" creationId="{51DE3FC3-BAC1-4105-9620-4FB64EDCE876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50" creationId="{CEF02B21-6D04-4A6A-B03E-CF7642D59161}"/>
          </ac:spMkLst>
        </pc:spChg>
        <pc:spChg chg="add del">
          <ac:chgData name="Varga Balázs" userId="8de18fc9-c0b7-451b-9a21-24b2eab5faba" providerId="ADAL" clId="{A9CB71F1-E2DD-4930-BE92-4F0A573E97DB}" dt="2023-11-23T08:44:38.535" v="1096" actId="26606"/>
          <ac:spMkLst>
            <pc:docMk/>
            <pc:sldMk cId="3783208371" sldId="263"/>
            <ac:spMk id="51" creationId="{97E39010-823C-439A-B438-FEEDF549083C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3" creationId="{796CD800-C8BF-41B5-983A-3B3D95FA99E5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4" creationId="{ED36A27B-61AE-4AA1-8BD6-7310E072D89D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6" creationId="{7396DECB-DE04-41CF-B456-C7290874E215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7" creationId="{5D902A0F-73D9-4E23-AB4A-4B4C78938507}"/>
          </ac:spMkLst>
        </pc:spChg>
        <pc:spChg chg="add del">
          <ac:chgData name="Varga Balázs" userId="8de18fc9-c0b7-451b-9a21-24b2eab5faba" providerId="ADAL" clId="{A9CB71F1-E2DD-4930-BE92-4F0A573E97DB}" dt="2023-11-23T08:45:08.004" v="1110" actId="26606"/>
          <ac:spMkLst>
            <pc:docMk/>
            <pc:sldMk cId="3783208371" sldId="263"/>
            <ac:spMk id="58" creationId="{8768613A-4BA5-42A5-859E-34B7D608AC7A}"/>
          </ac:spMkLst>
        </pc:spChg>
        <pc:picChg chg="del">
          <ac:chgData name="Varga Balázs" userId="8de18fc9-c0b7-451b-9a21-24b2eab5faba" providerId="ADAL" clId="{A9CB71F1-E2DD-4930-BE92-4F0A573E97DB}" dt="2023-11-23T08:17:25.542" v="232" actId="478"/>
          <ac:picMkLst>
            <pc:docMk/>
            <pc:sldMk cId="3783208371" sldId="263"/>
            <ac:picMk id="6" creationId="{1FF520B9-9D84-BB26-D703-A80C375B3D6D}"/>
          </ac:picMkLst>
        </pc:picChg>
        <pc:picChg chg="del">
          <ac:chgData name="Varga Balázs" userId="8de18fc9-c0b7-451b-9a21-24b2eab5faba" providerId="ADAL" clId="{A9CB71F1-E2DD-4930-BE92-4F0A573E97DB}" dt="2023-11-23T08:17:32.936" v="236" actId="478"/>
          <ac:picMkLst>
            <pc:docMk/>
            <pc:sldMk cId="3783208371" sldId="263"/>
            <ac:picMk id="7" creationId="{39FA334A-D7C6-F487-C61F-198FDFBCE574}"/>
          </ac:picMkLst>
        </pc:picChg>
        <pc:picChg chg="add del mod ord">
          <ac:chgData name="Varga Balázs" userId="8de18fc9-c0b7-451b-9a21-24b2eab5faba" providerId="ADAL" clId="{A9CB71F1-E2DD-4930-BE92-4F0A573E97DB}" dt="2023-11-23T08:53:47.834" v="1347" actId="21"/>
          <ac:picMkLst>
            <pc:docMk/>
            <pc:sldMk cId="3783208371" sldId="263"/>
            <ac:picMk id="8" creationId="{365DBB9C-E86B-17EA-CB92-D24CB17ABA89}"/>
          </ac:picMkLst>
        </pc:picChg>
        <pc:picChg chg="add del mod">
          <ac:chgData name="Varga Balázs" userId="8de18fc9-c0b7-451b-9a21-24b2eab5faba" providerId="ADAL" clId="{A9CB71F1-E2DD-4930-BE92-4F0A573E97DB}" dt="2023-11-23T08:53:28.828" v="1342" actId="21"/>
          <ac:picMkLst>
            <pc:docMk/>
            <pc:sldMk cId="3783208371" sldId="263"/>
            <ac:picMk id="9" creationId="{CBAA8C14-4867-977E-D141-35D5490131F5}"/>
          </ac:picMkLst>
        </pc:picChg>
        <pc:cxnChg chg="add">
          <ac:chgData name="Varga Balázs" userId="8de18fc9-c0b7-451b-9a21-24b2eab5faba" providerId="ADAL" clId="{A9CB71F1-E2DD-4930-BE92-4F0A573E97DB}" dt="2023-11-23T08:47:51.079" v="1137" actId="26606"/>
          <ac:cxnSpMkLst>
            <pc:docMk/>
            <pc:sldMk cId="3783208371" sldId="263"/>
            <ac:cxnSpMk id="13" creationId="{52188B95-E375-4977-9E9C-E28CE956F6EB}"/>
          </ac:cxnSpMkLst>
        </pc:cxnChg>
        <pc:cxnChg chg="add">
          <ac:chgData name="Varga Balázs" userId="8de18fc9-c0b7-451b-9a21-24b2eab5faba" providerId="ADAL" clId="{A9CB71F1-E2DD-4930-BE92-4F0A573E97DB}" dt="2023-11-23T08:47:51.079" v="1137" actId="26606"/>
          <ac:cxnSpMkLst>
            <pc:docMk/>
            <pc:sldMk cId="3783208371" sldId="263"/>
            <ac:cxnSpMk id="17" creationId="{79FCC9A9-2031-4283-9B27-34B62BB7F305}"/>
          </ac:cxnSpMkLst>
        </pc:cxnChg>
        <pc:cxnChg chg="add del">
          <ac:chgData name="Varga Balázs" userId="8de18fc9-c0b7-451b-9a21-24b2eab5faba" providerId="ADAL" clId="{A9CB71F1-E2DD-4930-BE92-4F0A573E97DB}" dt="2023-11-23T08:44:27.778" v="1090" actId="26606"/>
          <ac:cxnSpMkLst>
            <pc:docMk/>
            <pc:sldMk cId="3783208371" sldId="263"/>
            <ac:cxnSpMk id="18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4:27.778" v="1090" actId="26606"/>
          <ac:cxnSpMkLst>
            <pc:docMk/>
            <pc:sldMk cId="3783208371" sldId="263"/>
            <ac:cxnSpMk id="22" creationId="{79FCC9A9-2031-4283-9B27-34B62BB7F305}"/>
          </ac:cxnSpMkLst>
        </pc:cxnChg>
        <pc:cxnChg chg="add del">
          <ac:chgData name="Varga Balázs" userId="8de18fc9-c0b7-451b-9a21-24b2eab5faba" providerId="ADAL" clId="{A9CB71F1-E2DD-4930-BE92-4F0A573E97DB}" dt="2023-11-23T08:44:32.873" v="1092" actId="26606"/>
          <ac:cxnSpMkLst>
            <pc:docMk/>
            <pc:sldMk cId="3783208371" sldId="263"/>
            <ac:cxnSpMk id="30" creationId="{511BC4C5-EB16-4C0B-83E6-96A39848CF19}"/>
          </ac:cxnSpMkLst>
        </pc:cxnChg>
        <pc:cxnChg chg="add del">
          <ac:chgData name="Varga Balázs" userId="8de18fc9-c0b7-451b-9a21-24b2eab5faba" providerId="ADAL" clId="{A9CB71F1-E2DD-4930-BE92-4F0A573E97DB}" dt="2023-11-23T08:44:34.796" v="1094" actId="26606"/>
          <ac:cxnSpMkLst>
            <pc:docMk/>
            <pc:sldMk cId="3783208371" sldId="263"/>
            <ac:cxnSpMk id="37" creationId="{52188B95-E375-4977-9E9C-E28CE956F6EB}"/>
          </ac:cxnSpMkLst>
        </pc:cxnChg>
        <pc:cxnChg chg="add del">
          <ac:chgData name="Varga Balázs" userId="8de18fc9-c0b7-451b-9a21-24b2eab5faba" providerId="ADAL" clId="{A9CB71F1-E2DD-4930-BE92-4F0A573E97DB}" dt="2023-11-23T08:44:34.796" v="1094" actId="26606"/>
          <ac:cxnSpMkLst>
            <pc:docMk/>
            <pc:sldMk cId="3783208371" sldId="263"/>
            <ac:cxnSpMk id="42" creationId="{373C1DFC-81C5-498E-9907-7AAE6F0416B1}"/>
          </ac:cxnSpMkLst>
        </pc:cxnChg>
        <pc:cxnChg chg="add del">
          <ac:chgData name="Varga Balázs" userId="8de18fc9-c0b7-451b-9a21-24b2eab5faba" providerId="ADAL" clId="{A9CB71F1-E2DD-4930-BE92-4F0A573E97DB}" dt="2023-11-23T08:44:38.535" v="1096" actId="26606"/>
          <ac:cxnSpMkLst>
            <pc:docMk/>
            <pc:sldMk cId="3783208371" sldId="263"/>
            <ac:cxnSpMk id="47" creationId="{511BC4C5-EB16-4C0B-83E6-96A39848CF19}"/>
          </ac:cxnSpMkLst>
        </pc:cxnChg>
        <pc:cxnChg chg="add del">
          <ac:chgData name="Varga Balázs" userId="8de18fc9-c0b7-451b-9a21-24b2eab5faba" providerId="ADAL" clId="{A9CB71F1-E2DD-4930-BE92-4F0A573E97DB}" dt="2023-11-23T08:45:08.004" v="1110" actId="26606"/>
          <ac:cxnSpMkLst>
            <pc:docMk/>
            <pc:sldMk cId="3783208371" sldId="263"/>
            <ac:cxnSpMk id="55" creationId="{511BC4C5-EB16-4C0B-83E6-96A39848CF19}"/>
          </ac:cxnSpMkLst>
        </pc:cxnChg>
      </pc:sldChg>
      <pc:sldChg chg="addSp delSp modSp add mod setBg addAnim delAnim">
        <pc:chgData name="Varga Balázs" userId="8de18fc9-c0b7-451b-9a21-24b2eab5faba" providerId="ADAL" clId="{A9CB71F1-E2DD-4930-BE92-4F0A573E97DB}" dt="2023-11-23T08:50:52.314" v="1312" actId="14100"/>
        <pc:sldMkLst>
          <pc:docMk/>
          <pc:sldMk cId="3890327616" sldId="264"/>
        </pc:sldMkLst>
        <pc:spChg chg="mo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2" creationId="{ACE5AAE7-27C3-46DE-4B56-F04D0F9755AF}"/>
          </ac:spMkLst>
        </pc:spChg>
        <pc:spChg chg="mo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20:02.083" v="279"/>
          <ac:spMkLst>
            <pc:docMk/>
            <pc:sldMk cId="3890327616" sldId="264"/>
            <ac:spMk id="5" creationId="{2C6E362D-6C62-65C6-44DC-71BBD81C9A50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0" creationId="{BB2B8762-61F0-4F1B-9364-D633EE9D6AF5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1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12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14" creationId="{E97675C8-1328-460C-9EBF-6B446B67EAD3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5" creationId="{8B330648-BE73-41A0-9F64-E5B1075E2C2D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18" creationId="{8B330648-BE73-41A0-9F64-E5B1075E2C2D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19" creationId="{02C3C01D-C868-4B78-9A8F-417BF50A429B}"/>
          </ac:spMkLst>
        </pc:spChg>
        <pc:spChg chg="add">
          <ac:chgData name="Varga Balázs" userId="8de18fc9-c0b7-451b-9a21-24b2eab5faba" providerId="ADAL" clId="{A9CB71F1-E2DD-4930-BE92-4F0A573E97DB}" dt="2023-11-23T08:48:40.765" v="1199" actId="26606"/>
          <ac:spMkLst>
            <pc:docMk/>
            <pc:sldMk cId="3890327616" sldId="264"/>
            <ac:spMk id="21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22" creationId="{02C3C01D-C868-4B78-9A8F-417BF50A429B}"/>
          </ac:spMkLst>
        </pc:spChg>
        <pc:spChg chg="add del">
          <ac:chgData name="Varga Balázs" userId="8de18fc9-c0b7-451b-9a21-24b2eab5faba" providerId="ADAL" clId="{A9CB71F1-E2DD-4930-BE92-4F0A573E97DB}" dt="2023-11-23T08:44:55.696" v="1099" actId="26606"/>
          <ac:spMkLst>
            <pc:docMk/>
            <pc:sldMk cId="3890327616" sldId="264"/>
            <ac:spMk id="24" creationId="{8345B934-7CE4-4DA7-A0CB-2A2DF8818CE1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26" creationId="{BB2B8762-61F0-4F1B-9364-D633EE9D6AF5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27" creationId="{E97675C8-1328-460C-9EBF-6B446B67EAD3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29" creationId="{7FBFF947-0568-41C8-9D1F-B98750138E81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30" creationId="{3B146F29-E510-4DB4-B56B-1A876664590B}"/>
          </ac:spMkLst>
        </pc:spChg>
        <pc:spChg chg="add del">
          <ac:chgData name="Varga Balázs" userId="8de18fc9-c0b7-451b-9a21-24b2eab5faba" providerId="ADAL" clId="{A9CB71F1-E2DD-4930-BE92-4F0A573E97DB}" dt="2023-11-23T08:44:56.674" v="1101" actId="26606"/>
          <ac:spMkLst>
            <pc:docMk/>
            <pc:sldMk cId="3890327616" sldId="264"/>
            <ac:spMk id="31" creationId="{43FDA1FA-3541-46E6-83FF-BDDA692BBA12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4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5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7" creationId="{EF8AEC98-3742-4D78-A79E-DB72BE130D98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38" creationId="{4DDDBADD-CC21-400E-A524-D69DC92E6E2A}"/>
          </ac:spMkLst>
        </pc:spChg>
        <pc:spChg chg="add del">
          <ac:chgData name="Varga Balázs" userId="8de18fc9-c0b7-451b-9a21-24b2eab5faba" providerId="ADAL" clId="{A9CB71F1-E2DD-4930-BE92-4F0A573E97DB}" dt="2023-11-23T08:44:58.078" v="1104" actId="26606"/>
          <ac:spMkLst>
            <pc:docMk/>
            <pc:sldMk cId="3890327616" sldId="264"/>
            <ac:spMk id="40" creationId="{9B0F30AA-F3F2-4243-A080-0F2575446E5D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2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3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5" creationId="{2F16E17D-C071-4109-AF3D-779A0E87C118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7" creationId="{D08C849D-BD09-4FFA-9C7E-F9AF303F0102}"/>
          </ac:spMkLst>
        </pc:spChg>
        <pc:spChg chg="add del">
          <ac:chgData name="Varga Balázs" userId="8de18fc9-c0b7-451b-9a21-24b2eab5faba" providerId="ADAL" clId="{A9CB71F1-E2DD-4930-BE92-4F0A573E97DB}" dt="2023-11-23T08:44:59.613" v="1107" actId="26606"/>
          <ac:spMkLst>
            <pc:docMk/>
            <pc:sldMk cId="3890327616" sldId="264"/>
            <ac:spMk id="48" creationId="{7912AEB4-DC8F-4D04-81FE-AFCD2E1D6B80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0" creationId="{CF6BB2E5-F5C5-4876-9282-B0246E035740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1" creationId="{6E53EAE7-3851-4CE7-BE81-EF90F19EF019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3" creationId="{B2DC992B-1830-40AC-ABFA-9A6920DEE2B7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4" creationId="{D05C9F83-03C2-43E9-BAE8-96115B649A98}"/>
          </ac:spMkLst>
        </pc:spChg>
        <pc:spChg chg="add del">
          <ac:chgData name="Varga Balázs" userId="8de18fc9-c0b7-451b-9a21-24b2eab5faba" providerId="ADAL" clId="{A9CB71F1-E2DD-4930-BE92-4F0A573E97DB}" dt="2023-11-23T08:45:07.700" v="1109" actId="26606"/>
          <ac:spMkLst>
            <pc:docMk/>
            <pc:sldMk cId="3890327616" sldId="264"/>
            <ac:spMk id="55" creationId="{E3F072C8-25D0-4A13-A730-1B6DB98630EE}"/>
          </ac:spMkLst>
        </pc:spChg>
        <pc:picChg chg="add mod ord">
          <ac:chgData name="Varga Balázs" userId="8de18fc9-c0b7-451b-9a21-24b2eab5faba" providerId="ADAL" clId="{A9CB71F1-E2DD-4930-BE92-4F0A573E97DB}" dt="2023-11-23T08:50:48.021" v="1302" actId="1076"/>
          <ac:picMkLst>
            <pc:docMk/>
            <pc:sldMk cId="3890327616" sldId="264"/>
            <ac:picMk id="6" creationId="{C681DD68-5288-8A27-219A-6FD386AE0D73}"/>
          </ac:picMkLst>
        </pc:picChg>
        <pc:picChg chg="add mod">
          <ac:chgData name="Varga Balázs" userId="8de18fc9-c0b7-451b-9a21-24b2eab5faba" providerId="ADAL" clId="{A9CB71F1-E2DD-4930-BE92-4F0A573E97DB}" dt="2023-11-23T08:50:52.314" v="1312" actId="14100"/>
          <ac:picMkLst>
            <pc:docMk/>
            <pc:sldMk cId="3890327616" sldId="264"/>
            <ac:picMk id="7" creationId="{3A57F204-0A23-A493-6B69-69DBDF3CDF4E}"/>
          </ac:picMkLst>
        </pc:picChg>
        <pc:picChg chg="del">
          <ac:chgData name="Varga Balázs" userId="8de18fc9-c0b7-451b-9a21-24b2eab5faba" providerId="ADAL" clId="{A9CB71F1-E2DD-4930-BE92-4F0A573E97DB}" dt="2023-11-23T08:19:53.053" v="277" actId="478"/>
          <ac:picMkLst>
            <pc:docMk/>
            <pc:sldMk cId="3890327616" sldId="264"/>
            <ac:picMk id="8" creationId="{365DBB9C-E86B-17EA-CB92-D24CB17ABA89}"/>
          </ac:picMkLst>
        </pc:picChg>
        <pc:picChg chg="del">
          <ac:chgData name="Varga Balázs" userId="8de18fc9-c0b7-451b-9a21-24b2eab5faba" providerId="ADAL" clId="{A9CB71F1-E2DD-4930-BE92-4F0A573E97DB}" dt="2023-11-23T08:19:53.862" v="278" actId="478"/>
          <ac:picMkLst>
            <pc:docMk/>
            <pc:sldMk cId="3890327616" sldId="264"/>
            <ac:picMk id="9" creationId="{CBAA8C14-4867-977E-D141-35D5490131F5}"/>
          </ac:picMkLst>
        </pc:picChg>
        <pc:cxnChg chg="add">
          <ac:chgData name="Varga Balázs" userId="8de18fc9-c0b7-451b-9a21-24b2eab5faba" providerId="ADAL" clId="{A9CB71F1-E2DD-4930-BE92-4F0A573E97DB}" dt="2023-11-23T08:48:40.765" v="1199" actId="26606"/>
          <ac:cxnSpMkLst>
            <pc:docMk/>
            <pc:sldMk cId="3890327616" sldId="264"/>
            <ac:cxnSpMk id="13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4:55.696" v="1099" actId="26606"/>
          <ac:cxnSpMkLst>
            <pc:docMk/>
            <pc:sldMk cId="3890327616" sldId="264"/>
            <ac:cxnSpMk id="16" creationId="{514EE78B-AF71-4195-A01B-F1165D9233BF}"/>
          </ac:cxnSpMkLst>
        </pc:cxnChg>
        <pc:cxnChg chg="add">
          <ac:chgData name="Varga Balázs" userId="8de18fc9-c0b7-451b-9a21-24b2eab5faba" providerId="ADAL" clId="{A9CB71F1-E2DD-4930-BE92-4F0A573E97DB}" dt="2023-11-23T08:48:40.765" v="1199" actId="26606"/>
          <ac:cxnSpMkLst>
            <pc:docMk/>
            <pc:sldMk cId="3890327616" sldId="264"/>
            <ac:cxnSpMk id="17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4:55.696" v="1099" actId="26606"/>
          <ac:cxnSpMkLst>
            <pc:docMk/>
            <pc:sldMk cId="3890327616" sldId="264"/>
            <ac:cxnSpMk id="20" creationId="{6DAFB303-4B24-485A-B806-C147A23632BD}"/>
          </ac:cxnSpMkLst>
        </pc:cxnChg>
        <pc:cxnChg chg="add del">
          <ac:chgData name="Varga Balázs" userId="8de18fc9-c0b7-451b-9a21-24b2eab5faba" providerId="ADAL" clId="{A9CB71F1-E2DD-4930-BE92-4F0A573E97DB}" dt="2023-11-23T08:44:56.674" v="1101" actId="26606"/>
          <ac:cxnSpMkLst>
            <pc:docMk/>
            <pc:sldMk cId="3890327616" sldId="264"/>
            <ac:cxnSpMk id="28" creationId="{514EE78B-AF71-4195-A01B-F1165D9233BF}"/>
          </ac:cxnSpMkLst>
        </pc:cxnChg>
        <pc:cxnChg chg="add del">
          <ac:chgData name="Varga Balázs" userId="8de18fc9-c0b7-451b-9a21-24b2eab5faba" providerId="ADAL" clId="{A9CB71F1-E2DD-4930-BE92-4F0A573E97DB}" dt="2023-11-23T08:44:56.674" v="1101" actId="26606"/>
          <ac:cxnSpMkLst>
            <pc:docMk/>
            <pc:sldMk cId="3890327616" sldId="264"/>
            <ac:cxnSpMk id="32" creationId="{1E6A7830-4B1A-416E-8782-4D0DC1F2929D}"/>
          </ac:cxnSpMkLst>
        </pc:cxnChg>
        <pc:cxnChg chg="add del">
          <ac:chgData name="Varga Balázs" userId="8de18fc9-c0b7-451b-9a21-24b2eab5faba" providerId="ADAL" clId="{A9CB71F1-E2DD-4930-BE92-4F0A573E97DB}" dt="2023-11-23T08:44:58.078" v="1104" actId="26606"/>
          <ac:cxnSpMkLst>
            <pc:docMk/>
            <pc:sldMk cId="3890327616" sldId="264"/>
            <ac:cxnSpMk id="36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4:58.078" v="1104" actId="26606"/>
          <ac:cxnSpMkLst>
            <pc:docMk/>
            <pc:sldMk cId="3890327616" sldId="264"/>
            <ac:cxnSpMk id="39" creationId="{C1748524-9487-4168-B383-1E83003D00CA}"/>
          </ac:cxnSpMkLst>
        </pc:cxnChg>
        <pc:cxnChg chg="add del">
          <ac:chgData name="Varga Balázs" userId="8de18fc9-c0b7-451b-9a21-24b2eab5faba" providerId="ADAL" clId="{A9CB71F1-E2DD-4930-BE92-4F0A573E97DB}" dt="2023-11-23T08:44:59.613" v="1107" actId="26606"/>
          <ac:cxnSpMkLst>
            <pc:docMk/>
            <pc:sldMk cId="3890327616" sldId="264"/>
            <ac:cxnSpMk id="44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4:59.613" v="1107" actId="26606"/>
          <ac:cxnSpMkLst>
            <pc:docMk/>
            <pc:sldMk cId="3890327616" sldId="264"/>
            <ac:cxnSpMk id="46" creationId="{0E4E35E5-549B-4C6F-AC59-8ECD9905C80A}"/>
          </ac:cxnSpMkLst>
        </pc:cxnChg>
        <pc:cxnChg chg="add del">
          <ac:chgData name="Varga Balázs" userId="8de18fc9-c0b7-451b-9a21-24b2eab5faba" providerId="ADAL" clId="{A9CB71F1-E2DD-4930-BE92-4F0A573E97DB}" dt="2023-11-23T08:45:07.700" v="1109" actId="26606"/>
          <ac:cxnSpMkLst>
            <pc:docMk/>
            <pc:sldMk cId="3890327616" sldId="264"/>
            <ac:cxnSpMk id="52" creationId="{5C5EFB6A-0AF1-46B2-B103-4AA6C7B31025}"/>
          </ac:cxnSpMkLst>
        </pc:cxnChg>
        <pc:cxnChg chg="add del">
          <ac:chgData name="Varga Balázs" userId="8de18fc9-c0b7-451b-9a21-24b2eab5faba" providerId="ADAL" clId="{A9CB71F1-E2DD-4930-BE92-4F0A573E97DB}" dt="2023-11-23T08:45:07.700" v="1109" actId="26606"/>
          <ac:cxnSpMkLst>
            <pc:docMk/>
            <pc:sldMk cId="3890327616" sldId="264"/>
            <ac:cxnSpMk id="56" creationId="{53A2B207-9E37-4BF3-A4E8-A8AAEF378F8C}"/>
          </ac:cxnSpMkLst>
        </pc:cxnChg>
      </pc:sldChg>
      <pc:sldChg chg="addSp delSp modSp add mod setBg">
        <pc:chgData name="Varga Balázs" userId="8de18fc9-c0b7-451b-9a21-24b2eab5faba" providerId="ADAL" clId="{A9CB71F1-E2DD-4930-BE92-4F0A573E97DB}" dt="2023-11-23T08:51:23.478" v="1336" actId="1076"/>
        <pc:sldMkLst>
          <pc:docMk/>
          <pc:sldMk cId="4246390401" sldId="265"/>
        </pc:sldMkLst>
        <pc:spChg chg="mo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" creationId="{ACE5AAE7-27C3-46DE-4B56-F04D0F9755AF}"/>
          </ac:spMkLst>
        </pc:spChg>
        <pc:spChg chg="mo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21:45.121" v="343"/>
          <ac:spMkLst>
            <pc:docMk/>
            <pc:sldMk cId="4246390401" sldId="265"/>
            <ac:spMk id="5" creationId="{8935F2A9-DB17-98C2-F406-C6DF5B2D0B31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14" creationId="{BB2B8762-61F0-4F1B-9364-D633EE9D6AF5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16" creationId="{E97675C8-1328-460C-9EBF-6B446B67EAD3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0" creationId="{8B330648-BE73-41A0-9F64-E5B1075E2C2D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4" creationId="{02C3C01D-C868-4B78-9A8F-417BF50A429B}"/>
          </ac:spMkLst>
        </pc:spChg>
        <pc:spChg chg="add">
          <ac:chgData name="Varga Balázs" userId="8de18fc9-c0b7-451b-9a21-24b2eab5faba" providerId="ADAL" clId="{A9CB71F1-E2DD-4930-BE92-4F0A573E97DB}" dt="2023-11-23T08:49:13.541" v="1231" actId="26606"/>
          <ac:spMkLst>
            <pc:docMk/>
            <pc:sldMk cId="4246390401" sldId="265"/>
            <ac:spMk id="26" creationId="{8345B934-7CE4-4DA7-A0CB-2A2DF8818CE1}"/>
          </ac:spMkLst>
        </pc:spChg>
        <pc:picChg chg="del">
          <ac:chgData name="Varga Balázs" userId="8de18fc9-c0b7-451b-9a21-24b2eab5faba" providerId="ADAL" clId="{A9CB71F1-E2DD-4930-BE92-4F0A573E97DB}" dt="2023-11-23T08:21:28.465" v="341" actId="478"/>
          <ac:picMkLst>
            <pc:docMk/>
            <pc:sldMk cId="4246390401" sldId="265"/>
            <ac:picMk id="6" creationId="{C681DD68-5288-8A27-219A-6FD386AE0D73}"/>
          </ac:picMkLst>
        </pc:picChg>
        <pc:picChg chg="del">
          <ac:chgData name="Varga Balázs" userId="8de18fc9-c0b7-451b-9a21-24b2eab5faba" providerId="ADAL" clId="{A9CB71F1-E2DD-4930-BE92-4F0A573E97DB}" dt="2023-11-23T08:21:27.832" v="340" actId="478"/>
          <ac:picMkLst>
            <pc:docMk/>
            <pc:sldMk cId="4246390401" sldId="265"/>
            <ac:picMk id="7" creationId="{3A57F204-0A23-A493-6B69-69DBDF3CDF4E}"/>
          </ac:picMkLst>
        </pc:picChg>
        <pc:picChg chg="add mod">
          <ac:chgData name="Varga Balázs" userId="8de18fc9-c0b7-451b-9a21-24b2eab5faba" providerId="ADAL" clId="{A9CB71F1-E2DD-4930-BE92-4F0A573E97DB}" dt="2023-11-23T08:51:18.343" v="1331" actId="1076"/>
          <ac:picMkLst>
            <pc:docMk/>
            <pc:sldMk cId="4246390401" sldId="265"/>
            <ac:picMk id="8" creationId="{6165B68D-7969-6EA9-4EA5-AC3086590115}"/>
          </ac:picMkLst>
        </pc:picChg>
        <pc:picChg chg="add mod">
          <ac:chgData name="Varga Balázs" userId="8de18fc9-c0b7-451b-9a21-24b2eab5faba" providerId="ADAL" clId="{A9CB71F1-E2DD-4930-BE92-4F0A573E97DB}" dt="2023-11-23T08:51:23.478" v="1336" actId="1076"/>
          <ac:picMkLst>
            <pc:docMk/>
            <pc:sldMk cId="4246390401" sldId="265"/>
            <ac:picMk id="9" creationId="{7C1D5B70-DAA2-A693-FF4A-08781622BFBD}"/>
          </ac:picMkLst>
        </pc:picChg>
        <pc:cxnChg chg="add">
          <ac:chgData name="Varga Balázs" userId="8de18fc9-c0b7-451b-9a21-24b2eab5faba" providerId="ADAL" clId="{A9CB71F1-E2DD-4930-BE92-4F0A573E97DB}" dt="2023-11-23T08:49:13.541" v="1231" actId="26606"/>
          <ac:cxnSpMkLst>
            <pc:docMk/>
            <pc:sldMk cId="4246390401" sldId="265"/>
            <ac:cxnSpMk id="18" creationId="{514EE78B-AF71-4195-A01B-F1165D9233BF}"/>
          </ac:cxnSpMkLst>
        </pc:cxnChg>
        <pc:cxnChg chg="add">
          <ac:chgData name="Varga Balázs" userId="8de18fc9-c0b7-451b-9a21-24b2eab5faba" providerId="ADAL" clId="{A9CB71F1-E2DD-4930-BE92-4F0A573E97DB}" dt="2023-11-23T08:49:13.541" v="1231" actId="26606"/>
          <ac:cxnSpMkLst>
            <pc:docMk/>
            <pc:sldMk cId="4246390401" sldId="265"/>
            <ac:cxnSpMk id="22" creationId="{6DAFB303-4B24-485A-B806-C147A23632BD}"/>
          </ac:cxnSpMkLst>
        </pc:cxnChg>
      </pc:sldChg>
      <pc:sldChg chg="addSp delSp modSp new mod setBg">
        <pc:chgData name="Varga Balázs" userId="8de18fc9-c0b7-451b-9a21-24b2eab5faba" providerId="ADAL" clId="{A9CB71F1-E2DD-4930-BE92-4F0A573E97DB}" dt="2023-11-23T08:55:30.523" v="1369" actId="26606"/>
        <pc:sldMkLst>
          <pc:docMk/>
          <pc:sldMk cId="3638115631" sldId="266"/>
        </pc:sldMkLst>
        <pc:spChg chg="mod or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2" creationId="{402789E5-E572-6FD2-7342-3E629AC3B02E}"/>
          </ac:spMkLst>
        </pc:spChg>
        <pc:spChg chg="del">
          <ac:chgData name="Varga Balázs" userId="8de18fc9-c0b7-451b-9a21-24b2eab5faba" providerId="ADAL" clId="{A9CB71F1-E2DD-4930-BE92-4F0A573E97DB}" dt="2023-11-23T08:25:42.234" v="397" actId="22"/>
          <ac:spMkLst>
            <pc:docMk/>
            <pc:sldMk cId="3638115631" sldId="266"/>
            <ac:spMk id="3" creationId="{23D60E76-75E4-BDBB-C95E-BADA95ED46A3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9" creationId="{FB93D30E-5834-EA97-77C0-C9FA88F90AC7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1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1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16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20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1:31.839" v="1026" actId="26606"/>
          <ac:spMkLst>
            <pc:docMk/>
            <pc:sldMk cId="3638115631" sldId="266"/>
            <ac:spMk id="22" creationId="{593ACC25-C262-417A-8AA9-0641C772BDB6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4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5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7" creationId="{5A1B47C8-47A0-4A88-8830-6DEA3B5DE392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8" creationId="{984BBFDD-E720-4805-A9C8-129FBBF6DD70}"/>
          </ac:spMkLst>
        </pc:spChg>
        <pc:spChg chg="add del">
          <ac:chgData name="Varga Balázs" userId="8de18fc9-c0b7-451b-9a21-24b2eab5faba" providerId="ADAL" clId="{A9CB71F1-E2DD-4930-BE92-4F0A573E97DB}" dt="2023-11-23T08:41:33.829" v="1028" actId="26606"/>
          <ac:spMkLst>
            <pc:docMk/>
            <pc:sldMk cId="3638115631" sldId="266"/>
            <ac:spMk id="29" creationId="{5AC4BE46-4A77-42FE-9D15-065CDB2F847C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31" creationId="{44CC594A-A820-450F-B363-C19201FCFEC6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32" creationId="{59FAB3DA-E9ED-4574-ABCC-378BC0FF1BBC}"/>
          </ac:spMkLst>
        </pc:spChg>
        <pc:spChg chg="add del">
          <ac:chgData name="Varga Balázs" userId="8de18fc9-c0b7-451b-9a21-24b2eab5faba" providerId="ADAL" clId="{A9CB71F1-E2DD-4930-BE92-4F0A573E97DB}" dt="2023-11-23T08:41:37.018" v="1030" actId="26606"/>
          <ac:spMkLst>
            <pc:docMk/>
            <pc:sldMk cId="3638115631" sldId="266"/>
            <ac:spMk id="33" creationId="{53B8D6B0-55D6-48DC-86D8-FD95D5F118AB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5" creationId="{10162E77-11AD-44A7-84EC-40C59EEFBD2E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7" creationId="{28056401-FA3E-02BE-42AE-C8869B969681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8" creationId="{6329CBCE-21AE-419D-AC1F-8ACF510A6670}"/>
          </ac:spMkLst>
        </pc:spChg>
        <pc:spChg chg="add del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39" creationId="{FF2DA012-1414-493D-888F-5D99D0BDA322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44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46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50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54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30.523" v="1369" actId="26606"/>
          <ac:spMkLst>
            <pc:docMk/>
            <pc:sldMk cId="3638115631" sldId="266"/>
            <ac:spMk id="56" creationId="{593ACC25-C262-417A-8AA9-0641C772BDB6}"/>
          </ac:spMkLst>
        </pc:spChg>
        <pc:picChg chg="add mod ord">
          <ac:chgData name="Varga Balázs" userId="8de18fc9-c0b7-451b-9a21-24b2eab5faba" providerId="ADAL" clId="{A9CB71F1-E2DD-4930-BE92-4F0A573E97DB}" dt="2023-11-23T08:55:30.523" v="1369" actId="26606"/>
          <ac:picMkLst>
            <pc:docMk/>
            <pc:sldMk cId="3638115631" sldId="266"/>
            <ac:picMk id="5" creationId="{32D53645-0865-A61F-E6D7-EF0F5F3AFC2C}"/>
          </ac:picMkLst>
        </pc:picChg>
        <pc:cxnChg chg="add del">
          <ac:chgData name="Varga Balázs" userId="8de18fc9-c0b7-451b-9a21-24b2eab5faba" providerId="ADAL" clId="{A9CB71F1-E2DD-4930-BE92-4F0A573E97DB}" dt="2023-11-23T08:41:31.839" v="1026" actId="26606"/>
          <ac:cxnSpMkLst>
            <pc:docMk/>
            <pc:sldMk cId="3638115631" sldId="266"/>
            <ac:cxnSpMk id="14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1:31.839" v="1026" actId="26606"/>
          <ac:cxnSpMkLst>
            <pc:docMk/>
            <pc:sldMk cId="3638115631" sldId="266"/>
            <ac:cxnSpMk id="18" creationId="{5C6A2BAE-B461-4B55-8E1F-0722ABDD1393}"/>
          </ac:cxnSpMkLst>
        </pc:cxnChg>
        <pc:cxnChg chg="add del">
          <ac:chgData name="Varga Balázs" userId="8de18fc9-c0b7-451b-9a21-24b2eab5faba" providerId="ADAL" clId="{A9CB71F1-E2DD-4930-BE92-4F0A573E97DB}" dt="2023-11-23T08:41:33.829" v="1028" actId="26606"/>
          <ac:cxnSpMkLst>
            <pc:docMk/>
            <pc:sldMk cId="3638115631" sldId="266"/>
            <ac:cxnSpMk id="26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55:30.523" v="1369" actId="26606"/>
          <ac:cxnSpMkLst>
            <pc:docMk/>
            <pc:sldMk cId="3638115631" sldId="266"/>
            <ac:cxnSpMk id="36" creationId="{5AB158E9-1B40-4CD6-95F0-95CA11DF7B7A}"/>
          </ac:cxnSpMkLst>
        </pc:cxnChg>
        <pc:cxnChg chg="add">
          <ac:chgData name="Varga Balázs" userId="8de18fc9-c0b7-451b-9a21-24b2eab5faba" providerId="ADAL" clId="{A9CB71F1-E2DD-4930-BE92-4F0A573E97DB}" dt="2023-11-23T08:55:30.523" v="1369" actId="26606"/>
          <ac:cxnSpMkLst>
            <pc:docMk/>
            <pc:sldMk cId="3638115631" sldId="266"/>
            <ac:cxnSpMk id="48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30.523" v="1369" actId="26606"/>
          <ac:cxnSpMkLst>
            <pc:docMk/>
            <pc:sldMk cId="3638115631" sldId="266"/>
            <ac:cxnSpMk id="52" creationId="{5C6A2BAE-B461-4B55-8E1F-0722ABDD1393}"/>
          </ac:cxnSpMkLst>
        </pc:cxnChg>
      </pc:sldChg>
      <pc:sldChg chg="addSp delSp modSp add mod setBg">
        <pc:chgData name="Varga Balázs" userId="8de18fc9-c0b7-451b-9a21-24b2eab5faba" providerId="ADAL" clId="{A9CB71F1-E2DD-4930-BE92-4F0A573E97DB}" dt="2023-11-23T08:55:27.440" v="1368" actId="26606"/>
        <pc:sldMkLst>
          <pc:docMk/>
          <pc:sldMk cId="121092" sldId="267"/>
        </pc:sldMkLst>
        <pc:spChg chg="mo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" creationId="{402789E5-E572-6FD2-7342-3E629AC3B02E}"/>
          </ac:spMkLst>
        </pc:spChg>
        <pc:spChg chg="add del mod">
          <ac:chgData name="Varga Balázs" userId="8de18fc9-c0b7-451b-9a21-24b2eab5faba" providerId="ADAL" clId="{A9CB71F1-E2DD-4930-BE92-4F0A573E97DB}" dt="2023-11-23T08:26:59.633" v="438" actId="22"/>
          <ac:spMkLst>
            <pc:docMk/>
            <pc:sldMk cId="121092" sldId="267"/>
            <ac:spMk id="4" creationId="{FDABB610-AD45-5B70-DF93-4C61038DB947}"/>
          </ac:spMkLst>
        </pc:spChg>
        <pc:spChg chg="add del mod">
          <ac:chgData name="Varga Balázs" userId="8de18fc9-c0b7-451b-9a21-24b2eab5faba" providerId="ADAL" clId="{A9CB71F1-E2DD-4930-BE92-4F0A573E97DB}" dt="2023-11-23T08:27:59.183" v="455" actId="22"/>
          <ac:spMkLst>
            <pc:docMk/>
            <pc:sldMk cId="121092" sldId="267"/>
            <ac:spMk id="9" creationId="{D24D21B2-E3F2-02C7-E15C-F1893BD005DE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15" creationId="{2FC4171A-F5CE-3F8D-3172-775BEAE6E8E1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18" creationId="{10162E77-11AD-44A7-84EC-40C59EEFBD2E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2" creationId="{6329CBCE-21AE-419D-AC1F-8ACF510A6670}"/>
          </ac:spMkLst>
        </pc:spChg>
        <pc:spChg chg="add del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4" creationId="{FF2DA012-1414-493D-888F-5D99D0BDA322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29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31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35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39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55:27.440" v="1368" actId="26606"/>
          <ac:spMkLst>
            <pc:docMk/>
            <pc:sldMk cId="121092" sldId="267"/>
            <ac:spMk id="41" creationId="{593ACC25-C262-417A-8AA9-0641C772BDB6}"/>
          </ac:spMkLst>
        </pc:spChg>
        <pc:picChg chg="del">
          <ac:chgData name="Varga Balázs" userId="8de18fc9-c0b7-451b-9a21-24b2eab5faba" providerId="ADAL" clId="{A9CB71F1-E2DD-4930-BE92-4F0A573E97DB}" dt="2023-11-23T08:26:57.484" v="437" actId="478"/>
          <ac:picMkLst>
            <pc:docMk/>
            <pc:sldMk cId="121092" sldId="267"/>
            <ac:picMk id="5" creationId="{32D53645-0865-A61F-E6D7-EF0F5F3AFC2C}"/>
          </ac:picMkLst>
        </pc:picChg>
        <pc:picChg chg="add del mod ord">
          <ac:chgData name="Varga Balázs" userId="8de18fc9-c0b7-451b-9a21-24b2eab5faba" providerId="ADAL" clId="{A9CB71F1-E2DD-4930-BE92-4F0A573E97DB}" dt="2023-11-23T08:27:19.096" v="439" actId="478"/>
          <ac:picMkLst>
            <pc:docMk/>
            <pc:sldMk cId="121092" sldId="267"/>
            <ac:picMk id="7" creationId="{E2388032-F528-9C83-EE99-E070245B8E81}"/>
          </ac:picMkLst>
        </pc:picChg>
        <pc:picChg chg="add mod ord">
          <ac:chgData name="Varga Balázs" userId="8de18fc9-c0b7-451b-9a21-24b2eab5faba" providerId="ADAL" clId="{A9CB71F1-E2DD-4930-BE92-4F0A573E97DB}" dt="2023-11-23T08:55:27.440" v="1368" actId="26606"/>
          <ac:picMkLst>
            <pc:docMk/>
            <pc:sldMk cId="121092" sldId="267"/>
            <ac:picMk id="11" creationId="{F7F5258D-D4C9-C4AE-41F3-39B3F9765193}"/>
          </ac:picMkLst>
        </pc:picChg>
        <pc:cxnChg chg="add del">
          <ac:chgData name="Varga Balázs" userId="8de18fc9-c0b7-451b-9a21-24b2eab5faba" providerId="ADAL" clId="{A9CB71F1-E2DD-4930-BE92-4F0A573E97DB}" dt="2023-11-23T08:55:27.440" v="1368" actId="26606"/>
          <ac:cxnSpMkLst>
            <pc:docMk/>
            <pc:sldMk cId="121092" sldId="267"/>
            <ac:cxnSpMk id="20" creationId="{5AB158E9-1B40-4CD6-95F0-95CA11DF7B7A}"/>
          </ac:cxnSpMkLst>
        </pc:cxnChg>
        <pc:cxnChg chg="add">
          <ac:chgData name="Varga Balázs" userId="8de18fc9-c0b7-451b-9a21-24b2eab5faba" providerId="ADAL" clId="{A9CB71F1-E2DD-4930-BE92-4F0A573E97DB}" dt="2023-11-23T08:55:27.440" v="1368" actId="26606"/>
          <ac:cxnSpMkLst>
            <pc:docMk/>
            <pc:sldMk cId="121092" sldId="267"/>
            <ac:cxnSpMk id="33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55:27.440" v="1368" actId="26606"/>
          <ac:cxnSpMkLst>
            <pc:docMk/>
            <pc:sldMk cId="121092" sldId="267"/>
            <ac:cxnSpMk id="37" creationId="{5C6A2BAE-B461-4B55-8E1F-0722ABDD1393}"/>
          </ac:cxnSpMkLst>
        </pc:cxnChg>
      </pc:sldChg>
      <pc:sldChg chg="addSp delSp modSp new mod setBg">
        <pc:chgData name="Varga Balázs" userId="8de18fc9-c0b7-451b-9a21-24b2eab5faba" providerId="ADAL" clId="{A9CB71F1-E2DD-4930-BE92-4F0A573E97DB}" dt="2023-11-23T08:47:26.433" v="1135" actId="26606"/>
        <pc:sldMkLst>
          <pc:docMk/>
          <pc:sldMk cId="2224420624" sldId="268"/>
        </pc:sldMkLst>
        <pc:spChg chg="mod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2" creationId="{BBEC251E-A747-FD46-977B-80D8DE976880}"/>
          </ac:spMkLst>
        </pc:spChg>
        <pc:spChg chg="del">
          <ac:chgData name="Varga Balázs" userId="8de18fc9-c0b7-451b-9a21-24b2eab5faba" providerId="ADAL" clId="{A9CB71F1-E2DD-4930-BE92-4F0A573E97DB}" dt="2023-11-23T08:29:47.447" v="498" actId="22"/>
          <ac:spMkLst>
            <pc:docMk/>
            <pc:sldMk cId="2224420624" sldId="268"/>
            <ac:spMk id="3" creationId="{AE63D840-5387-B816-E82B-48820DE5E8FC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1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1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16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20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5:30.090" v="1117" actId="26606"/>
          <ac:spMkLst>
            <pc:docMk/>
            <pc:sldMk cId="2224420624" sldId="268"/>
            <ac:spMk id="22" creationId="{593ACC25-C262-417A-8AA9-0641C772BDB6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4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5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7" creationId="{8D0DE514-8876-4D18-A995-61A5C1F813F1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8" creationId="{09DA791C-FFCF-422E-8775-BDA6C0E5ECF0}"/>
          </ac:spMkLst>
        </pc:spChg>
        <pc:spChg chg="add del">
          <ac:chgData name="Varga Balázs" userId="8de18fc9-c0b7-451b-9a21-24b2eab5faba" providerId="ADAL" clId="{A9CB71F1-E2DD-4930-BE92-4F0A573E97DB}" dt="2023-11-23T08:46:18.100" v="1125" actId="26606"/>
          <ac:spMkLst>
            <pc:docMk/>
            <pc:sldMk cId="2224420624" sldId="268"/>
            <ac:spMk id="29" creationId="{0DCF8855-3530-4F46-A4CB-3B6686EEE4BD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34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36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40" creationId="{C4AAA502-5435-489E-9538-3A40E6C71461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44" creationId="{DE42378B-2E28-4810-8421-7A473A40E376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46" creationId="{0D91DD17-237F-4811-BC0E-128EB1BD7CFE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51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53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57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61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47:26.433" v="1135" actId="26606"/>
          <ac:spMkLst>
            <pc:docMk/>
            <pc:sldMk cId="2224420624" sldId="268"/>
            <ac:spMk id="63" creationId="{593ACC25-C262-417A-8AA9-0641C772BDB6}"/>
          </ac:spMkLst>
        </pc:spChg>
        <pc:picChg chg="add mod ord">
          <ac:chgData name="Varga Balázs" userId="8de18fc9-c0b7-451b-9a21-24b2eab5faba" providerId="ADAL" clId="{A9CB71F1-E2DD-4930-BE92-4F0A573E97DB}" dt="2023-11-23T08:47:26.433" v="1135" actId="26606"/>
          <ac:picMkLst>
            <pc:docMk/>
            <pc:sldMk cId="2224420624" sldId="268"/>
            <ac:picMk id="5" creationId="{5EF8E0F6-0F92-B237-D279-2525EB516E35}"/>
          </ac:picMkLst>
        </pc:picChg>
        <pc:cxnChg chg="add del">
          <ac:chgData name="Varga Balázs" userId="8de18fc9-c0b7-451b-9a21-24b2eab5faba" providerId="ADAL" clId="{A9CB71F1-E2DD-4930-BE92-4F0A573E97DB}" dt="2023-11-23T08:45:30.090" v="1117" actId="26606"/>
          <ac:cxnSpMkLst>
            <pc:docMk/>
            <pc:sldMk cId="2224420624" sldId="268"/>
            <ac:cxnSpMk id="14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5:30.090" v="1117" actId="26606"/>
          <ac:cxnSpMkLst>
            <pc:docMk/>
            <pc:sldMk cId="2224420624" sldId="268"/>
            <ac:cxnSpMk id="18" creationId="{5C6A2BAE-B461-4B55-8E1F-0722ABDD1393}"/>
          </ac:cxnSpMkLst>
        </pc:cxnChg>
        <pc:cxnChg chg="add del">
          <ac:chgData name="Varga Balázs" userId="8de18fc9-c0b7-451b-9a21-24b2eab5faba" providerId="ADAL" clId="{A9CB71F1-E2DD-4930-BE92-4F0A573E97DB}" dt="2023-11-23T08:46:18.100" v="1125" actId="26606"/>
          <ac:cxnSpMkLst>
            <pc:docMk/>
            <pc:sldMk cId="2224420624" sldId="268"/>
            <ac:cxnSpMk id="26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38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42" creationId="{C9AC0290-4702-4519-B0F4-C2A46880997B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55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7:26.433" v="1135" actId="26606"/>
          <ac:cxnSpMkLst>
            <pc:docMk/>
            <pc:sldMk cId="2224420624" sldId="268"/>
            <ac:cxnSpMk id="59" creationId="{5C6A2BAE-B461-4B55-8E1F-0722ABDD1393}"/>
          </ac:cxnSpMkLst>
        </pc:cxnChg>
      </pc:sldChg>
      <pc:sldChg chg="addSp delSp modSp new mod setBg">
        <pc:chgData name="Varga Balázs" userId="8de18fc9-c0b7-451b-9a21-24b2eab5faba" providerId="ADAL" clId="{A9CB71F1-E2DD-4930-BE92-4F0A573E97DB}" dt="2023-11-23T08:46:40.198" v="1130" actId="26606"/>
        <pc:sldMkLst>
          <pc:docMk/>
          <pc:sldMk cId="1007046597" sldId="269"/>
        </pc:sldMkLst>
        <pc:spChg chg="mo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2" creationId="{4C38358D-3603-AC5E-9A99-38CDCA54E6D2}"/>
          </ac:spMkLst>
        </pc:spChg>
        <pc:spChg chg="del">
          <ac:chgData name="Varga Balázs" userId="8de18fc9-c0b7-451b-9a21-24b2eab5faba" providerId="ADAL" clId="{A9CB71F1-E2DD-4930-BE92-4F0A573E97DB}" dt="2023-11-23T08:30:21.159" v="531" actId="22"/>
          <ac:spMkLst>
            <pc:docMk/>
            <pc:sldMk cId="1007046597" sldId="269"/>
            <ac:spMk id="3" creationId="{081090EB-51D5-AD2F-BFFD-B782D3FF835E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0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2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6" creationId="{8D0DE514-8876-4D18-A995-61A5C1F813F1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18" creationId="{09DA791C-FFCF-422E-8775-BDA6C0E5ECF0}"/>
          </ac:spMkLst>
        </pc:spChg>
        <pc:spChg chg="add del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20" creationId="{0DCF8855-3530-4F46-A4CB-3B6686EEE4BD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24" creationId="{1FD927D8-B6C2-3827-D2E4-31E8254A3E3C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25" creationId="{4E4490D0-3672-446A-AC12-B4830333BDDD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27" creationId="{39CB82C2-DF65-4EC1-8280-F201D50F570B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31" creationId="{C4AAA502-5435-489E-9538-3A40E6C71461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35" creationId="{DE42378B-2E28-4810-8421-7A473A40E376}"/>
          </ac:spMkLst>
        </pc:spChg>
        <pc:spChg chg="add del">
          <ac:chgData name="Varga Balázs" userId="8de18fc9-c0b7-451b-9a21-24b2eab5faba" providerId="ADAL" clId="{A9CB71F1-E2DD-4930-BE92-4F0A573E97DB}" dt="2023-11-23T08:46:34.832" v="1127" actId="26606"/>
          <ac:spMkLst>
            <pc:docMk/>
            <pc:sldMk cId="1007046597" sldId="269"/>
            <ac:spMk id="37" creationId="{0D91DD17-237F-4811-BC0E-128EB1BD7CFE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39" creationId="{284B70D5-875B-433D-BDBD-1522A85D6C1D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41" creationId="{1E299956-A9E7-4FC1-A0B1-D590CA9730E8}"/>
          </ac:spMkLst>
        </pc:spChg>
        <pc:spChg chg="add del">
          <ac:chgData name="Varga Balázs" userId="8de18fc9-c0b7-451b-9a21-24b2eab5faba" providerId="ADAL" clId="{A9CB71F1-E2DD-4930-BE92-4F0A573E97DB}" dt="2023-11-23T08:46:40.182" v="1129" actId="26606"/>
          <ac:spMkLst>
            <pc:docMk/>
            <pc:sldMk cId="1007046597" sldId="269"/>
            <ac:spMk id="42" creationId="{17FC539C-B783-4B03-9F9E-D13430F3F64F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4" creationId="{4E4490D0-3672-446A-AC12-B4830333BDDD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5" creationId="{39CB82C2-DF65-4EC1-8280-F201D50F570B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7" creationId="{FA4CD5CB-D209-4D70-8CA4-629731C59219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49" creationId="{B4C27B90-DF2B-4D00-BA07-18ED774CD2F1}"/>
          </ac:spMkLst>
        </pc:spChg>
        <pc:spChg chg="add">
          <ac:chgData name="Varga Balázs" userId="8de18fc9-c0b7-451b-9a21-24b2eab5faba" providerId="ADAL" clId="{A9CB71F1-E2DD-4930-BE92-4F0A573E97DB}" dt="2023-11-23T08:46:40.198" v="1130" actId="26606"/>
          <ac:spMkLst>
            <pc:docMk/>
            <pc:sldMk cId="1007046597" sldId="269"/>
            <ac:spMk id="50" creationId="{593ACC25-C262-417A-8AA9-0641C772BDB6}"/>
          </ac:spMkLst>
        </pc:spChg>
        <pc:picChg chg="add mod ord">
          <ac:chgData name="Varga Balázs" userId="8de18fc9-c0b7-451b-9a21-24b2eab5faba" providerId="ADAL" clId="{A9CB71F1-E2DD-4930-BE92-4F0A573E97DB}" dt="2023-11-23T08:46:40.198" v="1130" actId="26606"/>
          <ac:picMkLst>
            <pc:docMk/>
            <pc:sldMk cId="1007046597" sldId="269"/>
            <ac:picMk id="5" creationId="{DF2D2578-BC8A-BC0D-28B0-8C0CCF37FB72}"/>
          </ac:picMkLst>
        </pc:picChg>
        <pc:cxnChg chg="add del">
          <ac:chgData name="Varga Balázs" userId="8de18fc9-c0b7-451b-9a21-24b2eab5faba" providerId="ADAL" clId="{A9CB71F1-E2DD-4930-BE92-4F0A573E97DB}" dt="2023-11-23T08:46:40.198" v="1130" actId="26606"/>
          <ac:cxnSpMkLst>
            <pc:docMk/>
            <pc:sldMk cId="1007046597" sldId="269"/>
            <ac:cxnSpMk id="14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6:34.832" v="1127" actId="26606"/>
          <ac:cxnSpMkLst>
            <pc:docMk/>
            <pc:sldMk cId="1007046597" sldId="269"/>
            <ac:cxnSpMk id="29" creationId="{7E1D4427-852B-4B37-8E76-0E9F1810BA2A}"/>
          </ac:cxnSpMkLst>
        </pc:cxnChg>
        <pc:cxnChg chg="add del">
          <ac:chgData name="Varga Balázs" userId="8de18fc9-c0b7-451b-9a21-24b2eab5faba" providerId="ADAL" clId="{A9CB71F1-E2DD-4930-BE92-4F0A573E97DB}" dt="2023-11-23T08:46:34.832" v="1127" actId="26606"/>
          <ac:cxnSpMkLst>
            <pc:docMk/>
            <pc:sldMk cId="1007046597" sldId="269"/>
            <ac:cxnSpMk id="33" creationId="{C9AC0290-4702-4519-B0F4-C2A46880997B}"/>
          </ac:cxnSpMkLst>
        </pc:cxnChg>
        <pc:cxnChg chg="add del">
          <ac:chgData name="Varga Balázs" userId="8de18fc9-c0b7-451b-9a21-24b2eab5faba" providerId="ADAL" clId="{A9CB71F1-E2DD-4930-BE92-4F0A573E97DB}" dt="2023-11-23T08:46:40.182" v="1129" actId="26606"/>
          <ac:cxnSpMkLst>
            <pc:docMk/>
            <pc:sldMk cId="1007046597" sldId="269"/>
            <ac:cxnSpMk id="40" creationId="{C947DF4A-614C-4B4C-8B80-E5B9D8E8CFED}"/>
          </ac:cxnSpMkLst>
        </pc:cxnChg>
        <pc:cxnChg chg="add">
          <ac:chgData name="Varga Balázs" userId="8de18fc9-c0b7-451b-9a21-24b2eab5faba" providerId="ADAL" clId="{A9CB71F1-E2DD-4930-BE92-4F0A573E97DB}" dt="2023-11-23T08:46:40.198" v="1130" actId="26606"/>
          <ac:cxnSpMkLst>
            <pc:docMk/>
            <pc:sldMk cId="1007046597" sldId="269"/>
            <ac:cxnSpMk id="46" creationId="{7E1D4427-852B-4B37-8E76-0E9F1810BA2A}"/>
          </ac:cxnSpMkLst>
        </pc:cxnChg>
        <pc:cxnChg chg="add">
          <ac:chgData name="Varga Balázs" userId="8de18fc9-c0b7-451b-9a21-24b2eab5faba" providerId="ADAL" clId="{A9CB71F1-E2DD-4930-BE92-4F0A573E97DB}" dt="2023-11-23T08:46:40.198" v="1130" actId="26606"/>
          <ac:cxnSpMkLst>
            <pc:docMk/>
            <pc:sldMk cId="1007046597" sldId="269"/>
            <ac:cxnSpMk id="48" creationId="{5C6A2BAE-B461-4B55-8E1F-0722ABDD1393}"/>
          </ac:cxnSpMkLst>
        </pc:cxnChg>
      </pc:sldChg>
      <pc:sldChg chg="addSp delSp modSp new mod setBg addAnim">
        <pc:chgData name="Varga Balázs" userId="8de18fc9-c0b7-451b-9a21-24b2eab5faba" providerId="ADAL" clId="{A9CB71F1-E2DD-4930-BE92-4F0A573E97DB}" dt="2023-11-23T08:57:04.773" v="1376"/>
        <pc:sldMkLst>
          <pc:docMk/>
          <pc:sldMk cId="966025551" sldId="270"/>
        </pc:sldMkLst>
        <pc:spChg chg="mo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" creationId="{50B3C217-CF84-BC1E-9F63-7B25D0FFADCE}"/>
          </ac:spMkLst>
        </pc:spChg>
        <pc:spChg chg="mo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3" creationId="{6DA33757-84E4-6CAD-03A4-53393263F934}"/>
          </ac:spMkLst>
        </pc:spChg>
        <pc:spChg chg="add del">
          <ac:chgData name="Varga Balázs" userId="8de18fc9-c0b7-451b-9a21-24b2eab5faba" providerId="ADAL" clId="{A9CB71F1-E2DD-4930-BE92-4F0A573E97DB}" dt="2023-11-23T08:57:04.760" v="1374" actId="26606"/>
          <ac:spMkLst>
            <pc:docMk/>
            <pc:sldMk cId="966025551" sldId="270"/>
            <ac:spMk id="2055" creationId="{FA4CD5CB-D209-4D70-8CA4-629731C59219}"/>
          </ac:spMkLst>
        </pc:spChg>
        <pc:spChg chg="add del">
          <ac:chgData name="Varga Balázs" userId="8de18fc9-c0b7-451b-9a21-24b2eab5faba" providerId="ADAL" clId="{A9CB71F1-E2DD-4930-BE92-4F0A573E97DB}" dt="2023-11-23T08:57:04.760" v="1374" actId="26606"/>
          <ac:spMkLst>
            <pc:docMk/>
            <pc:sldMk cId="966025551" sldId="270"/>
            <ac:spMk id="2059" creationId="{B4C27B90-DF2B-4D00-BA07-18ED774CD2F1}"/>
          </ac:spMkLst>
        </pc:spChg>
        <pc:spChg chg="add del">
          <ac:chgData name="Varga Balázs" userId="8de18fc9-c0b7-451b-9a21-24b2eab5faba" providerId="ADAL" clId="{A9CB71F1-E2DD-4930-BE92-4F0A573E97DB}" dt="2023-11-23T08:57:04.760" v="1374" actId="26606"/>
          <ac:spMkLst>
            <pc:docMk/>
            <pc:sldMk cId="966025551" sldId="270"/>
            <ac:spMk id="2061" creationId="{593ACC25-C262-417A-8AA9-0641C772BDB6}"/>
          </ac:spMkLst>
        </pc:spChg>
        <pc:spChg chg="ad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063" creationId="{A9286AD2-18A9-4868-A4E3-7A2097A20810}"/>
          </ac:spMkLst>
        </pc:spChg>
        <pc:spChg chg="ad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065" creationId="{1AB8ECB2-FB64-476F-A62F-36D68C8C7C60}"/>
          </ac:spMkLst>
        </pc:spChg>
        <pc:spChg chg="add">
          <ac:chgData name="Varga Balázs" userId="8de18fc9-c0b7-451b-9a21-24b2eab5faba" providerId="ADAL" clId="{A9CB71F1-E2DD-4930-BE92-4F0A573E97DB}" dt="2023-11-23T08:57:04.773" v="1375" actId="26606"/>
          <ac:spMkLst>
            <pc:docMk/>
            <pc:sldMk cId="966025551" sldId="270"/>
            <ac:spMk id="2066" creationId="{289CEAD5-ED2F-4675-9E4C-80B8A0E8A0A1}"/>
          </ac:spMkLst>
        </pc:spChg>
        <pc:picChg chg="add mod">
          <ac:chgData name="Varga Balázs" userId="8de18fc9-c0b7-451b-9a21-24b2eab5faba" providerId="ADAL" clId="{A9CB71F1-E2DD-4930-BE92-4F0A573E97DB}" dt="2023-11-23T08:57:04.773" v="1375" actId="26606"/>
          <ac:picMkLst>
            <pc:docMk/>
            <pc:sldMk cId="966025551" sldId="270"/>
            <ac:picMk id="2050" creationId="{06C14FAF-3055-1D3B-C772-A3AA9D78E11B}"/>
          </ac:picMkLst>
        </pc:picChg>
        <pc:cxnChg chg="add del">
          <ac:chgData name="Varga Balázs" userId="8de18fc9-c0b7-451b-9a21-24b2eab5faba" providerId="ADAL" clId="{A9CB71F1-E2DD-4930-BE92-4F0A573E97DB}" dt="2023-11-23T08:57:04.760" v="1374" actId="26606"/>
          <ac:cxnSpMkLst>
            <pc:docMk/>
            <pc:sldMk cId="966025551" sldId="270"/>
            <ac:cxnSpMk id="2057" creationId="{5C6A2BAE-B461-4B55-8E1F-0722ABDD1393}"/>
          </ac:cxnSpMkLst>
        </pc:cxnChg>
        <pc:cxnChg chg="add">
          <ac:chgData name="Varga Balázs" userId="8de18fc9-c0b7-451b-9a21-24b2eab5faba" providerId="ADAL" clId="{A9CB71F1-E2DD-4930-BE92-4F0A573E97DB}" dt="2023-11-23T08:57:04.773" v="1375" actId="26606"/>
          <ac:cxnSpMkLst>
            <pc:docMk/>
            <pc:sldMk cId="966025551" sldId="270"/>
            <ac:cxnSpMk id="2064" creationId="{E7A7CD63-7EC3-44F3-95D0-595C4019FF24}"/>
          </ac:cxnSpMkLst>
        </pc:cxnChg>
      </pc:sldChg>
      <pc:sldChg chg="addSp delSp modSp new mod setBg delDesignElem">
        <pc:chgData name="Varga Balázs" userId="8de18fc9-c0b7-451b-9a21-24b2eab5faba" providerId="ADAL" clId="{A9CB71F1-E2DD-4930-BE92-4F0A573E97DB}" dt="2023-11-23T08:58:06.732" v="1377" actId="207"/>
        <pc:sldMkLst>
          <pc:docMk/>
          <pc:sldMk cId="28177867" sldId="271"/>
        </pc:sldMkLst>
        <pc:spChg chg="mo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2" creationId="{B595A5FA-7972-1C24-F60D-F93076C8ACAC}"/>
          </ac:spMkLst>
        </pc:spChg>
        <pc:spChg chg="del mod">
          <ac:chgData name="Varga Balázs" userId="8de18fc9-c0b7-451b-9a21-24b2eab5faba" providerId="ADAL" clId="{A9CB71F1-E2DD-4930-BE92-4F0A573E97DB}" dt="2023-11-23T08:32:54.280" v="629" actId="478"/>
          <ac:spMkLst>
            <pc:docMk/>
            <pc:sldMk cId="28177867" sldId="271"/>
            <ac:spMk id="3" creationId="{A8CDE505-08DF-B5AB-275E-38750DBC5DAF}"/>
          </ac:spMkLst>
        </pc:spChg>
        <pc:spChg chg="add del mod">
          <ac:chgData name="Varga Balázs" userId="8de18fc9-c0b7-451b-9a21-24b2eab5faba" providerId="ADAL" clId="{A9CB71F1-E2DD-4930-BE92-4F0A573E97DB}" dt="2023-11-23T08:33:12.608" v="634"/>
          <ac:spMkLst>
            <pc:docMk/>
            <pc:sldMk cId="28177867" sldId="271"/>
            <ac:spMk id="4" creationId="{6697171D-BAFA-582C-76AD-E09E832DCDC8}"/>
          </ac:spMkLst>
        </pc:spChg>
        <pc:spChg chg="add del">
          <ac:chgData name="Varga Balázs" userId="8de18fc9-c0b7-451b-9a21-24b2eab5faba" providerId="ADAL" clId="{A9CB71F1-E2DD-4930-BE92-4F0A573E97DB}" dt="2023-11-23T08:38:24.540" v="999"/>
          <ac:spMkLst>
            <pc:docMk/>
            <pc:sldMk cId="28177867" sldId="271"/>
            <ac:spMk id="8" creationId="{9E90153F-2906-5917-9AF4-02C2781C23EB}"/>
          </ac:spMkLst>
        </pc:spChg>
        <pc:spChg chg="add mod ord">
          <ac:chgData name="Varga Balázs" userId="8de18fc9-c0b7-451b-9a21-24b2eab5faba" providerId="ADAL" clId="{A9CB71F1-E2DD-4930-BE92-4F0A573E97DB}" dt="2023-11-23T08:58:06.732" v="1377" actId="207"/>
          <ac:spMkLst>
            <pc:docMk/>
            <pc:sldMk cId="28177867" sldId="271"/>
            <ac:spMk id="9" creationId="{2E6CC4A6-9C57-AD07-81B7-5665684ECD4E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2" creationId="{D6CEF2A9-EF08-4FB3-AFFB-C5F77AB6E028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4" creationId="{4109C3C2-C0A8-4559-8462-8007573DF44C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6" creationId="{4C535542-B72A-4DE0-BE5A-5EA00508C77D}"/>
          </ac:spMkLst>
        </pc:spChg>
        <pc:spChg chg="add del">
          <ac:chgData name="Varga Balázs" userId="8de18fc9-c0b7-451b-9a21-24b2eab5faba" providerId="ADAL" clId="{A9CB71F1-E2DD-4930-BE92-4F0A573E97DB}" dt="2023-11-23T08:35:07.776" v="778" actId="26606"/>
          <ac:spMkLst>
            <pc:docMk/>
            <pc:sldMk cId="28177867" sldId="271"/>
            <ac:spMk id="18" creationId="{11DF0705-615B-4CF3-A16F-8C14680D8BA6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3" creationId="{2142F58F-1A18-445C-8057-25B9F986C282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5" creationId="{2C8825F8-2BBE-4F09-844D-BD569EE90A57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7" creationId="{1E0B305D-E4F9-4F9F-81CA-BDFBA88B2471}"/>
          </ac:spMkLst>
        </pc:spChg>
        <pc:spChg chg="add del">
          <ac:chgData name="Varga Balázs" userId="8de18fc9-c0b7-451b-9a21-24b2eab5faba" providerId="ADAL" clId="{A9CB71F1-E2DD-4930-BE92-4F0A573E97DB}" dt="2023-11-23T08:34:58.937" v="775" actId="26606"/>
          <ac:spMkLst>
            <pc:docMk/>
            <pc:sldMk cId="28177867" sldId="271"/>
            <ac:spMk id="29" creationId="{1D77C917-B31B-4151-9BB3-768748C42572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1" creationId="{56526AC5-B69B-47B3-AFD9-961DC6CBA025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2" creationId="{840A09FC-0CA0-4C21-BE1C-1463F1CFCFDA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3" creationId="{7F638F10-EE56-40D0-BF90-58420C1B54B6}"/>
          </ac:spMkLst>
        </pc:spChg>
        <pc:spChg chg="add del">
          <ac:chgData name="Varga Balázs" userId="8de18fc9-c0b7-451b-9a21-24b2eab5faba" providerId="ADAL" clId="{A9CB71F1-E2DD-4930-BE92-4F0A573E97DB}" dt="2023-11-23T08:35:07.771" v="777" actId="26606"/>
          <ac:spMkLst>
            <pc:docMk/>
            <pc:sldMk cId="28177867" sldId="271"/>
            <ac:spMk id="34" creationId="{DD007ECD-0DF8-4267-B2FD-CF7B64CD12D8}"/>
          </ac:spMkLst>
        </pc:spChg>
        <pc:spChg chg="add del">
          <ac:chgData name="Varga Balázs" userId="8de18fc9-c0b7-451b-9a21-24b2eab5faba" providerId="ADAL" clId="{A9CB71F1-E2DD-4930-BE92-4F0A573E97DB}" dt="2023-11-23T08:35:37.778" v="801" actId="26606"/>
          <ac:spMkLst>
            <pc:docMk/>
            <pc:sldMk cId="28177867" sldId="271"/>
            <ac:spMk id="36" creationId="{CF6A01C6-A042-42B0-99DC-981834787FC7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38" creationId="{D6CEF2A9-EF08-4FB3-AFFB-C5F77AB6E028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39" creationId="{4109C3C2-C0A8-4559-8462-8007573DF44C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40" creationId="{4C535542-B72A-4DE0-BE5A-5EA00508C77D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1" creationId="{1F7E4252-2F8C-4EA5-8B25-80F4D86EEA87}"/>
          </ac:spMkLst>
        </pc:spChg>
        <pc:spChg chg="add del">
          <ac:chgData name="Varga Balázs" userId="8de18fc9-c0b7-451b-9a21-24b2eab5faba" providerId="ADAL" clId="{A9CB71F1-E2DD-4930-BE92-4F0A573E97DB}" dt="2023-11-23T08:35:54.348" v="808"/>
          <ac:spMkLst>
            <pc:docMk/>
            <pc:sldMk cId="28177867" sldId="271"/>
            <ac:spMk id="42" creationId="{11DF0705-615B-4CF3-A16F-8C14680D8BA6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3" creationId="{1AE682A4-5C0C-437A-88CB-93903D449D39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5" creationId="{BCB0AB8E-3445-441A-B43E-CED27841E742}"/>
          </ac:spMkLst>
        </pc:spChg>
        <pc:spChg chg="add del">
          <ac:chgData name="Varga Balázs" userId="8de18fc9-c0b7-451b-9a21-24b2eab5faba" providerId="ADAL" clId="{A9CB71F1-E2DD-4930-BE92-4F0A573E97DB}" dt="2023-11-23T08:35:24.796" v="792" actId="26606"/>
          <ac:spMkLst>
            <pc:docMk/>
            <pc:sldMk cId="28177867" sldId="271"/>
            <ac:spMk id="47" creationId="{60202AA6-BAFE-417F-904D-4F7027D36D8B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49" creationId="{D6CEF2A9-EF08-4FB3-AFFB-C5F77AB6E028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50" creationId="{4109C3C2-C0A8-4559-8462-8007573DF44C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51" creationId="{4C535542-B72A-4DE0-BE5A-5EA00508C77D}"/>
          </ac:spMkLst>
        </pc:spChg>
        <pc:spChg chg="add del">
          <ac:chgData name="Varga Balázs" userId="8de18fc9-c0b7-451b-9a21-24b2eab5faba" providerId="ADAL" clId="{A9CB71F1-E2DD-4930-BE92-4F0A573E97DB}" dt="2023-11-23T08:35:28.308" v="794" actId="26606"/>
          <ac:spMkLst>
            <pc:docMk/>
            <pc:sldMk cId="28177867" sldId="271"/>
            <ac:spMk id="52" creationId="{11DF0705-615B-4CF3-A16F-8C14680D8BA6}"/>
          </ac:spMkLst>
        </pc:spChg>
        <pc:spChg chg="add del">
          <ac:chgData name="Varga Balázs" userId="8de18fc9-c0b7-451b-9a21-24b2eab5faba" providerId="ADAL" clId="{A9CB71F1-E2DD-4930-BE92-4F0A573E97DB}" dt="2023-11-23T08:35:32.127" v="796" actId="26606"/>
          <ac:spMkLst>
            <pc:docMk/>
            <pc:sldMk cId="28177867" sldId="271"/>
            <ac:spMk id="54" creationId="{E76BDDC1-3B8A-4ED1-9384-28046DA7DFFF}"/>
          </ac:spMkLst>
        </pc:spChg>
        <pc:spChg chg="add del">
          <ac:chgData name="Varga Balázs" userId="8de18fc9-c0b7-451b-9a21-24b2eab5faba" providerId="ADAL" clId="{A9CB71F1-E2DD-4930-BE92-4F0A573E97DB}" dt="2023-11-23T08:35:32.127" v="796" actId="26606"/>
          <ac:spMkLst>
            <pc:docMk/>
            <pc:sldMk cId="28177867" sldId="271"/>
            <ac:spMk id="55" creationId="{A4C54E1D-046B-434B-8B3E-C179D9913307}"/>
          </ac:spMkLst>
        </pc:spChg>
        <pc:spChg chg="add del">
          <ac:chgData name="Varga Balázs" userId="8de18fc9-c0b7-451b-9a21-24b2eab5faba" providerId="ADAL" clId="{A9CB71F1-E2DD-4930-BE92-4F0A573E97DB}" dt="2023-11-23T08:35:32.127" v="796" actId="26606"/>
          <ac:spMkLst>
            <pc:docMk/>
            <pc:sldMk cId="28177867" sldId="271"/>
            <ac:spMk id="56" creationId="{CD62FCDA-81D0-4D28-B17F-CC6E3206841E}"/>
          </ac:spMkLst>
        </pc:spChg>
        <pc:spChg chg="add del">
          <ac:chgData name="Varga Balázs" userId="8de18fc9-c0b7-451b-9a21-24b2eab5faba" providerId="ADAL" clId="{A9CB71F1-E2DD-4930-BE92-4F0A573E97DB}" dt="2023-11-23T08:35:35.117" v="798" actId="26606"/>
          <ac:spMkLst>
            <pc:docMk/>
            <pc:sldMk cId="28177867" sldId="271"/>
            <ac:spMk id="58" creationId="{A93A089E-0A16-452C-B341-0F769780D262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45" creationId="{20E9A622-9996-4927-BBCD-AEE2687BEDAD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47" creationId="{51DE3FC3-BAC1-4105-9620-4FB64EDCE876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49" creationId="{CEF02B21-6D04-4A6A-B03E-CF7642D59161}"/>
          </ac:spMkLst>
        </pc:spChg>
        <pc:spChg chg="add del">
          <ac:chgData name="Varga Balázs" userId="8de18fc9-c0b7-451b-9a21-24b2eab5faba" providerId="ADAL" clId="{A9CB71F1-E2DD-4930-BE92-4F0A573E97DB}" dt="2023-11-23T08:45:55.792" v="1121" actId="26606"/>
          <ac:spMkLst>
            <pc:docMk/>
            <pc:sldMk cId="28177867" sldId="271"/>
            <ac:spMk id="1051" creationId="{97E39010-823C-439A-B438-FEEDF549083C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3" creationId="{44CED4F7-01F5-434A-A0BB-233942471D65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4" creationId="{CCBD7F24-76AF-485A-8CDA-BD14BB87DAED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6" creationId="{DBC45491-5547-43EE-A47D-B35FF1E5D1EC}"/>
          </ac:spMkLst>
        </pc:spChg>
        <pc:spChg chg="add del">
          <ac:chgData name="Varga Balázs" userId="8de18fc9-c0b7-451b-9a21-24b2eab5faba" providerId="ADAL" clId="{A9CB71F1-E2DD-4930-BE92-4F0A573E97DB}" dt="2023-11-23T08:45:59.343" v="1123" actId="26606"/>
          <ac:spMkLst>
            <pc:docMk/>
            <pc:sldMk cId="28177867" sldId="271"/>
            <ac:spMk id="1057" creationId="{83EC4747-42A5-473A-BE8A-E5B5FE37ED21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59" creationId="{20E9A622-9996-4927-BBCD-AEE2687BEDAD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60" creationId="{51DE3FC3-BAC1-4105-9620-4FB64EDCE876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61" creationId="{CEF02B21-6D04-4A6A-B03E-CF7642D59161}"/>
          </ac:spMkLst>
        </pc:spChg>
        <pc:spChg chg="add">
          <ac:chgData name="Varga Balázs" userId="8de18fc9-c0b7-451b-9a21-24b2eab5faba" providerId="ADAL" clId="{A9CB71F1-E2DD-4930-BE92-4F0A573E97DB}" dt="2023-11-23T08:45:59.343" v="1124" actId="26606"/>
          <ac:spMkLst>
            <pc:docMk/>
            <pc:sldMk cId="28177867" sldId="271"/>
            <ac:spMk id="1062" creationId="{97E39010-823C-439A-B438-FEEDF549083C}"/>
          </ac:spMkLst>
        </pc:spChg>
        <pc:picChg chg="add del mod">
          <ac:chgData name="Varga Balázs" userId="8de18fc9-c0b7-451b-9a21-24b2eab5faba" providerId="ADAL" clId="{A9CB71F1-E2DD-4930-BE92-4F0A573E97DB}" dt="2023-11-23T08:35:17.140" v="779" actId="478"/>
          <ac:picMkLst>
            <pc:docMk/>
            <pc:sldMk cId="28177867" sldId="271"/>
            <ac:picMk id="5" creationId="{D75D92E2-5074-4FFE-05BF-2A3984C13F63}"/>
          </ac:picMkLst>
        </pc:picChg>
        <pc:picChg chg="add mod ord">
          <ac:chgData name="Varga Balázs" userId="8de18fc9-c0b7-451b-9a21-24b2eab5faba" providerId="ADAL" clId="{A9CB71F1-E2DD-4930-BE92-4F0A573E97DB}" dt="2023-11-23T08:45:59.343" v="1124" actId="26606"/>
          <ac:picMkLst>
            <pc:docMk/>
            <pc:sldMk cId="28177867" sldId="271"/>
            <ac:picMk id="7" creationId="{7F5B36E0-65D2-8EFF-3120-D02EDA1FF9FD}"/>
          </ac:picMkLst>
        </pc:picChg>
        <pc:picChg chg="add del mod">
          <ac:chgData name="Varga Balázs" userId="8de18fc9-c0b7-451b-9a21-24b2eab5faba" providerId="ADAL" clId="{A9CB71F1-E2DD-4930-BE92-4F0A573E97DB}" dt="2023-11-23T08:32:46.241" v="626"/>
          <ac:picMkLst>
            <pc:docMk/>
            <pc:sldMk cId="28177867" sldId="271"/>
            <ac:picMk id="1026" creationId="{4780B862-EA1A-0C21-728B-4E56D938235B}"/>
          </ac:picMkLst>
        </pc:picChg>
        <pc:picChg chg="add del">
          <ac:chgData name="Varga Balázs" userId="8de18fc9-c0b7-451b-9a21-24b2eab5faba" providerId="ADAL" clId="{A9CB71F1-E2DD-4930-BE92-4F0A573E97DB}" dt="2023-11-23T08:32:54.280" v="629" actId="478"/>
          <ac:picMkLst>
            <pc:docMk/>
            <pc:sldMk cId="28177867" sldId="271"/>
            <ac:picMk id="1028" creationId="{EA614090-766F-DB00-D60A-11C510670675}"/>
          </ac:picMkLst>
        </pc:picChg>
        <pc:picChg chg="add del mod">
          <ac:chgData name="Varga Balázs" userId="8de18fc9-c0b7-451b-9a21-24b2eab5faba" providerId="ADAL" clId="{A9CB71F1-E2DD-4930-BE92-4F0A573E97DB}" dt="2023-11-23T08:33:12.580" v="633"/>
          <ac:picMkLst>
            <pc:docMk/>
            <pc:sldMk cId="28177867" sldId="271"/>
            <ac:picMk id="1030" creationId="{9B15B99D-EE97-3768-0DF3-1A271D379B81}"/>
          </ac:picMkLst>
        </pc:picChg>
        <pc:picChg chg="add mod ord">
          <ac:chgData name="Varga Balázs" userId="8de18fc9-c0b7-451b-9a21-24b2eab5faba" providerId="ADAL" clId="{A9CB71F1-E2DD-4930-BE92-4F0A573E97DB}" dt="2023-11-23T08:45:59.343" v="1124" actId="26606"/>
          <ac:picMkLst>
            <pc:docMk/>
            <pc:sldMk cId="28177867" sldId="271"/>
            <ac:picMk id="1032" creationId="{7A443292-AB84-8A7E-5151-4BC00B9851E3}"/>
          </ac:picMkLst>
        </pc:picChg>
        <pc:picChg chg="add del mod">
          <ac:chgData name="Varga Balázs" userId="8de18fc9-c0b7-451b-9a21-24b2eab5faba" providerId="ADAL" clId="{A9CB71F1-E2DD-4930-BE92-4F0A573E97DB}" dt="2023-11-23T08:37:09.407" v="991" actId="478"/>
          <ac:picMkLst>
            <pc:docMk/>
            <pc:sldMk cId="28177867" sldId="271"/>
            <ac:picMk id="1034" creationId="{CBC95147-E0AD-50CE-DED8-0F28403AB18E}"/>
          </ac:picMkLst>
        </pc:picChg>
        <pc:picChg chg="add del mod">
          <ac:chgData name="Varga Balázs" userId="8de18fc9-c0b7-451b-9a21-24b2eab5faba" providerId="ADAL" clId="{A9CB71F1-E2DD-4930-BE92-4F0A573E97DB}" dt="2023-11-23T08:37:55.218" v="995" actId="478"/>
          <ac:picMkLst>
            <pc:docMk/>
            <pc:sldMk cId="28177867" sldId="271"/>
            <ac:picMk id="1036" creationId="{7B4817AA-A0C5-5C08-98A5-954F64B97B46}"/>
          </ac:picMkLst>
        </pc:picChg>
        <pc:picChg chg="add mod ord">
          <ac:chgData name="Varga Balázs" userId="8de18fc9-c0b7-451b-9a21-24b2eab5faba" providerId="ADAL" clId="{A9CB71F1-E2DD-4930-BE92-4F0A573E97DB}" dt="2023-11-23T08:45:59.343" v="1124" actId="26606"/>
          <ac:picMkLst>
            <pc:docMk/>
            <pc:sldMk cId="28177867" sldId="271"/>
            <ac:picMk id="1040" creationId="{DF0831A3-DED7-88ED-2E0D-8AF7DACAA55C}"/>
          </ac:picMkLst>
        </pc:picChg>
        <pc:cxnChg chg="add del">
          <ac:chgData name="Varga Balázs" userId="8de18fc9-c0b7-451b-9a21-24b2eab5faba" providerId="ADAL" clId="{A9CB71F1-E2DD-4930-BE92-4F0A573E97DB}" dt="2023-11-23T08:45:59.343" v="1123" actId="26606"/>
          <ac:cxnSpMkLst>
            <pc:docMk/>
            <pc:sldMk cId="28177867" sldId="271"/>
            <ac:cxnSpMk id="1055" creationId="{547DDE70-3D61-4ED7-B056-AB206613206F}"/>
          </ac:cxnSpMkLst>
        </pc:cxnChg>
      </pc:sldChg>
      <pc:sldChg chg="addSp delSp modSp add mod">
        <pc:chgData name="Varga Balázs" userId="8de18fc9-c0b7-451b-9a21-24b2eab5faba" providerId="ADAL" clId="{A9CB71F1-E2DD-4930-BE92-4F0A573E97DB}" dt="2023-11-23T08:54:39.035" v="1366" actId="1076"/>
        <pc:sldMkLst>
          <pc:docMk/>
          <pc:sldMk cId="4053455919" sldId="272"/>
        </pc:sldMkLst>
        <pc:spChg chg="mod">
          <ac:chgData name="Varga Balázs" userId="8de18fc9-c0b7-451b-9a21-24b2eab5faba" providerId="ADAL" clId="{A9CB71F1-E2DD-4930-BE92-4F0A573E97DB}" dt="2023-11-23T08:54:08.660" v="1357" actId="27636"/>
          <ac:spMkLst>
            <pc:docMk/>
            <pc:sldMk cId="4053455919" sldId="272"/>
            <ac:spMk id="3" creationId="{C294FB10-9F86-1209-4696-CA3AB866055D}"/>
          </ac:spMkLst>
        </pc:spChg>
        <pc:spChg chg="add del mod">
          <ac:chgData name="Varga Balázs" userId="8de18fc9-c0b7-451b-9a21-24b2eab5faba" providerId="ADAL" clId="{A9CB71F1-E2DD-4930-BE92-4F0A573E97DB}" dt="2023-11-23T08:53:40.130" v="1345" actId="478"/>
          <ac:spMkLst>
            <pc:docMk/>
            <pc:sldMk cId="4053455919" sldId="272"/>
            <ac:spMk id="5" creationId="{3DB997D0-AD29-10BD-55C2-92FEF91F760E}"/>
          </ac:spMkLst>
        </pc:spChg>
        <pc:picChg chg="del">
          <ac:chgData name="Varga Balázs" userId="8de18fc9-c0b7-451b-9a21-24b2eab5faba" providerId="ADAL" clId="{A9CB71F1-E2DD-4930-BE92-4F0A573E97DB}" dt="2023-11-23T08:53:35.714" v="1343" actId="478"/>
          <ac:picMkLst>
            <pc:docMk/>
            <pc:sldMk cId="4053455919" sldId="272"/>
            <ac:picMk id="6" creationId="{1FF520B9-9D84-BB26-D703-A80C375B3D6D}"/>
          </ac:picMkLst>
        </pc:picChg>
        <pc:picChg chg="del">
          <ac:chgData name="Varga Balázs" userId="8de18fc9-c0b7-451b-9a21-24b2eab5faba" providerId="ADAL" clId="{A9CB71F1-E2DD-4930-BE92-4F0A573E97DB}" dt="2023-11-23T08:53:36.810" v="1344" actId="478"/>
          <ac:picMkLst>
            <pc:docMk/>
            <pc:sldMk cId="4053455919" sldId="272"/>
            <ac:picMk id="7" creationId="{39FA334A-D7C6-F487-C61F-198FDFBCE574}"/>
          </ac:picMkLst>
        </pc:picChg>
        <pc:picChg chg="add mod">
          <ac:chgData name="Varga Balázs" userId="8de18fc9-c0b7-451b-9a21-24b2eab5faba" providerId="ADAL" clId="{A9CB71F1-E2DD-4930-BE92-4F0A573E97DB}" dt="2023-11-23T08:54:25.048" v="1361" actId="1076"/>
          <ac:picMkLst>
            <pc:docMk/>
            <pc:sldMk cId="4053455919" sldId="272"/>
            <ac:picMk id="8" creationId="{2B074E23-3489-F2CA-F826-5200C69D6694}"/>
          </ac:picMkLst>
        </pc:picChg>
        <pc:picChg chg="add mod">
          <ac:chgData name="Varga Balázs" userId="8de18fc9-c0b7-451b-9a21-24b2eab5faba" providerId="ADAL" clId="{A9CB71F1-E2DD-4930-BE92-4F0A573E97DB}" dt="2023-11-23T08:54:39.035" v="1366" actId="1076"/>
          <ac:picMkLst>
            <pc:docMk/>
            <pc:sldMk cId="4053455919" sldId="272"/>
            <ac:picMk id="9" creationId="{6A0978E3-EB7A-FC44-621D-028FE3BFE28B}"/>
          </ac:picMkLst>
        </pc:picChg>
      </pc:sldChg>
    </pc:docChg>
  </pc:docChgLst>
  <pc:docChgLst>
    <pc:chgData name="Varga Balázs" userId="8de18fc9-c0b7-451b-9a21-24b2eab5faba" providerId="ADAL" clId="{27E719F5-EB2B-4702-B464-18125EC7A7B2}"/>
    <pc:docChg chg="modSld">
      <pc:chgData name="Varga Balázs" userId="8de18fc9-c0b7-451b-9a21-24b2eab5faba" providerId="ADAL" clId="{27E719F5-EB2B-4702-B464-18125EC7A7B2}" dt="2023-11-22T19:19:36.187" v="8"/>
      <pc:docMkLst>
        <pc:docMk/>
      </pc:docMkLst>
      <pc:sldChg chg="modSp mod">
        <pc:chgData name="Varga Balázs" userId="8de18fc9-c0b7-451b-9a21-24b2eab5faba" providerId="ADAL" clId="{27E719F5-EB2B-4702-B464-18125EC7A7B2}" dt="2023-11-22T19:19:36.187" v="8"/>
        <pc:sldMkLst>
          <pc:docMk/>
          <pc:sldMk cId="464593702" sldId="256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464593702" sldId="256"/>
            <ac:spMk id="2" creationId="{50B02F79-FCFF-AEDE-69EB-29167EEEC12C}"/>
          </ac:spMkLst>
        </pc:spChg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464593702" sldId="256"/>
            <ac:spMk id="3" creationId="{485DD933-9AC6-9B68-6BE9-78CFC693E7CC}"/>
          </ac:spMkLst>
        </pc:spChg>
      </pc:sldChg>
      <pc:sldChg chg="modSp">
        <pc:chgData name="Varga Balázs" userId="8de18fc9-c0b7-451b-9a21-24b2eab5faba" providerId="ADAL" clId="{27E719F5-EB2B-4702-B464-18125EC7A7B2}" dt="2023-11-22T19:19:36.187" v="8"/>
        <pc:sldMkLst>
          <pc:docMk/>
          <pc:sldMk cId="3985813226" sldId="257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3985813226" sldId="257"/>
            <ac:spMk id="2" creationId="{BB09EC23-7633-499B-2C9A-7786E33A1B58}"/>
          </ac:spMkLst>
        </pc:spChg>
      </pc:sldChg>
      <pc:sldChg chg="modSp">
        <pc:chgData name="Varga Balázs" userId="8de18fc9-c0b7-451b-9a21-24b2eab5faba" providerId="ADAL" clId="{27E719F5-EB2B-4702-B464-18125EC7A7B2}" dt="2023-11-22T19:19:36.187" v="8"/>
        <pc:sldMkLst>
          <pc:docMk/>
          <pc:sldMk cId="1713391563" sldId="258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713391563" sldId="258"/>
            <ac:spMk id="2" creationId="{C22846B5-BCD2-4E55-4B83-FCC67A36CD5A}"/>
          </ac:spMkLst>
        </pc:spChg>
      </pc:sldChg>
      <pc:sldChg chg="modSp">
        <pc:chgData name="Varga Balázs" userId="8de18fc9-c0b7-451b-9a21-24b2eab5faba" providerId="ADAL" clId="{27E719F5-EB2B-4702-B464-18125EC7A7B2}" dt="2023-11-22T19:19:36.187" v="8"/>
        <pc:sldMkLst>
          <pc:docMk/>
          <pc:sldMk cId="1813316266" sldId="259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813316266" sldId="259"/>
            <ac:spMk id="2" creationId="{ACE5AAE7-27C3-46DE-4B56-F04D0F9755AF}"/>
          </ac:spMkLst>
        </pc:spChg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813316266" sldId="259"/>
            <ac:spMk id="3" creationId="{C294FB10-9F86-1209-4696-CA3AB866055D}"/>
          </ac:spMkLst>
        </pc:spChg>
      </pc:sldChg>
      <pc:sldChg chg="modSp">
        <pc:chgData name="Varga Balázs" userId="8de18fc9-c0b7-451b-9a21-24b2eab5faba" providerId="ADAL" clId="{27E719F5-EB2B-4702-B464-18125EC7A7B2}" dt="2023-11-22T19:19:36.187" v="8"/>
        <pc:sldMkLst>
          <pc:docMk/>
          <pc:sldMk cId="1944346633" sldId="261"/>
        </pc:sldMkLst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944346633" sldId="261"/>
            <ac:spMk id="2" creationId="{ACE5AAE7-27C3-46DE-4B56-F04D0F9755AF}"/>
          </ac:spMkLst>
        </pc:spChg>
        <pc:spChg chg="mod">
          <ac:chgData name="Varga Balázs" userId="8de18fc9-c0b7-451b-9a21-24b2eab5faba" providerId="ADAL" clId="{27E719F5-EB2B-4702-B464-18125EC7A7B2}" dt="2023-11-22T19:19:36.187" v="8"/>
          <ac:spMkLst>
            <pc:docMk/>
            <pc:sldMk cId="1944346633" sldId="261"/>
            <ac:spMk id="3" creationId="{C294FB10-9F86-1209-4696-CA3AB86605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6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Excal21/Adatbazis-beadan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B02F79-FCFF-AEDE-69EB-29167EEEC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Adatbázis-kezelés</a:t>
            </a:r>
            <a:b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Vasút nyilvántartás (VÁM)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5DD933-9AC6-9B68-6BE9-78CFC693E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Balázs, szakál gyula Richárd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9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Stadler FLIRT típusú motorvonatoknak mekkora az átlagos menetideje?</a:t>
            </a:r>
          </a:p>
        </p:txBody>
      </p:sp>
      <p:pic>
        <p:nvPicPr>
          <p:cNvPr id="7" name="Kép 6" descr="A képen szöveg, Betűtípus, sor, szám látható&#10;&#10;Automatikusan generált leírás">
            <a:extLst>
              <a:ext uri="{FF2B5EF4-FFF2-40B4-BE49-F238E27FC236}">
                <a16:creationId xmlns:a16="http://schemas.microsoft.com/office/drawing/2014/main" id="{3A57F204-0A23-A493-6B69-69DBDF3C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9" y="2747433"/>
            <a:ext cx="2630766" cy="1368000"/>
          </a:xfrm>
          <a:prstGeom prst="rect">
            <a:avLst/>
          </a:prstGeom>
        </p:spPr>
      </p:pic>
      <p:pic>
        <p:nvPicPr>
          <p:cNvPr id="6" name="Tartalom helye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C681DD68-5288-8A27-219A-6FD386AE0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504" y="902289"/>
            <a:ext cx="6994300" cy="1224000"/>
          </a:xfrm>
          <a:prstGeom prst="rect">
            <a:avLst/>
          </a:prstGeom>
        </p:spPr>
      </p:pic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1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32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Hány fiatal (&lt;30 év) vett igénybe 90%-os kedvezményt?</a:t>
            </a:r>
          </a:p>
        </p:txBody>
      </p:sp>
      <p:pic>
        <p:nvPicPr>
          <p:cNvPr id="9" name="Tartalom helye 8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7C1D5B70-DAA2-A693-FF4A-08781622B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654" y="3286859"/>
            <a:ext cx="3428242" cy="1368000"/>
          </a:xfrm>
          <a:prstGeom prst="rect">
            <a:avLst/>
          </a:prstGeom>
        </p:spPr>
      </p:pic>
      <p:pic>
        <p:nvPicPr>
          <p:cNvPr id="8" name="Kép 7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6165B68D-7969-6EA9-4EA5-AC308659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4" y="883886"/>
            <a:ext cx="6830762" cy="1332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39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EC251E-A747-FD46-977B-80D8DE97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GUI tervek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EF8E0F6-0F92-B237-D279-2525EB516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622092"/>
            <a:ext cx="6912217" cy="309013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42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38358D-3603-AC5E-9A99-38CDCA5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tervek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F2D2578-BC8A-BC0D-28B0-8C0CCF37F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622092"/>
            <a:ext cx="6912217" cy="3090134"/>
          </a:xfrm>
          <a:prstGeom prst="rect">
            <a:avLst/>
          </a:prstGeom>
        </p:spPr>
      </p:pic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04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44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46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95A5FA-7972-1C24-F60D-F93076C8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Adatfeltöltés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6CC4A6-9C57-AD07-81B7-5665684E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735500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https://github.com/Excal21/Adatbazis-beadando</a:t>
            </a:r>
            <a:endParaRPr lang="hu-HU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061" name="Rectangle 1048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040" name="Picture 16" descr="Python Logo Sticker Computer Tablet Phone Coder Vinyl - Etsy">
            <a:extLst>
              <a:ext uri="{FF2B5EF4-FFF2-40B4-BE49-F238E27FC236}">
                <a16:creationId xmlns:a16="http://schemas.microsoft.com/office/drawing/2014/main" id="{DF0831A3-DED7-88ED-2E0D-8AF7DACAA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" r="4" b="2426"/>
          <a:stretch/>
        </p:blipFill>
        <p:spPr bwMode="auto">
          <a:xfrm>
            <a:off x="4812161" y="-2655"/>
            <a:ext cx="3606643" cy="33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50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A443292-AB84-8A7E-5151-4BC00B985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r="-1" b="3519"/>
          <a:stretch/>
        </p:blipFill>
        <p:spPr bwMode="auto">
          <a:xfrm>
            <a:off x="8576279" y="10"/>
            <a:ext cx="3610035" cy="33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F5B36E0-65D2-8EFF-3120-D02EDA1FF9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16" r="-2" b="2671"/>
          <a:stretch/>
        </p:blipFill>
        <p:spPr>
          <a:xfrm>
            <a:off x="4812161" y="3504904"/>
            <a:ext cx="7374154" cy="33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0B3C217-CF84-BC1E-9F63-7B25D0FF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hu-HU"/>
              <a:t>Köszönjük a figyelmet!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A33757-84E4-6CAD-03A4-53393263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hu-H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Nincs elérhető leírás.">
            <a:extLst>
              <a:ext uri="{FF2B5EF4-FFF2-40B4-BE49-F238E27FC236}">
                <a16:creationId xmlns:a16="http://schemas.microsoft.com/office/drawing/2014/main" id="{06C14FAF-3055-1D3B-C772-A3AA9D78E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8" r="8722" b="-3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4" name="Straight Connector 205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66" name="Rectangle 2060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0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09EC23-7633-499B-2C9A-7786E33A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Adatmodell</a:t>
            </a:r>
          </a:p>
        </p:txBody>
      </p:sp>
      <p:pic>
        <p:nvPicPr>
          <p:cNvPr id="8" name="Tartalom helye 7" descr="A képen szöveg, diagram, képernyőkép, Tervrajz látható&#10;&#10;Automatikusan generált leírás">
            <a:extLst>
              <a:ext uri="{FF2B5EF4-FFF2-40B4-BE49-F238E27FC236}">
                <a16:creationId xmlns:a16="http://schemas.microsoft.com/office/drawing/2014/main" id="{5669AD81-7413-9E6C-8042-91DA5804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131" y="640081"/>
            <a:ext cx="5463952" cy="50541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81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2846B5-BCD2-4E55-4B83-FCC67A36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Egyed-kapcsolat diagram</a:t>
            </a:r>
          </a:p>
        </p:txBody>
      </p:sp>
      <p:pic>
        <p:nvPicPr>
          <p:cNvPr id="4" name="Tartalom helye 3" descr="A képen rajz, minta, vázlat látható&#10;&#10;Automatikusan generált leírás">
            <a:extLst>
              <a:ext uri="{FF2B5EF4-FFF2-40B4-BE49-F238E27FC236}">
                <a16:creationId xmlns:a16="http://schemas.microsoft.com/office/drawing/2014/main" id="{4DC47760-25E7-E63A-618F-D72D4006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86713"/>
            <a:ext cx="6912217" cy="4160892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39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2789E5-E572-6FD2-7342-3E629AC3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Jarat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2D53645-0865-A61F-E6D7-EF0F5F3A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114" b="-1"/>
          <a:stretch/>
        </p:blipFill>
        <p:spPr>
          <a:xfrm>
            <a:off x="804422" y="640081"/>
            <a:ext cx="6571370" cy="50541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11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2789E5-E572-6FD2-7342-3E629AC3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VasarloAdat tábla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F7F5258D-D4C9-C4AE-41F3-39B3F976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440" b="1"/>
          <a:stretch/>
        </p:blipFill>
        <p:spPr>
          <a:xfrm>
            <a:off x="804400" y="640081"/>
            <a:ext cx="6571415" cy="50541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4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Megszorítások</a:t>
            </a:r>
          </a:p>
        </p:txBody>
      </p:sp>
      <p:pic>
        <p:nvPicPr>
          <p:cNvPr id="7" name="Kép 6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772D51B5-293C-9A51-E1DD-F9750BFF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2455"/>
            <a:ext cx="4020297" cy="2213421"/>
          </a:xfrm>
          <a:prstGeom prst="rect">
            <a:avLst/>
          </a:prstGeom>
        </p:spPr>
      </p:pic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4A0EF276-A232-64E2-B797-19B0BD99B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3333259"/>
            <a:ext cx="4020296" cy="2245820"/>
          </a:xfrm>
          <a:prstGeom prst="rect">
            <a:avLst/>
          </a:prstGeom>
        </p:spPr>
      </p:pic>
      <p:sp>
        <p:nvSpPr>
          <p:cNvPr id="25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Jaratszam mezőre vonatkozó megszorítás: A járatszámnak egy 10 és 39999 közötti számnak kell lenni.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Irsz mezőre vonatkozó megszorítás: Az irányítószámnak 1000 és 9985 közé kell esni.</a:t>
            </a: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31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9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Megszorítások</a:t>
            </a:r>
          </a:p>
        </p:txBody>
      </p:sp>
      <p:pic>
        <p:nvPicPr>
          <p:cNvPr id="12" name="Kép 11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EEBE55F4-EFE8-81C9-E6BC-332C1A2B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99879"/>
            <a:ext cx="4020297" cy="2238574"/>
          </a:xfrm>
          <a:prstGeom prst="rect">
            <a:avLst/>
          </a:pr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Tartalom helye 1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67DA88DE-6996-DF23-AFF2-2175FC4DA5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3320596"/>
            <a:ext cx="4020296" cy="227114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342900" lvl="1" indent="-342900"/>
            <a:r>
              <a:rPr lang="en-US"/>
              <a:t>SzulDatum mezőre vonatkozó megszorítás: A vásárló születési dátuma 14 évvel kell, hogy meghaladja a mindenkor aktuális rendszerdátumot.</a:t>
            </a:r>
          </a:p>
          <a:p>
            <a:pPr marL="342900" lvl="1" indent="-342900"/>
            <a:endParaRPr lang="en-US"/>
          </a:p>
          <a:p>
            <a:pPr marL="342900" lvl="1" indent="-342900"/>
            <a:endParaRPr lang="en-US"/>
          </a:p>
          <a:p>
            <a:pPr marL="342900" lvl="1" indent="-342900"/>
            <a:r>
              <a:rPr lang="en-US"/>
              <a:t>SzigSzam mezőre vonatkozó megszorítás: A vásárló személyi igazolványának formátuma meg kell, hogy egyezzen a magyarországi szabvánnyal, avagy: 8 karakter hosszú, amiből az első 6 karakter számjegy, az utolsó 2 karakter pedig angol nagybetű.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34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57" name="Straight Connector 3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35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Listázza ki azokat a járatokat, amik megállnak Csornán!</a:t>
            </a:r>
          </a:p>
        </p:txBody>
      </p:sp>
      <p:pic>
        <p:nvPicPr>
          <p:cNvPr id="7" name="Kép 6" descr="A képen szöveg, szám, menü, képernyőkép látható&#10;&#10;Automatikusan generált leírás">
            <a:extLst>
              <a:ext uri="{FF2B5EF4-FFF2-40B4-BE49-F238E27FC236}">
                <a16:creationId xmlns:a16="http://schemas.microsoft.com/office/drawing/2014/main" id="{39FA334A-D7C6-F487-C61F-198FDFBC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85" y="3278924"/>
            <a:ext cx="4625905" cy="2232000"/>
          </a:xfrm>
          <a:prstGeom prst="rect">
            <a:avLst/>
          </a:prstGeom>
        </p:spPr>
      </p:pic>
      <p:pic>
        <p:nvPicPr>
          <p:cNvPr id="6" name="Tartalom helye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1FF520B9-9D84-BB26-D703-A80C375B3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85" y="730686"/>
            <a:ext cx="7466660" cy="2016000"/>
          </a:xfrm>
          <a:prstGeom prst="rect">
            <a:avLst/>
          </a:prstGeom>
        </p:spPr>
      </p:pic>
      <p:cxnSp>
        <p:nvCxnSpPr>
          <p:cNvPr id="73" name="Straight Connector 37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9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01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57" name="Straight Connector 3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35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E5AAE7-27C3-46DE-4B56-F04D0F97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Lekérdezések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4FB10-9F86-1209-4696-CA3AB866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Ki(k)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vásároltak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jegyet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 GYSEV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által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üzemeltetett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vonalon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közlekedő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járatokra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ahol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jelenleg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vágányzár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van </a:t>
            </a: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érvényben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</a:p>
        </p:txBody>
      </p:sp>
      <p:cxnSp>
        <p:nvCxnSpPr>
          <p:cNvPr id="73" name="Straight Connector 37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9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8" name="Kép 7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2B074E23-3489-F2CA-F826-5200C69D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7" y="2716210"/>
            <a:ext cx="2036675" cy="3384000"/>
          </a:xfrm>
          <a:prstGeom prst="rect">
            <a:avLst/>
          </a:prstGeom>
        </p:spPr>
      </p:pic>
      <p:pic>
        <p:nvPicPr>
          <p:cNvPr id="9" name="Tartalom helye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A0978E3-EB7A-FC44-621D-028FE3BFE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117" y="461701"/>
            <a:ext cx="8758775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55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4. egyéni sé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8007E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189</Words>
  <Application>Microsoft Office PowerPoint</Application>
  <PresentationFormat>Szélesvásznú</PresentationFormat>
  <Paragraphs>30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Retrospektív</vt:lpstr>
      <vt:lpstr>Adatbázis-kezelés Vasút nyilvántartás (VÁM)</vt:lpstr>
      <vt:lpstr>Adatmodell</vt:lpstr>
      <vt:lpstr>Egyed-kapcsolat diagram</vt:lpstr>
      <vt:lpstr>Jarat tábla</vt:lpstr>
      <vt:lpstr>VasarloAdat tábla</vt:lpstr>
      <vt:lpstr>Megszorítások</vt:lpstr>
      <vt:lpstr>Megszorítások</vt:lpstr>
      <vt:lpstr>Lekérdezések</vt:lpstr>
      <vt:lpstr>Lekérdezések</vt:lpstr>
      <vt:lpstr>Lekérdezések</vt:lpstr>
      <vt:lpstr>Lekérdezések</vt:lpstr>
      <vt:lpstr>GUI tervek</vt:lpstr>
      <vt:lpstr>GUI tervek</vt:lpstr>
      <vt:lpstr>Adatfeltöltés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Adatbázis-kezelés vasút nyilvántartás (vám)</dc:title>
  <dc:creator>Varga Balázs</dc:creator>
  <cp:lastModifiedBy>Varga Balázs</cp:lastModifiedBy>
  <cp:revision>1</cp:revision>
  <dcterms:created xsi:type="dcterms:W3CDTF">2023-11-13T09:16:11Z</dcterms:created>
  <dcterms:modified xsi:type="dcterms:W3CDTF">2023-11-23T08:58:15Z</dcterms:modified>
</cp:coreProperties>
</file>