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40DA9DA-485A-4553-BC38-B8C451719D0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A4B5-07BA-4369-B5E5-F6DEE8DD38A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1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A9DA-485A-4553-BC38-B8C451719D0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A4B5-07BA-4369-B5E5-F6DEE8DD3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63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A9DA-485A-4553-BC38-B8C451719D0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A4B5-07BA-4369-B5E5-F6DEE8DD38A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0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A9DA-485A-4553-BC38-B8C451719D0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A4B5-07BA-4369-B5E5-F6DEE8DD3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A9DA-485A-4553-BC38-B8C451719D0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A4B5-07BA-4369-B5E5-F6DEE8DD38A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71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A9DA-485A-4553-BC38-B8C451719D0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A4B5-07BA-4369-B5E5-F6DEE8DD3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A9DA-485A-4553-BC38-B8C451719D0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A4B5-07BA-4369-B5E5-F6DEE8DD3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A9DA-485A-4553-BC38-B8C451719D0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A4B5-07BA-4369-B5E5-F6DEE8DD3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2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A9DA-485A-4553-BC38-B8C451719D0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A4B5-07BA-4369-B5E5-F6DEE8DD3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60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A9DA-485A-4553-BC38-B8C451719D0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A4B5-07BA-4369-B5E5-F6DEE8DD3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42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A9DA-485A-4553-BC38-B8C451719D0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A4B5-07BA-4369-B5E5-F6DEE8DD38A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5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0DA9DA-485A-4553-BC38-B8C451719D0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57A4B5-07BA-4369-B5E5-F6DEE8DD38A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4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AB75-82C2-48AF-A1BE-4FC2B0569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AtliQ Hospitality Analysis</a:t>
            </a:r>
          </a:p>
        </p:txBody>
      </p:sp>
    </p:spTree>
    <p:extLst>
      <p:ext uri="{BB962C8B-B14F-4D97-AF65-F5344CB8AC3E}">
        <p14:creationId xmlns:p14="http://schemas.microsoft.com/office/powerpoint/2010/main" val="120308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6D9D-A2C5-4C36-A88F-93303B28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7B7C-6354-4836-9D7F-2F21DCD3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Grands owns multiple five-star hotels across India. They have been in the hospitality industry for the past 20 years. Due to strategic moves from other competitors and ineffective decision-making in management,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Grands are losing its market share and revenue in the luxury/business hotels category. As a strategic move, the managing director of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Grands wanted to incorporate “Business and Data Intelligence” in order to regain their market share and revenue.</a:t>
            </a:r>
            <a:endParaRPr lang="en-IN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3A97-FD7D-4E21-B081-F144E8E5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6560-12E9-4C87-AAD4-36D0BA82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Leverage business and data intelligence solution to enhance decision-     making processes and strategic planning 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Grands.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and seize market opportunities.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 operational efficiencies for better resource management.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Develop data-driven strategies to regain market share and increase revenue in the luxury and business hotel segments across India.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Integrate advance analytics and intelligence tools to elevate customer satisfaction, drive competitive advantage, and ensure sustainable growth in the highly competitive hospitality industry</a:t>
            </a:r>
          </a:p>
        </p:txBody>
      </p:sp>
    </p:spTree>
    <p:extLst>
      <p:ext uri="{BB962C8B-B14F-4D97-AF65-F5344CB8AC3E}">
        <p14:creationId xmlns:p14="http://schemas.microsoft.com/office/powerpoint/2010/main" val="237069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C2E8-FD6D-470B-AD47-BFD29901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118B2-1260-4062-9147-E67C6ECAF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4" y="1862051"/>
            <a:ext cx="8595753" cy="4022725"/>
          </a:xfrm>
        </p:spPr>
      </p:pic>
    </p:spTree>
    <p:extLst>
      <p:ext uri="{BB962C8B-B14F-4D97-AF65-F5344CB8AC3E}">
        <p14:creationId xmlns:p14="http://schemas.microsoft.com/office/powerpoint/2010/main" val="92387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36EA-DF34-4023-B307-55D948B9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10580"/>
          </a:xfrm>
        </p:spPr>
        <p:txBody>
          <a:bodyPr/>
          <a:lstStyle/>
          <a:p>
            <a:r>
              <a:rPr lang="en-US" dirty="0"/>
              <a:t>My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9CC8F-8503-44F7-89D3-8328E1803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964" y="1812174"/>
            <a:ext cx="9720072" cy="4987637"/>
          </a:xfrm>
        </p:spPr>
      </p:pic>
    </p:spTree>
    <p:extLst>
      <p:ext uri="{BB962C8B-B14F-4D97-AF65-F5344CB8AC3E}">
        <p14:creationId xmlns:p14="http://schemas.microsoft.com/office/powerpoint/2010/main" val="260124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793AA-50C1-43ED-B81D-29C193D67C27}"/>
              </a:ext>
            </a:extLst>
          </p:cNvPr>
          <p:cNvSpPr txBox="1"/>
          <p:nvPr/>
        </p:nvSpPr>
        <p:spPr>
          <a:xfrm>
            <a:off x="457200" y="1080654"/>
            <a:ext cx="11039301" cy="5051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Revenue Generation: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Mumbai generated the highest revenue at 669M. Delhi generated the lowest revenue at 290.92M.</a:t>
            </a:r>
          </a:p>
          <a:p>
            <a:pPr>
              <a:lnSpc>
                <a:spcPct val="11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Revenue by Category: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Luxury category generated more revenue, accounting for 61.62% of the total, compared to the Business category’s 38.82%. Total revenue across both categories was 1.69B</a:t>
            </a:r>
          </a:p>
          <a:p>
            <a:pPr>
              <a:lnSpc>
                <a:spcPct val="11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Occupancy Rates: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Delhi has the highest occupancy rate at 60.44%, despite having the lowest Daily Standard Room Night(DSRN) rate at 435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Bangalore has the lowest occupancy rate at 55.68%</a:t>
            </a:r>
          </a:p>
          <a:p>
            <a:pPr>
              <a:lnSpc>
                <a:spcPct val="110000"/>
              </a:lnSpc>
            </a:pP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Top-Performing Property: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AtliQ Exotica emerged as the best performer among all the properties with revenue of 316M.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It had an average rating of 3.62, occupancy rate of 57.20% and cancellation rate of 24.39%.</a:t>
            </a:r>
          </a:p>
          <a:p>
            <a:pPr>
              <a:lnSpc>
                <a:spcPct val="110000"/>
              </a:lnSpc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Weekend vs. Weekday Performance: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Weekend occupancy (Friday-Saturday) was 7% higher than weekdays.</a:t>
            </a:r>
          </a:p>
          <a:p>
            <a:pPr>
              <a:lnSpc>
                <a:spcPct val="11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However, the difference in Revenue Per Available Room(RevPAR) between weekends and weekdays was negligible.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9A603-1385-4FF7-BE7F-214015FC54E3}"/>
              </a:ext>
            </a:extLst>
          </p:cNvPr>
          <p:cNvSpPr txBox="1"/>
          <p:nvPr/>
        </p:nvSpPr>
        <p:spPr>
          <a:xfrm>
            <a:off x="1458883" y="299258"/>
            <a:ext cx="9035934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" panose="020B0502040204020203" pitchFamily="34" charset="0"/>
              </a:rPr>
              <a:t>KEY INSIGHTS</a:t>
            </a:r>
            <a:endParaRPr lang="en-IN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75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</TotalTime>
  <Words>333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</vt:lpstr>
      <vt:lpstr>Tw Cen MT</vt:lpstr>
      <vt:lpstr>Tw Cen MT Condensed</vt:lpstr>
      <vt:lpstr>Wingdings</vt:lpstr>
      <vt:lpstr>Wingdings 3</vt:lpstr>
      <vt:lpstr>Integral</vt:lpstr>
      <vt:lpstr>AtliQ Hospitality Analysis</vt:lpstr>
      <vt:lpstr>Project overview</vt:lpstr>
      <vt:lpstr>Objectives</vt:lpstr>
      <vt:lpstr>dATASET</vt:lpstr>
      <vt:lpstr>My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Hospitality Analysis</dc:title>
  <dc:creator>Yusuf Ansari</dc:creator>
  <cp:lastModifiedBy>Yusuf Ansari</cp:lastModifiedBy>
  <cp:revision>7</cp:revision>
  <dcterms:created xsi:type="dcterms:W3CDTF">2024-07-30T14:58:20Z</dcterms:created>
  <dcterms:modified xsi:type="dcterms:W3CDTF">2024-07-30T16:13:27Z</dcterms:modified>
</cp:coreProperties>
</file>