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</p:sldIdLst>
  <p:sldSz cx="12192000" cy="6858000"/>
  <p:notesSz cx="6858000" cy="9144000"/>
  <p:embeddedFontLst>
    <p:embeddedFont>
      <p:font typeface="Bahnschrift" panose="020B0502040204020203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11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925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13504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70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581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804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3406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403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1511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42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05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4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4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6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633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38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57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21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2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37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IN" sz="5400" dirty="0"/>
              <a:t>Heart Disease Diagnostic Analysis</a:t>
            </a:r>
            <a:endParaRPr lang="en-US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645E4-04A2-431E-B146-251B418A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743" y="3823472"/>
            <a:ext cx="3111649" cy="1752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latin typeface="Bahnschrift" panose="020B0502040204020203" pitchFamily="34" charset="0"/>
              </a:rPr>
              <a:t>Health is real wealth in the pandemic time we all realized the brute effects of covid-19 on all irrespective of any status. We are required to analyze health and medical data for better future preparation.</a:t>
            </a:r>
            <a:endParaRPr lang="en-US"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1" y="185172"/>
            <a:ext cx="9779183" cy="8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0E5E4-DB20-4DCE-9645-F5D4AFCCD168}"/>
              </a:ext>
            </a:extLst>
          </p:cNvPr>
          <p:cNvSpPr txBox="1"/>
          <p:nvPr/>
        </p:nvSpPr>
        <p:spPr>
          <a:xfrm>
            <a:off x="1167491" y="1124858"/>
            <a:ext cx="969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3"/>
                </a:solidFill>
                <a:effectLst/>
                <a:latin typeface="Inter"/>
              </a:rPr>
              <a:t>This data set dates from 1988 and consists of four databases: Cleveland, Hungary, Switzerland, and Long Beach V. It contains 76 attributes, including the predicted attribute, but all published experiments refer to using a subset of 14 of them. The "target" field refers to the presence of heart disease in the patient. It is integer valued 0 = no disease and 1 = disease.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9DF1F-E6A4-47A4-AB90-1611FA5B9D7E}"/>
              </a:ext>
            </a:extLst>
          </p:cNvPr>
          <p:cNvSpPr txBox="1"/>
          <p:nvPr/>
        </p:nvSpPr>
        <p:spPr>
          <a:xfrm>
            <a:off x="1263871" y="2715717"/>
            <a:ext cx="9500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age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sex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chest pain type (4 values)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resting blood pressure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serum cholesterol in mg/dl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fasting blood sugar &gt; 120 mg/dl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resting electrocardiographic results (values 0,1,2)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maximum heart rate achieved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exercise induced angina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inherit"/>
              </a:rPr>
              <a:t>oldpeak</a:t>
            </a: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= ST depression induced by exercise relative to rest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The slope of the peak exercise ST segment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number of major vessels (0-3) colored by fluoroscopy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inherit"/>
              </a:rPr>
              <a:t>thal</a:t>
            </a: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: 0 = normal; 1 = fixed defect; 2 = reversable defect</a:t>
            </a:r>
            <a:br>
              <a:rPr lang="en-US" b="0" i="0" dirty="0">
                <a:solidFill>
                  <a:schemeClr val="tx2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23D52-F690-4073-8BD9-F50817CB19F8}"/>
              </a:ext>
            </a:extLst>
          </p:cNvPr>
          <p:cNvSpPr txBox="1"/>
          <p:nvPr/>
        </p:nvSpPr>
        <p:spPr>
          <a:xfrm>
            <a:off x="1167491" y="2315607"/>
            <a:ext cx="708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Attribute Information: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3"/>
          </p:nvPr>
        </p:nvSpPr>
        <p:spPr>
          <a:xfrm flipH="1">
            <a:off x="830741" y="1753435"/>
            <a:ext cx="9207337" cy="328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 – Chest Pain Type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thalach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Maximum Heart Rate Achieved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Slope –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slope of the peak exercise ST segment 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Exercise induced angina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oldpeak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 depression induced by exercise relative to rest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 –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major vessels 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thal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blood disorder called thalassemia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1202954" y="250793"/>
            <a:ext cx="9779183" cy="75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Dashboard</a:t>
            </a:r>
            <a:endParaRPr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0F5350-3CF8-4DC3-B9BE-F192D6B0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30" y="1156270"/>
            <a:ext cx="9004763" cy="50485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FCE8-1C4F-464A-8164-57D08331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235132"/>
            <a:ext cx="9779183" cy="574766"/>
          </a:xfrm>
        </p:spPr>
        <p:txBody>
          <a:bodyPr/>
          <a:lstStyle/>
          <a:p>
            <a:r>
              <a:rPr lang="en-IN" dirty="0"/>
              <a:t>Model Training and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C944A-2579-4E1C-8EB1-1B3EE83B99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C5A61-C429-44AF-BF3B-4856F38E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32" y="1305848"/>
            <a:ext cx="5184658" cy="3950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57C5EC-3C20-4680-9EF8-5F7474860C91}"/>
              </a:ext>
            </a:extLst>
          </p:cNvPr>
          <p:cNvSpPr txBox="1"/>
          <p:nvPr/>
        </p:nvSpPr>
        <p:spPr>
          <a:xfrm>
            <a:off x="435430" y="2505670"/>
            <a:ext cx="4920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best prediction was achieved by Logistic Regression Model with Accuracy Score of about 85%</a:t>
            </a:r>
          </a:p>
        </p:txBody>
      </p:sp>
    </p:spTree>
    <p:extLst>
      <p:ext uri="{BB962C8B-B14F-4D97-AF65-F5344CB8AC3E}">
        <p14:creationId xmlns:p14="http://schemas.microsoft.com/office/powerpoint/2010/main" val="293567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E8AF-46B0-4039-851C-7712F08C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00235-0071-451F-99D0-445E89E75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46" y="2528203"/>
            <a:ext cx="10667999" cy="2828613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Heart disease is predominantly more prevailing in male.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Male suffering from Asymptotic Chest Pain is most likely to have heart disease.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Generally lower Max Heart Rate level is observed in person suffering from heart disease.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Higher cholesterol level is observed in person suffering from heart disease.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The average </a:t>
            </a:r>
            <a:r>
              <a:rPr lang="en-US" dirty="0" err="1"/>
              <a:t>oldpeak</a:t>
            </a:r>
            <a:r>
              <a:rPr lang="en-US" dirty="0"/>
              <a:t> value is generally higher in people with heart disease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12445-DA92-47FB-A6FB-9CE1704EE3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376</Words>
  <Application>Microsoft Office PowerPoint</Application>
  <PresentationFormat>Widescreen</PresentationFormat>
  <Paragraphs>51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Century Gothic</vt:lpstr>
      <vt:lpstr>Bahnschrift</vt:lpstr>
      <vt:lpstr>Inter</vt:lpstr>
      <vt:lpstr>Wingdings 3</vt:lpstr>
      <vt:lpstr>Calibri</vt:lpstr>
      <vt:lpstr>inherit</vt:lpstr>
      <vt:lpstr>Arial</vt:lpstr>
      <vt:lpstr>Ion</vt:lpstr>
      <vt:lpstr>Heart Disease Diagnostic Analysis</vt:lpstr>
      <vt:lpstr>Introduction</vt:lpstr>
      <vt:lpstr>Details of Data</vt:lpstr>
      <vt:lpstr>Main KPIs</vt:lpstr>
      <vt:lpstr>My Dashboard</vt:lpstr>
      <vt:lpstr>Model Training and Prediction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Analysis</dc:title>
  <dc:creator>Yusuf Ansari</dc:creator>
  <cp:lastModifiedBy>Yusuf Ansari</cp:lastModifiedBy>
  <cp:revision>10</cp:revision>
  <dcterms:created xsi:type="dcterms:W3CDTF">2022-12-29T06:36:15Z</dcterms:created>
  <dcterms:modified xsi:type="dcterms:W3CDTF">2024-07-30T11:29:47Z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