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92398" y="1972731"/>
            <a:ext cx="6815669" cy="1515533"/>
          </a:xfrm>
        </p:spPr>
        <p:txBody>
          <a:bodyPr/>
          <a:lstStyle/>
          <a:p>
            <a:r>
              <a:rPr lang="fr-FR" sz="3600" dirty="0" smtClean="0"/>
              <a:t>DEFINIR UNE STRATEGIE </a:t>
            </a:r>
            <a:br>
              <a:rPr lang="fr-FR" sz="3600" dirty="0" smtClean="0"/>
            </a:br>
            <a:r>
              <a:rPr lang="fr-FR" sz="3600" dirty="0" smtClean="0"/>
              <a:t>DE LIVRAISON EFFICACE ET FIABLE</a:t>
            </a:r>
            <a:endParaRPr lang="en-GB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2398" y="3933371"/>
            <a:ext cx="6815669" cy="1045028"/>
          </a:xfrm>
        </p:spPr>
        <p:txBody>
          <a:bodyPr>
            <a:normAutofit/>
          </a:bodyPr>
          <a:lstStyle/>
          <a:p>
            <a:r>
              <a:rPr lang="fr-FR" sz="3200" b="1" dirty="0" smtClean="0"/>
              <a:t>SOSHOP &amp; SOTECH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396067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64114" y="866019"/>
            <a:ext cx="7253512" cy="1303867"/>
          </a:xfrm>
        </p:spPr>
        <p:txBody>
          <a:bodyPr/>
          <a:lstStyle/>
          <a:p>
            <a:pPr algn="l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Oyoli EXPRESS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5" y="668242"/>
            <a:ext cx="1843313" cy="1699422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5"/>
          <a:stretch/>
        </p:blipFill>
        <p:spPr>
          <a:xfrm>
            <a:off x="7698025" y="866019"/>
            <a:ext cx="3863395" cy="119742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5" b="38853"/>
          <a:stretch/>
        </p:blipFill>
        <p:spPr>
          <a:xfrm>
            <a:off x="682175" y="2489201"/>
            <a:ext cx="5370282" cy="36358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35"/>
          <a:stretch/>
        </p:blipFill>
        <p:spPr>
          <a:xfrm>
            <a:off x="6159083" y="2489201"/>
            <a:ext cx="5402337" cy="36358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594" y="4802980"/>
            <a:ext cx="1410312" cy="142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Voici ainsi définie, la stratégie de livraison efficace et fiable proposée à Soshop &amp; </a:t>
            </a:r>
            <a:r>
              <a:rPr lang="fr-FR" dirty="0" err="1" smtClean="0"/>
              <a:t>Sothec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864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3200" dirty="0" smtClean="0"/>
              <a:t>Il s’agit ici de définir le type de livraison que Soshop &amp; </a:t>
            </a:r>
            <a:r>
              <a:rPr lang="fr-FR" sz="3200" dirty="0" err="1" smtClean="0"/>
              <a:t>Sotech</a:t>
            </a:r>
            <a:r>
              <a:rPr lang="fr-FR" sz="3200" dirty="0" smtClean="0"/>
              <a:t> pourra adopter pour faire livrer ses produits sur toute l’étendue de son marché, dans le temps et en dépensant le moins possible.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824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ETAT DES LIEUX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3200" dirty="0" err="1" smtClean="0"/>
              <a:t>Sochop</a:t>
            </a:r>
            <a:r>
              <a:rPr lang="fr-FR" sz="3200" dirty="0" smtClean="0"/>
              <a:t> &amp; </a:t>
            </a:r>
            <a:r>
              <a:rPr lang="fr-FR" sz="3200" dirty="0" err="1" smtClean="0"/>
              <a:t>Sotech</a:t>
            </a:r>
            <a:r>
              <a:rPr lang="fr-FR" sz="3200" dirty="0" smtClean="0"/>
              <a:t>, étant une petite entreprise, a besoin d’un service de livraison bon marché, mais aussi qui couvre l’étendue de la ville d’Abidjan et de l’intérieur du pays, selon ses ambitions de croissance.</a:t>
            </a:r>
          </a:p>
          <a:p>
            <a:pPr marL="0" indent="0" algn="just">
              <a:buNone/>
            </a:pPr>
            <a:r>
              <a:rPr lang="fr-FR" sz="3200" dirty="0" smtClean="0"/>
              <a:t>Elle a pour l’instant une page Facebook, à travers laquelle elle vend et elle fait des livraisons par des canaux existants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9948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ETAT DES LIEUX </a:t>
            </a:r>
            <a:r>
              <a:rPr lang="fr-FR" dirty="0" smtClean="0">
                <a:solidFill>
                  <a:schemeClr val="tx1"/>
                </a:solidFill>
              </a:rPr>
              <a:t>ET STRATEGIE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1" y="2402111"/>
            <a:ext cx="9601196" cy="379548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3200" dirty="0" smtClean="0"/>
              <a:t>(déplacement personnel pour la livraison, sollicitation d’un service de livraison externe, etc…)</a:t>
            </a:r>
          </a:p>
          <a:p>
            <a:pPr marL="0" indent="0" algn="just">
              <a:buNone/>
            </a:pPr>
            <a:r>
              <a:rPr lang="fr-FR" sz="3200" dirty="0" smtClean="0"/>
              <a:t>Vue la lourde charge que représente la possession de son propre service de livraison, il convient pour Soshop &amp; </a:t>
            </a:r>
            <a:r>
              <a:rPr lang="fr-FR" sz="3200" dirty="0" err="1" smtClean="0"/>
              <a:t>Sotech</a:t>
            </a:r>
            <a:r>
              <a:rPr lang="fr-FR" sz="3200" dirty="0" smtClean="0"/>
              <a:t> de:</a:t>
            </a:r>
          </a:p>
          <a:p>
            <a:pPr algn="just"/>
            <a:r>
              <a:rPr lang="fr-FR" sz="3200" dirty="0" smtClean="0"/>
              <a:t>solliciter des services de différentes petites entreprises de livraison selon leur situation géographique à Abidjan.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0847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STRATEGIE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3200" dirty="0" smtClean="0"/>
              <a:t>Louer des agents des services de livraison pour certains jours où la demande est forte.</a:t>
            </a:r>
          </a:p>
          <a:p>
            <a:pPr marL="0" indent="0" algn="just">
              <a:buNone/>
            </a:pPr>
            <a:r>
              <a:rPr lang="fr-FR" sz="3200" dirty="0" smtClean="0"/>
              <a:t>	En bref cela revient à trouver différentes petites entreprises de livraison dans les grandes zones d’Abidjan &amp; banlieue, et qui offrent leurs services à coûts réduits.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0908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PROPOSITION DE SERVICES DE LIVRAISON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2" y="2411789"/>
            <a:ext cx="9601196" cy="3611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Les petites entreprises de livraison proposées pour une couverture globale et à coûts abordables sont en autres:</a:t>
            </a:r>
          </a:p>
          <a:p>
            <a:r>
              <a:rPr lang="fr-FR" sz="3200" dirty="0" smtClean="0"/>
              <a:t>Babi Livraison(</a:t>
            </a:r>
            <a:r>
              <a:rPr lang="fr-FR" sz="3200" dirty="0" smtClean="0">
                <a:solidFill>
                  <a:srgbClr val="FF0000"/>
                </a:solidFill>
              </a:rPr>
              <a:t>Treichville, Marcory Koumassi, </a:t>
            </a:r>
            <a:r>
              <a:rPr lang="fr-FR" sz="3200" dirty="0" err="1" smtClean="0">
                <a:solidFill>
                  <a:srgbClr val="FF0000"/>
                </a:solidFill>
              </a:rPr>
              <a:t>Portbouët</a:t>
            </a:r>
            <a:r>
              <a:rPr lang="fr-FR" sz="3200" dirty="0" smtClean="0"/>
              <a:t>)</a:t>
            </a:r>
          </a:p>
          <a:p>
            <a:r>
              <a:rPr lang="fr-FR" sz="3200" dirty="0" smtClean="0"/>
              <a:t>FN Livraison (</a:t>
            </a:r>
            <a:r>
              <a:rPr lang="fr-FR" sz="3200" dirty="0" smtClean="0">
                <a:solidFill>
                  <a:srgbClr val="FF0000"/>
                </a:solidFill>
              </a:rPr>
              <a:t>Yopougon, Abobo, Adjamé</a:t>
            </a:r>
            <a:r>
              <a:rPr lang="fr-FR" sz="3200" dirty="0" smtClean="0"/>
              <a:t>)</a:t>
            </a:r>
          </a:p>
          <a:p>
            <a:r>
              <a:rPr lang="fr-FR" sz="3200" dirty="0" smtClean="0"/>
              <a:t>Addi (</a:t>
            </a:r>
            <a:r>
              <a:rPr lang="fr-FR" sz="3200" dirty="0" smtClean="0">
                <a:solidFill>
                  <a:srgbClr val="FF0000"/>
                </a:solidFill>
              </a:rPr>
              <a:t>Cocody, Riviera, Faya</a:t>
            </a:r>
            <a:r>
              <a:rPr lang="fr-FR" sz="3200" dirty="0" smtClean="0"/>
              <a:t>)</a:t>
            </a:r>
          </a:p>
          <a:p>
            <a:r>
              <a:rPr lang="fr-FR" sz="3200" dirty="0" smtClean="0"/>
              <a:t>Oyoli Express (</a:t>
            </a:r>
            <a:r>
              <a:rPr lang="fr-FR" sz="3200" dirty="0" smtClean="0">
                <a:solidFill>
                  <a:srgbClr val="FF0000"/>
                </a:solidFill>
              </a:rPr>
              <a:t>Banlieue</a:t>
            </a:r>
            <a:r>
              <a:rPr lang="fr-FR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811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Babi Livraison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2525846"/>
            <a:ext cx="9098280" cy="3532196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89" y="675797"/>
            <a:ext cx="1614191" cy="160278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839" y="675797"/>
            <a:ext cx="1644671" cy="165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8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FN Services Livraisons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0" t="15808" r="9208" b="43431"/>
          <a:stretch/>
        </p:blipFill>
        <p:spPr>
          <a:xfrm>
            <a:off x="733573" y="2612571"/>
            <a:ext cx="5076372" cy="3426129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0" t="55430" r="9208" b="6313"/>
          <a:stretch/>
        </p:blipFill>
        <p:spPr>
          <a:xfrm>
            <a:off x="5809945" y="2612571"/>
            <a:ext cx="5424112" cy="3426129"/>
          </a:xfrm>
          <a:prstGeom prst="rect">
            <a:avLst/>
          </a:prstGeom>
        </p:spPr>
      </p:pic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t="342" r="55129" b="83828"/>
          <a:stretch/>
        </p:blipFill>
        <p:spPr>
          <a:xfrm>
            <a:off x="1118202" y="1152864"/>
            <a:ext cx="1291170" cy="9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9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 Shop </a:t>
            </a:r>
            <a:r>
              <a:rPr lang="fr-FR" dirty="0" smtClean="0"/>
              <a:t>(87152196/71909095)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79" y="673970"/>
            <a:ext cx="1687966" cy="1687966"/>
          </a:xfrm>
        </p:spPr>
      </p:pic>
      <p:sp>
        <p:nvSpPr>
          <p:cNvPr id="5" name="ZoneTexte 4"/>
          <p:cNvSpPr txBox="1"/>
          <p:nvPr/>
        </p:nvSpPr>
        <p:spPr>
          <a:xfrm>
            <a:off x="1536362" y="3222172"/>
            <a:ext cx="9358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 smtClean="0"/>
              <a:t>Dans tout Cocody, les livraisons sont à </a:t>
            </a:r>
            <a:r>
              <a:rPr lang="fr-FR" sz="5400" dirty="0" smtClean="0">
                <a:solidFill>
                  <a:srgbClr val="FF0000"/>
                </a:solidFill>
              </a:rPr>
              <a:t>1000 f</a:t>
            </a:r>
            <a:endParaRPr lang="en-GB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88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516</TotalTime>
  <Words>276</Words>
  <Application>Microsoft Office PowerPoint</Application>
  <PresentationFormat>Grand écran</PresentationFormat>
  <Paragraphs>26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Organique</vt:lpstr>
      <vt:lpstr>DEFINIR UNE STRATEGIE  DE LIVRAISON EFFICACE ET FIABLE</vt:lpstr>
      <vt:lpstr>CONTEXTE</vt:lpstr>
      <vt:lpstr>ETAT DES LIEUX</vt:lpstr>
      <vt:lpstr>ETAT DES LIEUX ET STRATEGIE</vt:lpstr>
      <vt:lpstr>STRATEGIE</vt:lpstr>
      <vt:lpstr>PROPOSITION DE SERVICES DE LIVRAISON</vt:lpstr>
      <vt:lpstr>Babi Livraison</vt:lpstr>
      <vt:lpstr>FN Services Livraisons</vt:lpstr>
      <vt:lpstr>Addi Shop (87152196/71909095)</vt:lpstr>
      <vt:lpstr>Oyoli EXPRESS</vt:lpstr>
      <vt:lpstr>Voici ainsi définie, la stratégie de livraison efficace et fiable proposée à Soshop &amp; Sothec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 DE LIVRAISON EFFICACE</dc:title>
  <dc:creator>Anderson_Yeboue</dc:creator>
  <cp:lastModifiedBy>Anderson_Yeboue</cp:lastModifiedBy>
  <cp:revision>27</cp:revision>
  <dcterms:created xsi:type="dcterms:W3CDTF">2019-04-03T12:41:00Z</dcterms:created>
  <dcterms:modified xsi:type="dcterms:W3CDTF">2019-04-03T21:17:31Z</dcterms:modified>
</cp:coreProperties>
</file>