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4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9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1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D0AC-9F53-4705-9747-BA3B616F36C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BFCD-8506-4972-8E3D-4DCBAA92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45"/>
          <p:cNvGrpSpPr/>
          <p:nvPr/>
        </p:nvGrpSpPr>
        <p:grpSpPr>
          <a:xfrm>
            <a:off x="2203850" y="7969640"/>
            <a:ext cx="5313153" cy="4574689"/>
            <a:chOff x="4296797" y="313214"/>
            <a:chExt cx="7464085" cy="6431390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10294032" y="648604"/>
              <a:ext cx="1466850" cy="885825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9968594" y="1678892"/>
              <a:ext cx="1031875" cy="2243138"/>
            </a:xfrm>
            <a:custGeom>
              <a:avLst/>
              <a:gdLst>
                <a:gd name="T0" fmla="*/ 44 w 57"/>
                <a:gd name="T1" fmla="*/ 56 h 124"/>
                <a:gd name="T2" fmla="*/ 36 w 57"/>
                <a:gd name="T3" fmla="*/ 65 h 124"/>
                <a:gd name="T4" fmla="*/ 38 w 57"/>
                <a:gd name="T5" fmla="*/ 70 h 124"/>
                <a:gd name="T6" fmla="*/ 29 w 57"/>
                <a:gd name="T7" fmla="*/ 80 h 124"/>
                <a:gd name="T8" fmla="*/ 29 w 57"/>
                <a:gd name="T9" fmla="*/ 58 h 124"/>
                <a:gd name="T10" fmla="*/ 57 w 57"/>
                <a:gd name="T11" fmla="*/ 29 h 124"/>
                <a:gd name="T12" fmla="*/ 28 w 57"/>
                <a:gd name="T13" fmla="*/ 0 h 124"/>
                <a:gd name="T14" fmla="*/ 0 w 57"/>
                <a:gd name="T15" fmla="*/ 29 h 124"/>
                <a:gd name="T16" fmla="*/ 27 w 57"/>
                <a:gd name="T17" fmla="*/ 58 h 124"/>
                <a:gd name="T18" fmla="*/ 27 w 57"/>
                <a:gd name="T19" fmla="*/ 124 h 124"/>
                <a:gd name="T20" fmla="*/ 29 w 57"/>
                <a:gd name="T21" fmla="*/ 124 h 124"/>
                <a:gd name="T22" fmla="*/ 29 w 57"/>
                <a:gd name="T23" fmla="*/ 82 h 124"/>
                <a:gd name="T24" fmla="*/ 39 w 57"/>
                <a:gd name="T25" fmla="*/ 71 h 124"/>
                <a:gd name="T26" fmla="*/ 44 w 57"/>
                <a:gd name="T27" fmla="*/ 73 h 124"/>
                <a:gd name="T28" fmla="*/ 53 w 57"/>
                <a:gd name="T29" fmla="*/ 65 h 124"/>
                <a:gd name="T30" fmla="*/ 44 w 57"/>
                <a:gd name="T3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24">
                  <a:moveTo>
                    <a:pt x="44" y="56"/>
                  </a:moveTo>
                  <a:cubicBezTo>
                    <a:pt x="39" y="56"/>
                    <a:pt x="36" y="60"/>
                    <a:pt x="36" y="65"/>
                  </a:cubicBezTo>
                  <a:cubicBezTo>
                    <a:pt x="36" y="67"/>
                    <a:pt x="36" y="69"/>
                    <a:pt x="38" y="7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44" y="58"/>
                    <a:pt x="57" y="45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2" y="57"/>
                    <a:pt x="27" y="5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0" y="73"/>
                    <a:pt x="42" y="73"/>
                    <a:pt x="44" y="73"/>
                  </a:cubicBezTo>
                  <a:cubicBezTo>
                    <a:pt x="49" y="73"/>
                    <a:pt x="53" y="70"/>
                    <a:pt x="53" y="65"/>
                  </a:cubicBezTo>
                  <a:cubicBezTo>
                    <a:pt x="53" y="60"/>
                    <a:pt x="49" y="56"/>
                    <a:pt x="44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9824132" y="4755467"/>
              <a:ext cx="271463" cy="1682750"/>
            </a:xfrm>
            <a:custGeom>
              <a:avLst/>
              <a:gdLst>
                <a:gd name="T0" fmla="*/ 15 w 15"/>
                <a:gd name="T1" fmla="*/ 86 h 93"/>
                <a:gd name="T2" fmla="*/ 8 w 15"/>
                <a:gd name="T3" fmla="*/ 93 h 93"/>
                <a:gd name="T4" fmla="*/ 0 w 15"/>
                <a:gd name="T5" fmla="*/ 86 h 93"/>
                <a:gd name="T6" fmla="*/ 0 w 15"/>
                <a:gd name="T7" fmla="*/ 7 h 93"/>
                <a:gd name="T8" fmla="*/ 8 w 15"/>
                <a:gd name="T9" fmla="*/ 0 h 93"/>
                <a:gd name="T10" fmla="*/ 15 w 15"/>
                <a:gd name="T11" fmla="*/ 7 h 93"/>
                <a:gd name="T12" fmla="*/ 15 w 15"/>
                <a:gd name="T13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3">
                  <a:moveTo>
                    <a:pt x="15" y="86"/>
                  </a:moveTo>
                  <a:cubicBezTo>
                    <a:pt x="15" y="90"/>
                    <a:pt x="12" y="93"/>
                    <a:pt x="8" y="93"/>
                  </a:cubicBezTo>
                  <a:cubicBezTo>
                    <a:pt x="4" y="93"/>
                    <a:pt x="0" y="90"/>
                    <a:pt x="0" y="8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5768069" y="4826904"/>
              <a:ext cx="307975" cy="1917700"/>
            </a:xfrm>
            <a:custGeom>
              <a:avLst/>
              <a:gdLst>
                <a:gd name="T0" fmla="*/ 17 w 17"/>
                <a:gd name="T1" fmla="*/ 98 h 106"/>
                <a:gd name="T2" fmla="*/ 9 w 17"/>
                <a:gd name="T3" fmla="*/ 106 h 106"/>
                <a:gd name="T4" fmla="*/ 0 w 17"/>
                <a:gd name="T5" fmla="*/ 98 h 106"/>
                <a:gd name="T6" fmla="*/ 0 w 17"/>
                <a:gd name="T7" fmla="*/ 8 h 106"/>
                <a:gd name="T8" fmla="*/ 9 w 17"/>
                <a:gd name="T9" fmla="*/ 0 h 106"/>
                <a:gd name="T10" fmla="*/ 17 w 17"/>
                <a:gd name="T11" fmla="*/ 8 h 106"/>
                <a:gd name="T12" fmla="*/ 17 w 17"/>
                <a:gd name="T1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98"/>
                  </a:moveTo>
                  <a:cubicBezTo>
                    <a:pt x="17" y="103"/>
                    <a:pt x="13" y="106"/>
                    <a:pt x="9" y="106"/>
                  </a:cubicBezTo>
                  <a:cubicBezTo>
                    <a:pt x="4" y="106"/>
                    <a:pt x="0" y="103"/>
                    <a:pt x="0" y="9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6257019" y="5007879"/>
              <a:ext cx="144463" cy="941388"/>
            </a:xfrm>
            <a:custGeom>
              <a:avLst/>
              <a:gdLst>
                <a:gd name="T0" fmla="*/ 8 w 8"/>
                <a:gd name="T1" fmla="*/ 48 h 52"/>
                <a:gd name="T2" fmla="*/ 4 w 8"/>
                <a:gd name="T3" fmla="*/ 52 h 52"/>
                <a:gd name="T4" fmla="*/ 0 w 8"/>
                <a:gd name="T5" fmla="*/ 48 h 52"/>
                <a:gd name="T6" fmla="*/ 0 w 8"/>
                <a:gd name="T7" fmla="*/ 4 h 52"/>
                <a:gd name="T8" fmla="*/ 4 w 8"/>
                <a:gd name="T9" fmla="*/ 0 h 52"/>
                <a:gd name="T10" fmla="*/ 8 w 8"/>
                <a:gd name="T11" fmla="*/ 4 h 52"/>
                <a:gd name="T12" fmla="*/ 8 w 8"/>
                <a:gd name="T1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8" y="48"/>
                  </a:moveTo>
                  <a:cubicBezTo>
                    <a:pt x="8" y="50"/>
                    <a:pt x="6" y="52"/>
                    <a:pt x="4" y="52"/>
                  </a:cubicBez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8" y="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4971144" y="2475817"/>
              <a:ext cx="669925" cy="1465263"/>
            </a:xfrm>
            <a:custGeom>
              <a:avLst/>
              <a:gdLst>
                <a:gd name="T0" fmla="*/ 29 w 37"/>
                <a:gd name="T1" fmla="*/ 36 h 81"/>
                <a:gd name="T2" fmla="*/ 23 w 37"/>
                <a:gd name="T3" fmla="*/ 42 h 81"/>
                <a:gd name="T4" fmla="*/ 24 w 37"/>
                <a:gd name="T5" fmla="*/ 45 h 81"/>
                <a:gd name="T6" fmla="*/ 18 w 37"/>
                <a:gd name="T7" fmla="*/ 52 h 81"/>
                <a:gd name="T8" fmla="*/ 18 w 37"/>
                <a:gd name="T9" fmla="*/ 37 h 81"/>
                <a:gd name="T10" fmla="*/ 37 w 37"/>
                <a:gd name="T11" fmla="*/ 19 h 81"/>
                <a:gd name="T12" fmla="*/ 18 w 37"/>
                <a:gd name="T13" fmla="*/ 0 h 81"/>
                <a:gd name="T14" fmla="*/ 0 w 37"/>
                <a:gd name="T15" fmla="*/ 19 h 81"/>
                <a:gd name="T16" fmla="*/ 17 w 37"/>
                <a:gd name="T17" fmla="*/ 37 h 81"/>
                <a:gd name="T18" fmla="*/ 17 w 37"/>
                <a:gd name="T19" fmla="*/ 81 h 81"/>
                <a:gd name="T20" fmla="*/ 18 w 37"/>
                <a:gd name="T21" fmla="*/ 81 h 81"/>
                <a:gd name="T22" fmla="*/ 18 w 37"/>
                <a:gd name="T23" fmla="*/ 53 h 81"/>
                <a:gd name="T24" fmla="*/ 25 w 37"/>
                <a:gd name="T25" fmla="*/ 46 h 81"/>
                <a:gd name="T26" fmla="*/ 29 w 37"/>
                <a:gd name="T27" fmla="*/ 47 h 81"/>
                <a:gd name="T28" fmla="*/ 34 w 37"/>
                <a:gd name="T29" fmla="*/ 42 h 81"/>
                <a:gd name="T30" fmla="*/ 29 w 37"/>
                <a:gd name="T31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81">
                  <a:moveTo>
                    <a:pt x="29" y="36"/>
                  </a:moveTo>
                  <a:cubicBezTo>
                    <a:pt x="26" y="36"/>
                    <a:pt x="23" y="39"/>
                    <a:pt x="23" y="42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7" y="37"/>
                    <a:pt x="17" y="37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2" y="47"/>
                    <a:pt x="34" y="45"/>
                    <a:pt x="34" y="42"/>
                  </a:cubicBezTo>
                  <a:cubicBezTo>
                    <a:pt x="34" y="39"/>
                    <a:pt x="32" y="36"/>
                    <a:pt x="29" y="3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close/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close/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close/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close/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close/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close/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close/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close/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close/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close/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close/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close/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close/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close/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close/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close/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close/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close/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close/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close/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close/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close/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close/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close/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5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close/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close/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close/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close/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close/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close/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close/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close/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close/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close/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close/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close/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7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close/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close/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close/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close/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close/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close/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close/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close/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close/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close/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close/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close/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8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9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close/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close/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close/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close/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close/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close/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close/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close/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close/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close/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close/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close/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0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5496607" y="3415617"/>
              <a:ext cx="1574800" cy="471488"/>
            </a:xfrm>
            <a:custGeom>
              <a:avLst/>
              <a:gdLst>
                <a:gd name="T0" fmla="*/ 0 w 87"/>
                <a:gd name="T1" fmla="*/ 23 h 26"/>
                <a:gd name="T2" fmla="*/ 24 w 87"/>
                <a:gd name="T3" fmla="*/ 0 h 26"/>
                <a:gd name="T4" fmla="*/ 43 w 87"/>
                <a:gd name="T5" fmla="*/ 11 h 26"/>
                <a:gd name="T6" fmla="*/ 53 w 87"/>
                <a:gd name="T7" fmla="*/ 8 h 26"/>
                <a:gd name="T8" fmla="*/ 68 w 87"/>
                <a:gd name="T9" fmla="*/ 16 h 26"/>
                <a:gd name="T10" fmla="*/ 74 w 87"/>
                <a:gd name="T11" fmla="*/ 14 h 26"/>
                <a:gd name="T12" fmla="*/ 87 w 87"/>
                <a:gd name="T13" fmla="*/ 26 h 26"/>
                <a:gd name="T14" fmla="*/ 0 w 87"/>
                <a:gd name="T15" fmla="*/ 26 h 26"/>
                <a:gd name="T16" fmla="*/ 0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0" y="23"/>
                  </a:moveTo>
                  <a:cubicBezTo>
                    <a:pt x="0" y="11"/>
                    <a:pt x="11" y="0"/>
                    <a:pt x="24" y="0"/>
                  </a:cubicBezTo>
                  <a:cubicBezTo>
                    <a:pt x="32" y="0"/>
                    <a:pt x="39" y="4"/>
                    <a:pt x="43" y="11"/>
                  </a:cubicBezTo>
                  <a:cubicBezTo>
                    <a:pt x="46" y="9"/>
                    <a:pt x="49" y="8"/>
                    <a:pt x="53" y="8"/>
                  </a:cubicBezTo>
                  <a:cubicBezTo>
                    <a:pt x="59" y="8"/>
                    <a:pt x="65" y="11"/>
                    <a:pt x="68" y="16"/>
                  </a:cubicBezTo>
                  <a:cubicBezTo>
                    <a:pt x="69" y="15"/>
                    <a:pt x="72" y="14"/>
                    <a:pt x="74" y="14"/>
                  </a:cubicBezTo>
                  <a:cubicBezTo>
                    <a:pt x="81" y="14"/>
                    <a:pt x="86" y="19"/>
                    <a:pt x="8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8701769" y="3561667"/>
              <a:ext cx="1103313" cy="325438"/>
            </a:xfrm>
            <a:custGeom>
              <a:avLst/>
              <a:gdLst>
                <a:gd name="T0" fmla="*/ 0 w 61"/>
                <a:gd name="T1" fmla="*/ 16 h 18"/>
                <a:gd name="T2" fmla="*/ 16 w 61"/>
                <a:gd name="T3" fmla="*/ 0 h 18"/>
                <a:gd name="T4" fmla="*/ 30 w 61"/>
                <a:gd name="T5" fmla="*/ 7 h 18"/>
                <a:gd name="T6" fmla="*/ 37 w 61"/>
                <a:gd name="T7" fmla="*/ 5 h 18"/>
                <a:gd name="T8" fmla="*/ 47 w 61"/>
                <a:gd name="T9" fmla="*/ 11 h 18"/>
                <a:gd name="T10" fmla="*/ 52 w 61"/>
                <a:gd name="T11" fmla="*/ 10 h 18"/>
                <a:gd name="T12" fmla="*/ 61 w 61"/>
                <a:gd name="T13" fmla="*/ 18 h 18"/>
                <a:gd name="T14" fmla="*/ 0 w 61"/>
                <a:gd name="T15" fmla="*/ 18 h 18"/>
                <a:gd name="T16" fmla="*/ 0 w 61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8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2" y="0"/>
                    <a:pt x="27" y="3"/>
                    <a:pt x="30" y="7"/>
                  </a:cubicBezTo>
                  <a:cubicBezTo>
                    <a:pt x="32" y="6"/>
                    <a:pt x="34" y="5"/>
                    <a:pt x="37" y="5"/>
                  </a:cubicBezTo>
                  <a:cubicBezTo>
                    <a:pt x="41" y="5"/>
                    <a:pt x="45" y="8"/>
                    <a:pt x="47" y="11"/>
                  </a:cubicBezTo>
                  <a:cubicBezTo>
                    <a:pt x="49" y="10"/>
                    <a:pt x="50" y="10"/>
                    <a:pt x="52" y="10"/>
                  </a:cubicBezTo>
                  <a:cubicBezTo>
                    <a:pt x="57" y="10"/>
                    <a:pt x="60" y="13"/>
                    <a:pt x="6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  <a:close/>
                </a:path>
              </a:pathLst>
            </a:cu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3"/>
            <p:cNvSpPr>
              <a:spLocks/>
            </p:cNvSpPr>
            <p:nvPr/>
          </p:nvSpPr>
          <p:spPr bwMode="auto">
            <a:xfrm>
              <a:off x="9027207" y="3415617"/>
              <a:ext cx="1574800" cy="471488"/>
            </a:xfrm>
            <a:custGeom>
              <a:avLst/>
              <a:gdLst>
                <a:gd name="T0" fmla="*/ 87 w 87"/>
                <a:gd name="T1" fmla="*/ 23 h 26"/>
                <a:gd name="T2" fmla="*/ 63 w 87"/>
                <a:gd name="T3" fmla="*/ 0 h 26"/>
                <a:gd name="T4" fmla="*/ 44 w 87"/>
                <a:gd name="T5" fmla="*/ 11 h 26"/>
                <a:gd name="T6" fmla="*/ 34 w 87"/>
                <a:gd name="T7" fmla="*/ 8 h 26"/>
                <a:gd name="T8" fmla="*/ 19 w 87"/>
                <a:gd name="T9" fmla="*/ 16 h 26"/>
                <a:gd name="T10" fmla="*/ 13 w 87"/>
                <a:gd name="T11" fmla="*/ 14 h 26"/>
                <a:gd name="T12" fmla="*/ 0 w 87"/>
                <a:gd name="T13" fmla="*/ 26 h 26"/>
                <a:gd name="T14" fmla="*/ 87 w 87"/>
                <a:gd name="T15" fmla="*/ 26 h 26"/>
                <a:gd name="T16" fmla="*/ 87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87" y="23"/>
                  </a:moveTo>
                  <a:cubicBezTo>
                    <a:pt x="87" y="11"/>
                    <a:pt x="76" y="0"/>
                    <a:pt x="63" y="0"/>
                  </a:cubicBezTo>
                  <a:cubicBezTo>
                    <a:pt x="55" y="0"/>
                    <a:pt x="48" y="4"/>
                    <a:pt x="44" y="11"/>
                  </a:cubicBezTo>
                  <a:cubicBezTo>
                    <a:pt x="41" y="9"/>
                    <a:pt x="38" y="8"/>
                    <a:pt x="34" y="8"/>
                  </a:cubicBezTo>
                  <a:cubicBezTo>
                    <a:pt x="28" y="8"/>
                    <a:pt x="22" y="11"/>
                    <a:pt x="19" y="16"/>
                  </a:cubicBezTo>
                  <a:cubicBezTo>
                    <a:pt x="17" y="15"/>
                    <a:pt x="15" y="14"/>
                    <a:pt x="13" y="14"/>
                  </a:cubicBezTo>
                  <a:cubicBezTo>
                    <a:pt x="6" y="14"/>
                    <a:pt x="1" y="19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7" y="24"/>
                    <a:pt x="8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6853919" y="3561667"/>
              <a:ext cx="544513" cy="325438"/>
            </a:xfrm>
            <a:custGeom>
              <a:avLst/>
              <a:gdLst>
                <a:gd name="T0" fmla="*/ 13 w 30"/>
                <a:gd name="T1" fmla="*/ 0 h 18"/>
                <a:gd name="T2" fmla="*/ 0 w 30"/>
                <a:gd name="T3" fmla="*/ 6 h 18"/>
                <a:gd name="T4" fmla="*/ 12 w 30"/>
                <a:gd name="T5" fmla="*/ 18 h 18"/>
                <a:gd name="T6" fmla="*/ 30 w 30"/>
                <a:gd name="T7" fmla="*/ 18 h 18"/>
                <a:gd name="T8" fmla="*/ 30 w 30"/>
                <a:gd name="T9" fmla="*/ 16 h 18"/>
                <a:gd name="T10" fmla="*/ 13 w 3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13" y="0"/>
                  </a:moveTo>
                  <a:cubicBezTo>
                    <a:pt x="8" y="0"/>
                    <a:pt x="3" y="2"/>
                    <a:pt x="0" y="6"/>
                  </a:cubicBezTo>
                  <a:cubicBezTo>
                    <a:pt x="6" y="7"/>
                    <a:pt x="11" y="12"/>
                    <a:pt x="1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7"/>
                    <a:pt x="22" y="0"/>
                    <a:pt x="13" y="0"/>
                  </a:cubicBezTo>
                </a:path>
              </a:pathLst>
            </a:custGeom>
            <a:solidFill>
              <a:srgbClr val="AD4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5"/>
            <p:cNvSpPr>
              <a:spLocks/>
            </p:cNvSpPr>
            <p:nvPr/>
          </p:nvSpPr>
          <p:spPr bwMode="auto">
            <a:xfrm>
              <a:off x="6691994" y="3652154"/>
              <a:ext cx="127000" cy="53975"/>
            </a:xfrm>
            <a:custGeom>
              <a:avLst/>
              <a:gdLst>
                <a:gd name="T0" fmla="*/ 2 w 7"/>
                <a:gd name="T1" fmla="*/ 0 h 3"/>
                <a:gd name="T2" fmla="*/ 0 w 7"/>
                <a:gd name="T3" fmla="*/ 0 h 3"/>
                <a:gd name="T4" fmla="*/ 2 w 7"/>
                <a:gd name="T5" fmla="*/ 3 h 3"/>
                <a:gd name="T6" fmla="*/ 7 w 7"/>
                <a:gd name="T7" fmla="*/ 1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009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6"/>
            <p:cNvSpPr>
              <a:spLocks/>
            </p:cNvSpPr>
            <p:nvPr/>
          </p:nvSpPr>
          <p:spPr bwMode="auto">
            <a:xfrm>
              <a:off x="6293532" y="3652154"/>
              <a:ext cx="777875" cy="234950"/>
            </a:xfrm>
            <a:custGeom>
              <a:avLst/>
              <a:gdLst>
                <a:gd name="T0" fmla="*/ 22 w 43"/>
                <a:gd name="T1" fmla="*/ 0 h 13"/>
                <a:gd name="T2" fmla="*/ 14 w 43"/>
                <a:gd name="T3" fmla="*/ 6 h 13"/>
                <a:gd name="T4" fmla="*/ 9 w 43"/>
                <a:gd name="T5" fmla="*/ 5 h 13"/>
                <a:gd name="T6" fmla="*/ 0 w 43"/>
                <a:gd name="T7" fmla="*/ 13 h 13"/>
                <a:gd name="T8" fmla="*/ 43 w 43"/>
                <a:gd name="T9" fmla="*/ 13 h 13"/>
                <a:gd name="T10" fmla="*/ 31 w 43"/>
                <a:gd name="T11" fmla="*/ 1 h 13"/>
                <a:gd name="T12" fmla="*/ 31 w 43"/>
                <a:gd name="T13" fmla="*/ 2 h 13"/>
                <a:gd name="T14" fmla="*/ 29 w 43"/>
                <a:gd name="T15" fmla="*/ 1 h 13"/>
                <a:gd name="T16" fmla="*/ 24 w 43"/>
                <a:gd name="T17" fmla="*/ 3 h 13"/>
                <a:gd name="T18" fmla="*/ 22 w 4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">
                  <a:moveTo>
                    <a:pt x="22" y="0"/>
                  </a:moveTo>
                  <a:cubicBezTo>
                    <a:pt x="18" y="1"/>
                    <a:pt x="15" y="3"/>
                    <a:pt x="14" y="6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4" y="5"/>
                    <a:pt x="0" y="8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7"/>
                    <a:pt x="37" y="2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29" y="1"/>
                  </a:cubicBezTo>
                  <a:cubicBezTo>
                    <a:pt x="27" y="1"/>
                    <a:pt x="25" y="2"/>
                    <a:pt x="24" y="3"/>
                  </a:cubicBezTo>
                  <a:cubicBezTo>
                    <a:pt x="23" y="2"/>
                    <a:pt x="22" y="1"/>
                    <a:pt x="2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7"/>
            <p:cNvSpPr>
              <a:spLocks/>
            </p:cNvSpPr>
            <p:nvPr/>
          </p:nvSpPr>
          <p:spPr bwMode="auto">
            <a:xfrm>
              <a:off x="7506382" y="3633104"/>
              <a:ext cx="560388" cy="254000"/>
            </a:xfrm>
            <a:custGeom>
              <a:avLst/>
              <a:gdLst>
                <a:gd name="T0" fmla="*/ 15 w 31"/>
                <a:gd name="T1" fmla="*/ 0 h 14"/>
                <a:gd name="T2" fmla="*/ 31 w 31"/>
                <a:gd name="T3" fmla="*/ 14 h 14"/>
                <a:gd name="T4" fmla="*/ 0 w 31"/>
                <a:gd name="T5" fmla="*/ 14 h 14"/>
                <a:gd name="T6" fmla="*/ 15 w 3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4">
                  <a:moveTo>
                    <a:pt x="15" y="0"/>
                  </a:moveTo>
                  <a:cubicBezTo>
                    <a:pt x="23" y="0"/>
                    <a:pt x="30" y="6"/>
                    <a:pt x="3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6CB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8249332" y="2710767"/>
              <a:ext cx="650875" cy="633413"/>
            </a:xfrm>
            <a:custGeom>
              <a:avLst/>
              <a:gdLst>
                <a:gd name="T0" fmla="*/ 0 w 36"/>
                <a:gd name="T1" fmla="*/ 18 h 35"/>
                <a:gd name="T2" fmla="*/ 3 w 36"/>
                <a:gd name="T3" fmla="*/ 13 h 35"/>
                <a:gd name="T4" fmla="*/ 3 w 36"/>
                <a:gd name="T5" fmla="*/ 11 h 35"/>
                <a:gd name="T6" fmla="*/ 10 w 36"/>
                <a:gd name="T7" fmla="*/ 4 h 35"/>
                <a:gd name="T8" fmla="*/ 14 w 36"/>
                <a:gd name="T9" fmla="*/ 5 h 35"/>
                <a:gd name="T10" fmla="*/ 16 w 36"/>
                <a:gd name="T11" fmla="*/ 4 h 35"/>
                <a:gd name="T12" fmla="*/ 21 w 36"/>
                <a:gd name="T13" fmla="*/ 0 h 35"/>
                <a:gd name="T14" fmla="*/ 26 w 36"/>
                <a:gd name="T15" fmla="*/ 6 h 35"/>
                <a:gd name="T16" fmla="*/ 26 w 36"/>
                <a:gd name="T17" fmla="*/ 6 h 35"/>
                <a:gd name="T18" fmla="*/ 30 w 36"/>
                <a:gd name="T19" fmla="*/ 10 h 35"/>
                <a:gd name="T20" fmla="*/ 29 w 36"/>
                <a:gd name="T21" fmla="*/ 12 h 35"/>
                <a:gd name="T22" fmla="*/ 29 w 36"/>
                <a:gd name="T23" fmla="*/ 13 h 35"/>
                <a:gd name="T24" fmla="*/ 36 w 36"/>
                <a:gd name="T25" fmla="*/ 20 h 35"/>
                <a:gd name="T26" fmla="*/ 32 w 36"/>
                <a:gd name="T27" fmla="*/ 26 h 35"/>
                <a:gd name="T28" fmla="*/ 32 w 36"/>
                <a:gd name="T29" fmla="*/ 28 h 35"/>
                <a:gd name="T30" fmla="*/ 28 w 36"/>
                <a:gd name="T31" fmla="*/ 32 h 35"/>
                <a:gd name="T32" fmla="*/ 26 w 36"/>
                <a:gd name="T33" fmla="*/ 31 h 35"/>
                <a:gd name="T34" fmla="*/ 17 w 36"/>
                <a:gd name="T35" fmla="*/ 35 h 35"/>
                <a:gd name="T36" fmla="*/ 4 w 36"/>
                <a:gd name="T37" fmla="*/ 23 h 35"/>
                <a:gd name="T38" fmla="*/ 0 w 36"/>
                <a:gd name="T3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5">
                  <a:moveTo>
                    <a:pt x="0" y="18"/>
                  </a:moveTo>
                  <a:cubicBezTo>
                    <a:pt x="0" y="16"/>
                    <a:pt x="1" y="14"/>
                    <a:pt x="3" y="13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3" y="7"/>
                    <a:pt x="6" y="4"/>
                    <a:pt x="10" y="4"/>
                  </a:cubicBezTo>
                  <a:cubicBezTo>
                    <a:pt x="11" y="4"/>
                    <a:pt x="13" y="4"/>
                    <a:pt x="14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7" y="2"/>
                    <a:pt x="19" y="0"/>
                    <a:pt x="21" y="0"/>
                  </a:cubicBezTo>
                  <a:cubicBezTo>
                    <a:pt x="24" y="0"/>
                    <a:pt x="26" y="3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6"/>
                    <a:pt x="30" y="8"/>
                    <a:pt x="30" y="10"/>
                  </a:cubicBezTo>
                  <a:cubicBezTo>
                    <a:pt x="30" y="11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3" y="13"/>
                    <a:pt x="36" y="16"/>
                    <a:pt x="36" y="20"/>
                  </a:cubicBezTo>
                  <a:cubicBezTo>
                    <a:pt x="36" y="23"/>
                    <a:pt x="34" y="25"/>
                    <a:pt x="32" y="26"/>
                  </a:cubicBezTo>
                  <a:cubicBezTo>
                    <a:pt x="32" y="27"/>
                    <a:pt x="32" y="27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ubicBezTo>
                    <a:pt x="27" y="32"/>
                    <a:pt x="27" y="32"/>
                    <a:pt x="26" y="31"/>
                  </a:cubicBezTo>
                  <a:cubicBezTo>
                    <a:pt x="24" y="33"/>
                    <a:pt x="21" y="35"/>
                    <a:pt x="17" y="35"/>
                  </a:cubicBezTo>
                  <a:cubicBezTo>
                    <a:pt x="10" y="35"/>
                    <a:pt x="5" y="29"/>
                    <a:pt x="4" y="23"/>
                  </a:cubicBezTo>
                  <a:cubicBezTo>
                    <a:pt x="2" y="22"/>
                    <a:pt x="0" y="20"/>
                    <a:pt x="0" y="18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8501744" y="3053667"/>
              <a:ext cx="127000" cy="833438"/>
            </a:xfrm>
            <a:custGeom>
              <a:avLst/>
              <a:gdLst>
                <a:gd name="T0" fmla="*/ 80 w 80"/>
                <a:gd name="T1" fmla="*/ 525 h 525"/>
                <a:gd name="T2" fmla="*/ 46 w 80"/>
                <a:gd name="T3" fmla="*/ 0 h 525"/>
                <a:gd name="T4" fmla="*/ 0 w 80"/>
                <a:gd name="T5" fmla="*/ 525 h 525"/>
                <a:gd name="T6" fmla="*/ 80 w 80"/>
                <a:gd name="T7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5">
                  <a:moveTo>
                    <a:pt x="80" y="525"/>
                  </a:moveTo>
                  <a:lnTo>
                    <a:pt x="46" y="0"/>
                  </a:lnTo>
                  <a:lnTo>
                    <a:pt x="0" y="525"/>
                  </a:lnTo>
                  <a:lnTo>
                    <a:pt x="80" y="52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8973232" y="2945717"/>
              <a:ext cx="523875" cy="488950"/>
            </a:xfrm>
            <a:custGeom>
              <a:avLst/>
              <a:gdLst>
                <a:gd name="T0" fmla="*/ 0 w 29"/>
                <a:gd name="T1" fmla="*/ 14 h 27"/>
                <a:gd name="T2" fmla="*/ 2 w 29"/>
                <a:gd name="T3" fmla="*/ 10 h 27"/>
                <a:gd name="T4" fmla="*/ 2 w 29"/>
                <a:gd name="T5" fmla="*/ 8 h 27"/>
                <a:gd name="T6" fmla="*/ 7 w 29"/>
                <a:gd name="T7" fmla="*/ 2 h 27"/>
                <a:gd name="T8" fmla="*/ 11 w 29"/>
                <a:gd name="T9" fmla="*/ 3 h 27"/>
                <a:gd name="T10" fmla="*/ 13 w 29"/>
                <a:gd name="T11" fmla="*/ 3 h 27"/>
                <a:gd name="T12" fmla="*/ 17 w 29"/>
                <a:gd name="T13" fmla="*/ 0 h 27"/>
                <a:gd name="T14" fmla="*/ 21 w 29"/>
                <a:gd name="T15" fmla="*/ 4 h 27"/>
                <a:gd name="T16" fmla="*/ 21 w 29"/>
                <a:gd name="T17" fmla="*/ 4 h 27"/>
                <a:gd name="T18" fmla="*/ 24 w 29"/>
                <a:gd name="T19" fmla="*/ 7 h 27"/>
                <a:gd name="T20" fmla="*/ 23 w 29"/>
                <a:gd name="T21" fmla="*/ 9 h 27"/>
                <a:gd name="T22" fmla="*/ 23 w 29"/>
                <a:gd name="T23" fmla="*/ 10 h 27"/>
                <a:gd name="T24" fmla="*/ 29 w 29"/>
                <a:gd name="T25" fmla="*/ 15 h 27"/>
                <a:gd name="T26" fmla="*/ 26 w 29"/>
                <a:gd name="T27" fmla="*/ 20 h 27"/>
                <a:gd name="T28" fmla="*/ 26 w 29"/>
                <a:gd name="T29" fmla="*/ 22 h 27"/>
                <a:gd name="T30" fmla="*/ 22 w 29"/>
                <a:gd name="T31" fmla="*/ 25 h 27"/>
                <a:gd name="T32" fmla="*/ 21 w 29"/>
                <a:gd name="T33" fmla="*/ 25 h 27"/>
                <a:gd name="T34" fmla="*/ 14 w 29"/>
                <a:gd name="T35" fmla="*/ 27 h 27"/>
                <a:gd name="T36" fmla="*/ 3 w 29"/>
                <a:gd name="T37" fmla="*/ 18 h 27"/>
                <a:gd name="T38" fmla="*/ 0 w 29"/>
                <a:gd name="T3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7">
                  <a:moveTo>
                    <a:pt x="0" y="14"/>
                  </a:moveTo>
                  <a:cubicBezTo>
                    <a:pt x="0" y="12"/>
                    <a:pt x="1" y="11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5"/>
                    <a:pt x="4" y="2"/>
                    <a:pt x="7" y="2"/>
                  </a:cubicBezTo>
                  <a:cubicBezTo>
                    <a:pt x="9" y="2"/>
                    <a:pt x="10" y="3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1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4" y="6"/>
                    <a:pt x="24" y="7"/>
                  </a:cubicBezTo>
                  <a:cubicBezTo>
                    <a:pt x="24" y="8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6" y="10"/>
                    <a:pt x="29" y="12"/>
                    <a:pt x="29" y="15"/>
                  </a:cubicBezTo>
                  <a:cubicBezTo>
                    <a:pt x="29" y="18"/>
                    <a:pt x="28" y="20"/>
                    <a:pt x="26" y="20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4" y="25"/>
                    <a:pt x="22" y="25"/>
                  </a:cubicBezTo>
                  <a:cubicBezTo>
                    <a:pt x="22" y="25"/>
                    <a:pt x="22" y="25"/>
                    <a:pt x="21" y="25"/>
                  </a:cubicBezTo>
                  <a:cubicBezTo>
                    <a:pt x="19" y="26"/>
                    <a:pt x="17" y="27"/>
                    <a:pt x="14" y="27"/>
                  </a:cubicBezTo>
                  <a:cubicBezTo>
                    <a:pt x="8" y="27"/>
                    <a:pt x="4" y="23"/>
                    <a:pt x="3" y="18"/>
                  </a:cubicBezTo>
                  <a:cubicBezTo>
                    <a:pt x="1" y="17"/>
                    <a:pt x="0" y="16"/>
                    <a:pt x="0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9171669" y="3199717"/>
              <a:ext cx="109538" cy="687388"/>
            </a:xfrm>
            <a:custGeom>
              <a:avLst/>
              <a:gdLst>
                <a:gd name="T0" fmla="*/ 69 w 69"/>
                <a:gd name="T1" fmla="*/ 433 h 433"/>
                <a:gd name="T2" fmla="*/ 34 w 69"/>
                <a:gd name="T3" fmla="*/ 0 h 433"/>
                <a:gd name="T4" fmla="*/ 0 w 69"/>
                <a:gd name="T5" fmla="*/ 433 h 433"/>
                <a:gd name="T6" fmla="*/ 69 w 69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33">
                  <a:moveTo>
                    <a:pt x="69" y="433"/>
                  </a:moveTo>
                  <a:lnTo>
                    <a:pt x="34" y="0"/>
                  </a:lnTo>
                  <a:lnTo>
                    <a:pt x="0" y="433"/>
                  </a:lnTo>
                  <a:lnTo>
                    <a:pt x="69" y="433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7958819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3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7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8212819" y="3271154"/>
              <a:ext cx="90488" cy="615950"/>
            </a:xfrm>
            <a:custGeom>
              <a:avLst/>
              <a:gdLst>
                <a:gd name="T0" fmla="*/ 57 w 57"/>
                <a:gd name="T1" fmla="*/ 388 h 388"/>
                <a:gd name="T2" fmla="*/ 34 w 57"/>
                <a:gd name="T3" fmla="*/ 0 h 388"/>
                <a:gd name="T4" fmla="*/ 0 w 57"/>
                <a:gd name="T5" fmla="*/ 388 h 388"/>
                <a:gd name="T6" fmla="*/ 57 w 57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388">
                  <a:moveTo>
                    <a:pt x="57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57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4"/>
            <p:cNvSpPr>
              <a:spLocks/>
            </p:cNvSpPr>
            <p:nvPr/>
          </p:nvSpPr>
          <p:spPr bwMode="auto">
            <a:xfrm>
              <a:off x="6474507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4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8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4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6728507" y="3271154"/>
              <a:ext cx="107950" cy="615950"/>
            </a:xfrm>
            <a:custGeom>
              <a:avLst/>
              <a:gdLst>
                <a:gd name="T0" fmla="*/ 68 w 68"/>
                <a:gd name="T1" fmla="*/ 388 h 388"/>
                <a:gd name="T2" fmla="*/ 34 w 68"/>
                <a:gd name="T3" fmla="*/ 0 h 388"/>
                <a:gd name="T4" fmla="*/ 0 w 68"/>
                <a:gd name="T5" fmla="*/ 388 h 388"/>
                <a:gd name="T6" fmla="*/ 68 w 68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88">
                  <a:moveTo>
                    <a:pt x="68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68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4990194" y="3887104"/>
              <a:ext cx="3511550" cy="1446213"/>
            </a:xfrm>
            <a:custGeom>
              <a:avLst/>
              <a:gdLst>
                <a:gd name="T0" fmla="*/ 0 w 194"/>
                <a:gd name="T1" fmla="*/ 5 h 80"/>
                <a:gd name="T2" fmla="*/ 27 w 194"/>
                <a:gd name="T3" fmla="*/ 37 h 80"/>
                <a:gd name="T4" fmla="*/ 82 w 194"/>
                <a:gd name="T5" fmla="*/ 80 h 80"/>
                <a:gd name="T6" fmla="*/ 122 w 194"/>
                <a:gd name="T7" fmla="*/ 63 h 80"/>
                <a:gd name="T8" fmla="*/ 147 w 194"/>
                <a:gd name="T9" fmla="*/ 71 h 80"/>
                <a:gd name="T10" fmla="*/ 194 w 194"/>
                <a:gd name="T11" fmla="*/ 25 h 80"/>
                <a:gd name="T12" fmla="*/ 187 w 194"/>
                <a:gd name="T13" fmla="*/ 0 h 80"/>
                <a:gd name="T14" fmla="*/ 1 w 194"/>
                <a:gd name="T15" fmla="*/ 0 h 80"/>
                <a:gd name="T16" fmla="*/ 0 w 194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80">
                  <a:moveTo>
                    <a:pt x="0" y="5"/>
                  </a:moveTo>
                  <a:cubicBezTo>
                    <a:pt x="0" y="21"/>
                    <a:pt x="12" y="34"/>
                    <a:pt x="27" y="37"/>
                  </a:cubicBezTo>
                  <a:cubicBezTo>
                    <a:pt x="33" y="62"/>
                    <a:pt x="55" y="80"/>
                    <a:pt x="82" y="80"/>
                  </a:cubicBezTo>
                  <a:cubicBezTo>
                    <a:pt x="98" y="80"/>
                    <a:pt x="112" y="74"/>
                    <a:pt x="122" y="63"/>
                  </a:cubicBezTo>
                  <a:cubicBezTo>
                    <a:pt x="129" y="68"/>
                    <a:pt x="138" y="71"/>
                    <a:pt x="147" y="71"/>
                  </a:cubicBezTo>
                  <a:cubicBezTo>
                    <a:pt x="173" y="71"/>
                    <a:pt x="194" y="50"/>
                    <a:pt x="194" y="25"/>
                  </a:cubicBezTo>
                  <a:cubicBezTo>
                    <a:pt x="194" y="16"/>
                    <a:pt x="191" y="7"/>
                    <a:pt x="18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7161894" y="3887104"/>
              <a:ext cx="3911600" cy="1482725"/>
            </a:xfrm>
            <a:custGeom>
              <a:avLst/>
              <a:gdLst>
                <a:gd name="T0" fmla="*/ 102 w 216"/>
                <a:gd name="T1" fmla="*/ 8 h 82"/>
                <a:gd name="T2" fmla="*/ 93 w 216"/>
                <a:gd name="T3" fmla="*/ 7 h 82"/>
                <a:gd name="T4" fmla="*/ 73 w 216"/>
                <a:gd name="T5" fmla="*/ 13 h 82"/>
                <a:gd name="T6" fmla="*/ 65 w 216"/>
                <a:gd name="T7" fmla="*/ 0 h 82"/>
                <a:gd name="T8" fmla="*/ 11 w 216"/>
                <a:gd name="T9" fmla="*/ 0 h 82"/>
                <a:gd name="T10" fmla="*/ 0 w 216"/>
                <a:gd name="T11" fmla="*/ 27 h 82"/>
                <a:gd name="T12" fmla="*/ 38 w 216"/>
                <a:gd name="T13" fmla="*/ 65 h 82"/>
                <a:gd name="T14" fmla="*/ 58 w 216"/>
                <a:gd name="T15" fmla="*/ 59 h 82"/>
                <a:gd name="T16" fmla="*/ 93 w 216"/>
                <a:gd name="T17" fmla="*/ 82 h 82"/>
                <a:gd name="T18" fmla="*/ 128 w 216"/>
                <a:gd name="T19" fmla="*/ 58 h 82"/>
                <a:gd name="T20" fmla="*/ 159 w 216"/>
                <a:gd name="T21" fmla="*/ 67 h 82"/>
                <a:gd name="T22" fmla="*/ 216 w 216"/>
                <a:gd name="T23" fmla="*/ 11 h 82"/>
                <a:gd name="T24" fmla="*/ 215 w 216"/>
                <a:gd name="T25" fmla="*/ 0 h 82"/>
                <a:gd name="T26" fmla="*/ 103 w 216"/>
                <a:gd name="T27" fmla="*/ 0 h 82"/>
                <a:gd name="T28" fmla="*/ 102 w 216"/>
                <a:gd name="T29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82">
                  <a:moveTo>
                    <a:pt x="102" y="8"/>
                  </a:moveTo>
                  <a:cubicBezTo>
                    <a:pt x="99" y="7"/>
                    <a:pt x="96" y="7"/>
                    <a:pt x="93" y="7"/>
                  </a:cubicBezTo>
                  <a:cubicBezTo>
                    <a:pt x="86" y="7"/>
                    <a:pt x="79" y="9"/>
                    <a:pt x="73" y="13"/>
                  </a:cubicBezTo>
                  <a:cubicBezTo>
                    <a:pt x="71" y="8"/>
                    <a:pt x="68" y="4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7"/>
                  </a:cubicBezTo>
                  <a:cubicBezTo>
                    <a:pt x="0" y="48"/>
                    <a:pt x="17" y="65"/>
                    <a:pt x="38" y="65"/>
                  </a:cubicBezTo>
                  <a:cubicBezTo>
                    <a:pt x="45" y="65"/>
                    <a:pt x="52" y="62"/>
                    <a:pt x="58" y="59"/>
                  </a:cubicBezTo>
                  <a:cubicBezTo>
                    <a:pt x="64" y="73"/>
                    <a:pt x="77" y="82"/>
                    <a:pt x="93" y="82"/>
                  </a:cubicBezTo>
                  <a:cubicBezTo>
                    <a:pt x="109" y="82"/>
                    <a:pt x="123" y="72"/>
                    <a:pt x="128" y="58"/>
                  </a:cubicBezTo>
                  <a:cubicBezTo>
                    <a:pt x="137" y="64"/>
                    <a:pt x="148" y="67"/>
                    <a:pt x="159" y="67"/>
                  </a:cubicBezTo>
                  <a:cubicBezTo>
                    <a:pt x="190" y="67"/>
                    <a:pt x="216" y="42"/>
                    <a:pt x="216" y="11"/>
                  </a:cubicBezTo>
                  <a:cubicBezTo>
                    <a:pt x="216" y="7"/>
                    <a:pt x="215" y="4"/>
                    <a:pt x="21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3"/>
                    <a:pt x="103" y="5"/>
                    <a:pt x="102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5442632" y="3887104"/>
              <a:ext cx="4344988" cy="1049338"/>
            </a:xfrm>
            <a:custGeom>
              <a:avLst/>
              <a:gdLst>
                <a:gd name="T0" fmla="*/ 33 w 240"/>
                <a:gd name="T1" fmla="*/ 24 h 58"/>
                <a:gd name="T2" fmla="*/ 45 w 240"/>
                <a:gd name="T3" fmla="*/ 22 h 58"/>
                <a:gd name="T4" fmla="*/ 100 w 240"/>
                <a:gd name="T5" fmla="*/ 58 h 58"/>
                <a:gd name="T6" fmla="*/ 145 w 240"/>
                <a:gd name="T7" fmla="*/ 37 h 58"/>
                <a:gd name="T8" fmla="*/ 167 w 240"/>
                <a:gd name="T9" fmla="*/ 43 h 58"/>
                <a:gd name="T10" fmla="*/ 210 w 240"/>
                <a:gd name="T11" fmla="*/ 9 h 58"/>
                <a:gd name="T12" fmla="*/ 219 w 240"/>
                <a:gd name="T13" fmla="*/ 10 h 58"/>
                <a:gd name="T14" fmla="*/ 240 w 240"/>
                <a:gd name="T15" fmla="*/ 0 h 58"/>
                <a:gd name="T16" fmla="*/ 0 w 240"/>
                <a:gd name="T17" fmla="*/ 0 h 58"/>
                <a:gd name="T18" fmla="*/ 33 w 240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58">
                  <a:moveTo>
                    <a:pt x="33" y="24"/>
                  </a:moveTo>
                  <a:cubicBezTo>
                    <a:pt x="37" y="24"/>
                    <a:pt x="41" y="23"/>
                    <a:pt x="45" y="22"/>
                  </a:cubicBezTo>
                  <a:cubicBezTo>
                    <a:pt x="54" y="43"/>
                    <a:pt x="75" y="58"/>
                    <a:pt x="100" y="58"/>
                  </a:cubicBezTo>
                  <a:cubicBezTo>
                    <a:pt x="118" y="58"/>
                    <a:pt x="135" y="50"/>
                    <a:pt x="145" y="37"/>
                  </a:cubicBezTo>
                  <a:cubicBezTo>
                    <a:pt x="152" y="41"/>
                    <a:pt x="159" y="43"/>
                    <a:pt x="167" y="43"/>
                  </a:cubicBezTo>
                  <a:cubicBezTo>
                    <a:pt x="188" y="43"/>
                    <a:pt x="206" y="28"/>
                    <a:pt x="210" y="9"/>
                  </a:cubicBezTo>
                  <a:cubicBezTo>
                    <a:pt x="213" y="10"/>
                    <a:pt x="216" y="10"/>
                    <a:pt x="219" y="10"/>
                  </a:cubicBezTo>
                  <a:cubicBezTo>
                    <a:pt x="227" y="10"/>
                    <a:pt x="235" y="6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4"/>
                    <a:pt x="18" y="24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"/>
            <p:cNvSpPr>
              <a:spLocks noChangeAspect="1"/>
            </p:cNvSpPr>
            <p:nvPr/>
          </p:nvSpPr>
          <p:spPr bwMode="auto">
            <a:xfrm>
              <a:off x="8030484" y="402702"/>
              <a:ext cx="1209220" cy="730243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"/>
            <p:cNvSpPr>
              <a:spLocks noChangeAspect="1"/>
            </p:cNvSpPr>
            <p:nvPr/>
          </p:nvSpPr>
          <p:spPr bwMode="auto">
            <a:xfrm>
              <a:off x="5653315" y="313214"/>
              <a:ext cx="1268412" cy="765989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"/>
            <p:cNvSpPr>
              <a:spLocks noChangeAspect="1"/>
            </p:cNvSpPr>
            <p:nvPr/>
          </p:nvSpPr>
          <p:spPr bwMode="auto">
            <a:xfrm>
              <a:off x="4296797" y="402702"/>
              <a:ext cx="1874043" cy="1131727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2346" y="128318"/>
            <a:ext cx="3686748" cy="3590872"/>
            <a:chOff x="262346" y="128318"/>
            <a:chExt cx="3686748" cy="3590872"/>
          </a:xfrm>
        </p:grpSpPr>
        <p:sp>
          <p:nvSpPr>
            <p:cNvPr id="91" name="Freeform 27"/>
            <p:cNvSpPr>
              <a:spLocks noChangeAspect="1"/>
            </p:cNvSpPr>
            <p:nvPr/>
          </p:nvSpPr>
          <p:spPr bwMode="auto">
            <a:xfrm>
              <a:off x="1201046" y="128318"/>
              <a:ext cx="2748048" cy="1566985"/>
            </a:xfrm>
            <a:custGeom>
              <a:avLst/>
              <a:gdLst>
                <a:gd name="T0" fmla="*/ 49 w 346"/>
                <a:gd name="T1" fmla="*/ 92 h 196"/>
                <a:gd name="T2" fmla="*/ 46 w 346"/>
                <a:gd name="T3" fmla="*/ 71 h 196"/>
                <a:gd name="T4" fmla="*/ 116 w 346"/>
                <a:gd name="T5" fmla="*/ 0 h 196"/>
                <a:gd name="T6" fmla="*/ 180 w 346"/>
                <a:gd name="T7" fmla="*/ 41 h 196"/>
                <a:gd name="T8" fmla="*/ 223 w 346"/>
                <a:gd name="T9" fmla="*/ 22 h 196"/>
                <a:gd name="T10" fmla="*/ 283 w 346"/>
                <a:gd name="T11" fmla="*/ 82 h 196"/>
                <a:gd name="T12" fmla="*/ 282 w 346"/>
                <a:gd name="T13" fmla="*/ 91 h 196"/>
                <a:gd name="T14" fmla="*/ 294 w 346"/>
                <a:gd name="T15" fmla="*/ 91 h 196"/>
                <a:gd name="T16" fmla="*/ 346 w 346"/>
                <a:gd name="T17" fmla="*/ 144 h 196"/>
                <a:gd name="T18" fmla="*/ 294 w 346"/>
                <a:gd name="T19" fmla="*/ 196 h 196"/>
                <a:gd name="T20" fmla="*/ 52 w 346"/>
                <a:gd name="T21" fmla="*/ 196 h 196"/>
                <a:gd name="T22" fmla="*/ 0 w 346"/>
                <a:gd name="T23" fmla="*/ 144 h 196"/>
                <a:gd name="T24" fmla="*/ 49 w 346"/>
                <a:gd name="T25" fmla="*/ 9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196">
                  <a:moveTo>
                    <a:pt x="49" y="92"/>
                  </a:moveTo>
                  <a:cubicBezTo>
                    <a:pt x="47" y="85"/>
                    <a:pt x="46" y="78"/>
                    <a:pt x="46" y="71"/>
                  </a:cubicBezTo>
                  <a:cubicBezTo>
                    <a:pt x="46" y="32"/>
                    <a:pt x="77" y="0"/>
                    <a:pt x="116" y="0"/>
                  </a:cubicBezTo>
                  <a:cubicBezTo>
                    <a:pt x="144" y="0"/>
                    <a:pt x="169" y="17"/>
                    <a:pt x="180" y="41"/>
                  </a:cubicBezTo>
                  <a:cubicBezTo>
                    <a:pt x="191" y="29"/>
                    <a:pt x="206" y="22"/>
                    <a:pt x="223" y="22"/>
                  </a:cubicBezTo>
                  <a:cubicBezTo>
                    <a:pt x="256" y="22"/>
                    <a:pt x="283" y="49"/>
                    <a:pt x="283" y="82"/>
                  </a:cubicBezTo>
                  <a:cubicBezTo>
                    <a:pt x="283" y="85"/>
                    <a:pt x="283" y="88"/>
                    <a:pt x="282" y="91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323" y="91"/>
                    <a:pt x="346" y="115"/>
                    <a:pt x="346" y="144"/>
                  </a:cubicBezTo>
                  <a:cubicBezTo>
                    <a:pt x="346" y="172"/>
                    <a:pt x="323" y="196"/>
                    <a:pt x="294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24" y="196"/>
                    <a:pt x="0" y="172"/>
                    <a:pt x="0" y="144"/>
                  </a:cubicBezTo>
                  <a:cubicBezTo>
                    <a:pt x="0" y="116"/>
                    <a:pt x="22" y="94"/>
                    <a:pt x="49" y="9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3"/>
            <p:cNvSpPr>
              <a:spLocks noChangeAspect="1"/>
            </p:cNvSpPr>
            <p:nvPr/>
          </p:nvSpPr>
          <p:spPr bwMode="auto">
            <a:xfrm>
              <a:off x="613616" y="494797"/>
              <a:ext cx="3212733" cy="1820812"/>
            </a:xfrm>
            <a:custGeom>
              <a:avLst/>
              <a:gdLst>
                <a:gd name="T0" fmla="*/ 72 w 514"/>
                <a:gd name="T1" fmla="*/ 136 h 290"/>
                <a:gd name="T2" fmla="*/ 67 w 514"/>
                <a:gd name="T3" fmla="*/ 105 h 290"/>
                <a:gd name="T4" fmla="*/ 172 w 514"/>
                <a:gd name="T5" fmla="*/ 0 h 290"/>
                <a:gd name="T6" fmla="*/ 266 w 514"/>
                <a:gd name="T7" fmla="*/ 60 h 290"/>
                <a:gd name="T8" fmla="*/ 331 w 514"/>
                <a:gd name="T9" fmla="*/ 33 h 290"/>
                <a:gd name="T10" fmla="*/ 419 w 514"/>
                <a:gd name="T11" fmla="*/ 121 h 290"/>
                <a:gd name="T12" fmla="*/ 418 w 514"/>
                <a:gd name="T13" fmla="*/ 135 h 290"/>
                <a:gd name="T14" fmla="*/ 436 w 514"/>
                <a:gd name="T15" fmla="*/ 135 h 290"/>
                <a:gd name="T16" fmla="*/ 514 w 514"/>
                <a:gd name="T17" fmla="*/ 213 h 290"/>
                <a:gd name="T18" fmla="*/ 436 w 514"/>
                <a:gd name="T19" fmla="*/ 290 h 290"/>
                <a:gd name="T20" fmla="*/ 77 w 514"/>
                <a:gd name="T21" fmla="*/ 290 h 290"/>
                <a:gd name="T22" fmla="*/ 0 w 514"/>
                <a:gd name="T23" fmla="*/ 213 h 290"/>
                <a:gd name="T24" fmla="*/ 72 w 514"/>
                <a:gd name="T25" fmla="*/ 13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4" h="290">
                  <a:moveTo>
                    <a:pt x="72" y="136"/>
                  </a:moveTo>
                  <a:cubicBezTo>
                    <a:pt x="69" y="126"/>
                    <a:pt x="67" y="116"/>
                    <a:pt x="67" y="105"/>
                  </a:cubicBezTo>
                  <a:cubicBezTo>
                    <a:pt x="67" y="47"/>
                    <a:pt x="114" y="0"/>
                    <a:pt x="172" y="0"/>
                  </a:cubicBezTo>
                  <a:cubicBezTo>
                    <a:pt x="214" y="0"/>
                    <a:pt x="250" y="25"/>
                    <a:pt x="266" y="60"/>
                  </a:cubicBezTo>
                  <a:cubicBezTo>
                    <a:pt x="283" y="43"/>
                    <a:pt x="305" y="33"/>
                    <a:pt x="331" y="33"/>
                  </a:cubicBezTo>
                  <a:cubicBezTo>
                    <a:pt x="380" y="33"/>
                    <a:pt x="419" y="72"/>
                    <a:pt x="419" y="121"/>
                  </a:cubicBezTo>
                  <a:cubicBezTo>
                    <a:pt x="419" y="126"/>
                    <a:pt x="419" y="131"/>
                    <a:pt x="418" y="135"/>
                  </a:cubicBezTo>
                  <a:cubicBezTo>
                    <a:pt x="436" y="135"/>
                    <a:pt x="436" y="135"/>
                    <a:pt x="436" y="135"/>
                  </a:cubicBezTo>
                  <a:cubicBezTo>
                    <a:pt x="479" y="135"/>
                    <a:pt x="514" y="170"/>
                    <a:pt x="514" y="213"/>
                  </a:cubicBezTo>
                  <a:cubicBezTo>
                    <a:pt x="514" y="256"/>
                    <a:pt x="479" y="290"/>
                    <a:pt x="436" y="290"/>
                  </a:cubicBezTo>
                  <a:cubicBezTo>
                    <a:pt x="77" y="290"/>
                    <a:pt x="77" y="290"/>
                    <a:pt x="77" y="290"/>
                  </a:cubicBezTo>
                  <a:cubicBezTo>
                    <a:pt x="34" y="290"/>
                    <a:pt x="0" y="256"/>
                    <a:pt x="0" y="213"/>
                  </a:cubicBezTo>
                  <a:cubicBezTo>
                    <a:pt x="0" y="172"/>
                    <a:pt x="31" y="139"/>
                    <a:pt x="72" y="1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3" name="Group 82"/>
            <p:cNvGrpSpPr>
              <a:grpSpLocks noChangeAspect="1"/>
            </p:cNvGrpSpPr>
            <p:nvPr/>
          </p:nvGrpSpPr>
          <p:grpSpPr bwMode="auto">
            <a:xfrm>
              <a:off x="262346" y="2987352"/>
              <a:ext cx="711200" cy="731838"/>
              <a:chOff x="740" y="2662"/>
              <a:chExt cx="448" cy="461"/>
            </a:xfrm>
          </p:grpSpPr>
          <p:sp>
            <p:nvSpPr>
              <p:cNvPr id="94" name="AutoShape 81"/>
              <p:cNvSpPr>
                <a:spLocks noChangeAspect="1" noChangeArrowheads="1" noTextEdit="1"/>
              </p:cNvSpPr>
              <p:nvPr/>
            </p:nvSpPr>
            <p:spPr bwMode="auto">
              <a:xfrm>
                <a:off x="740" y="2662"/>
                <a:ext cx="448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721" y="2643"/>
                <a:ext cx="495" cy="494"/>
              </a:xfrm>
              <a:custGeom>
                <a:avLst/>
                <a:gdLst>
                  <a:gd name="T0" fmla="*/ 101 w 106"/>
                  <a:gd name="T1" fmla="*/ 62 h 106"/>
                  <a:gd name="T2" fmla="*/ 62 w 106"/>
                  <a:gd name="T3" fmla="*/ 5 h 106"/>
                  <a:gd name="T4" fmla="*/ 5 w 106"/>
                  <a:gd name="T5" fmla="*/ 44 h 106"/>
                  <a:gd name="T6" fmla="*/ 44 w 106"/>
                  <a:gd name="T7" fmla="*/ 101 h 106"/>
                  <a:gd name="T8" fmla="*/ 101 w 106"/>
                  <a:gd name="T9" fmla="*/ 6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6">
                    <a:moveTo>
                      <a:pt x="101" y="62"/>
                    </a:moveTo>
                    <a:cubicBezTo>
                      <a:pt x="106" y="36"/>
                      <a:pt x="88" y="10"/>
                      <a:pt x="62" y="5"/>
                    </a:cubicBezTo>
                    <a:cubicBezTo>
                      <a:pt x="36" y="0"/>
                      <a:pt x="10" y="18"/>
                      <a:pt x="5" y="44"/>
                    </a:cubicBezTo>
                    <a:cubicBezTo>
                      <a:pt x="0" y="70"/>
                      <a:pt x="18" y="96"/>
                      <a:pt x="44" y="101"/>
                    </a:cubicBezTo>
                    <a:cubicBezTo>
                      <a:pt x="70" y="106"/>
                      <a:pt x="96" y="88"/>
                      <a:pt x="101" y="62"/>
                    </a:cubicBezTo>
                    <a:close/>
                  </a:path>
                </a:pathLst>
              </a:custGeom>
              <a:solidFill>
                <a:srgbClr val="EFE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Group 86"/>
            <p:cNvGrpSpPr>
              <a:grpSpLocks noChangeAspect="1"/>
            </p:cNvGrpSpPr>
            <p:nvPr/>
          </p:nvGrpSpPr>
          <p:grpSpPr bwMode="auto">
            <a:xfrm>
              <a:off x="1146299" y="2513538"/>
              <a:ext cx="382587" cy="382587"/>
              <a:chOff x="1415" y="2411"/>
              <a:chExt cx="241" cy="241"/>
            </a:xfrm>
          </p:grpSpPr>
          <p:sp>
            <p:nvSpPr>
              <p:cNvPr id="97" name="AutoShape 85"/>
              <p:cNvSpPr>
                <a:spLocks noChangeAspect="1" noChangeArrowheads="1" noTextEdit="1"/>
              </p:cNvSpPr>
              <p:nvPr/>
            </p:nvSpPr>
            <p:spPr bwMode="auto">
              <a:xfrm>
                <a:off x="1415" y="2411"/>
                <a:ext cx="241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403" y="2395"/>
                <a:ext cx="261" cy="265"/>
              </a:xfrm>
              <a:custGeom>
                <a:avLst/>
                <a:gdLst>
                  <a:gd name="T0" fmla="*/ 62 w 65"/>
                  <a:gd name="T1" fmla="*/ 39 h 66"/>
                  <a:gd name="T2" fmla="*/ 38 w 65"/>
                  <a:gd name="T3" fmla="*/ 4 h 66"/>
                  <a:gd name="T4" fmla="*/ 3 w 65"/>
                  <a:gd name="T5" fmla="*/ 28 h 66"/>
                  <a:gd name="T6" fmla="*/ 27 w 65"/>
                  <a:gd name="T7" fmla="*/ 63 h 66"/>
                  <a:gd name="T8" fmla="*/ 62 w 65"/>
                  <a:gd name="T9" fmla="*/ 3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6">
                    <a:moveTo>
                      <a:pt x="62" y="39"/>
                    </a:moveTo>
                    <a:cubicBezTo>
                      <a:pt x="65" y="23"/>
                      <a:pt x="55" y="7"/>
                      <a:pt x="38" y="4"/>
                    </a:cubicBezTo>
                    <a:cubicBezTo>
                      <a:pt x="22" y="0"/>
                      <a:pt x="6" y="11"/>
                      <a:pt x="3" y="28"/>
                    </a:cubicBezTo>
                    <a:cubicBezTo>
                      <a:pt x="0" y="44"/>
                      <a:pt x="10" y="60"/>
                      <a:pt x="27" y="63"/>
                    </a:cubicBezTo>
                    <a:cubicBezTo>
                      <a:pt x="43" y="66"/>
                      <a:pt x="59" y="56"/>
                      <a:pt x="62" y="39"/>
                    </a:cubicBezTo>
                    <a:close/>
                  </a:path>
                </a:pathLst>
              </a:custGeom>
              <a:solidFill>
                <a:srgbClr val="EFE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9" name="Group 34"/>
            <p:cNvGrpSpPr>
              <a:grpSpLocks noChangeAspect="1"/>
            </p:cNvGrpSpPr>
            <p:nvPr/>
          </p:nvGrpSpPr>
          <p:grpSpPr bwMode="auto">
            <a:xfrm>
              <a:off x="1539769" y="1274914"/>
              <a:ext cx="1624475" cy="2405701"/>
              <a:chOff x="5442" y="324"/>
              <a:chExt cx="1362" cy="2017"/>
            </a:xfrm>
          </p:grpSpPr>
          <p:sp>
            <p:nvSpPr>
              <p:cNvPr id="100" name="AutoShape 33"/>
              <p:cNvSpPr>
                <a:spLocks noChangeAspect="1" noChangeArrowheads="1" noTextEdit="1"/>
              </p:cNvSpPr>
              <p:nvPr/>
            </p:nvSpPr>
            <p:spPr bwMode="auto">
              <a:xfrm>
                <a:off x="5442" y="324"/>
                <a:ext cx="1362" cy="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5"/>
              <p:cNvSpPr>
                <a:spLocks/>
              </p:cNvSpPr>
              <p:nvPr/>
            </p:nvSpPr>
            <p:spPr bwMode="auto">
              <a:xfrm>
                <a:off x="5350" y="405"/>
                <a:ext cx="777" cy="1469"/>
              </a:xfrm>
              <a:custGeom>
                <a:avLst/>
                <a:gdLst>
                  <a:gd name="T0" fmla="*/ 111 w 219"/>
                  <a:gd name="T1" fmla="*/ 0 h 415"/>
                  <a:gd name="T2" fmla="*/ 33 w 219"/>
                  <a:gd name="T3" fmla="*/ 183 h 415"/>
                  <a:gd name="T4" fmla="*/ 219 w 219"/>
                  <a:gd name="T5" fmla="*/ 415 h 415"/>
                  <a:gd name="T6" fmla="*/ 111 w 219"/>
                  <a:gd name="T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415">
                    <a:moveTo>
                      <a:pt x="111" y="0"/>
                    </a:moveTo>
                    <a:cubicBezTo>
                      <a:pt x="111" y="0"/>
                      <a:pt x="0" y="36"/>
                      <a:pt x="33" y="183"/>
                    </a:cubicBezTo>
                    <a:cubicBezTo>
                      <a:pt x="65" y="329"/>
                      <a:pt x="219" y="415"/>
                      <a:pt x="219" y="415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6"/>
              <p:cNvSpPr>
                <a:spLocks/>
              </p:cNvSpPr>
              <p:nvPr/>
            </p:nvSpPr>
            <p:spPr bwMode="auto">
              <a:xfrm>
                <a:off x="5467" y="366"/>
                <a:ext cx="660" cy="1508"/>
              </a:xfrm>
              <a:custGeom>
                <a:avLst/>
                <a:gdLst>
                  <a:gd name="T0" fmla="*/ 118 w 186"/>
                  <a:gd name="T1" fmla="*/ 0 h 426"/>
                  <a:gd name="T2" fmla="*/ 12 w 186"/>
                  <a:gd name="T3" fmla="*/ 128 h 426"/>
                  <a:gd name="T4" fmla="*/ 186 w 186"/>
                  <a:gd name="T5" fmla="*/ 426 h 426"/>
                  <a:gd name="T6" fmla="*/ 118 w 186"/>
                  <a:gd name="T7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426">
                    <a:moveTo>
                      <a:pt x="118" y="0"/>
                    </a:moveTo>
                    <a:cubicBezTo>
                      <a:pt x="118" y="0"/>
                      <a:pt x="25" y="1"/>
                      <a:pt x="12" y="128"/>
                    </a:cubicBezTo>
                    <a:cubicBezTo>
                      <a:pt x="0" y="254"/>
                      <a:pt x="165" y="416"/>
                      <a:pt x="186" y="426"/>
                    </a:cubicBez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7"/>
              <p:cNvSpPr>
                <a:spLocks/>
              </p:cNvSpPr>
              <p:nvPr/>
            </p:nvSpPr>
            <p:spPr bwMode="auto">
              <a:xfrm>
                <a:off x="5605" y="264"/>
                <a:ext cx="522" cy="1610"/>
              </a:xfrm>
              <a:custGeom>
                <a:avLst/>
                <a:gdLst>
                  <a:gd name="T0" fmla="*/ 128 w 147"/>
                  <a:gd name="T1" fmla="*/ 22 h 455"/>
                  <a:gd name="T2" fmla="*/ 17 w 147"/>
                  <a:gd name="T3" fmla="*/ 141 h 455"/>
                  <a:gd name="T4" fmla="*/ 147 w 147"/>
                  <a:gd name="T5" fmla="*/ 455 h 455"/>
                  <a:gd name="T6" fmla="*/ 128 w 147"/>
                  <a:gd name="T7" fmla="*/ 22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455">
                    <a:moveTo>
                      <a:pt x="128" y="22"/>
                    </a:moveTo>
                    <a:cubicBezTo>
                      <a:pt x="128" y="22"/>
                      <a:pt x="34" y="0"/>
                      <a:pt x="17" y="141"/>
                    </a:cubicBezTo>
                    <a:cubicBezTo>
                      <a:pt x="0" y="282"/>
                      <a:pt x="147" y="455"/>
                      <a:pt x="147" y="455"/>
                    </a:cubicBezTo>
                    <a:lnTo>
                      <a:pt x="128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8"/>
              <p:cNvSpPr>
                <a:spLocks/>
              </p:cNvSpPr>
              <p:nvPr/>
            </p:nvSpPr>
            <p:spPr bwMode="auto">
              <a:xfrm>
                <a:off x="5814" y="313"/>
                <a:ext cx="313" cy="1561"/>
              </a:xfrm>
              <a:custGeom>
                <a:avLst/>
                <a:gdLst>
                  <a:gd name="T0" fmla="*/ 88 w 88"/>
                  <a:gd name="T1" fmla="*/ 3 h 441"/>
                  <a:gd name="T2" fmla="*/ 88 w 88"/>
                  <a:gd name="T3" fmla="*/ 441 h 441"/>
                  <a:gd name="T4" fmla="*/ 42 w 88"/>
                  <a:gd name="T5" fmla="*/ 298 h 441"/>
                  <a:gd name="T6" fmla="*/ 39 w 88"/>
                  <a:gd name="T7" fmla="*/ 32 h 441"/>
                  <a:gd name="T8" fmla="*/ 88 w 88"/>
                  <a:gd name="T9" fmla="*/ 3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41">
                    <a:moveTo>
                      <a:pt x="88" y="3"/>
                    </a:moveTo>
                    <a:cubicBezTo>
                      <a:pt x="88" y="441"/>
                      <a:pt x="88" y="441"/>
                      <a:pt x="88" y="441"/>
                    </a:cubicBezTo>
                    <a:cubicBezTo>
                      <a:pt x="88" y="441"/>
                      <a:pt x="62" y="372"/>
                      <a:pt x="42" y="298"/>
                    </a:cubicBezTo>
                    <a:cubicBezTo>
                      <a:pt x="30" y="252"/>
                      <a:pt x="0" y="131"/>
                      <a:pt x="39" y="32"/>
                    </a:cubicBezTo>
                    <a:cubicBezTo>
                      <a:pt x="47" y="10"/>
                      <a:pt x="64" y="0"/>
                      <a:pt x="88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9"/>
              <p:cNvSpPr>
                <a:spLocks/>
              </p:cNvSpPr>
              <p:nvPr/>
            </p:nvSpPr>
            <p:spPr bwMode="auto">
              <a:xfrm>
                <a:off x="6127" y="405"/>
                <a:ext cx="776" cy="1469"/>
              </a:xfrm>
              <a:custGeom>
                <a:avLst/>
                <a:gdLst>
                  <a:gd name="T0" fmla="*/ 108 w 219"/>
                  <a:gd name="T1" fmla="*/ 0 h 415"/>
                  <a:gd name="T2" fmla="*/ 186 w 219"/>
                  <a:gd name="T3" fmla="*/ 183 h 415"/>
                  <a:gd name="T4" fmla="*/ 0 w 219"/>
                  <a:gd name="T5" fmla="*/ 415 h 415"/>
                  <a:gd name="T6" fmla="*/ 108 w 219"/>
                  <a:gd name="T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415">
                    <a:moveTo>
                      <a:pt x="108" y="0"/>
                    </a:moveTo>
                    <a:cubicBezTo>
                      <a:pt x="108" y="0"/>
                      <a:pt x="219" y="36"/>
                      <a:pt x="186" y="183"/>
                    </a:cubicBezTo>
                    <a:cubicBezTo>
                      <a:pt x="154" y="329"/>
                      <a:pt x="0" y="415"/>
                      <a:pt x="0" y="415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0"/>
              <p:cNvSpPr>
                <a:spLocks/>
              </p:cNvSpPr>
              <p:nvPr/>
            </p:nvSpPr>
            <p:spPr bwMode="auto">
              <a:xfrm>
                <a:off x="6127" y="366"/>
                <a:ext cx="659" cy="1508"/>
              </a:xfrm>
              <a:custGeom>
                <a:avLst/>
                <a:gdLst>
                  <a:gd name="T0" fmla="*/ 68 w 186"/>
                  <a:gd name="T1" fmla="*/ 0 h 426"/>
                  <a:gd name="T2" fmla="*/ 174 w 186"/>
                  <a:gd name="T3" fmla="*/ 128 h 426"/>
                  <a:gd name="T4" fmla="*/ 0 w 186"/>
                  <a:gd name="T5" fmla="*/ 426 h 426"/>
                  <a:gd name="T6" fmla="*/ 68 w 186"/>
                  <a:gd name="T7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426">
                    <a:moveTo>
                      <a:pt x="68" y="0"/>
                    </a:moveTo>
                    <a:cubicBezTo>
                      <a:pt x="68" y="0"/>
                      <a:pt x="162" y="1"/>
                      <a:pt x="174" y="128"/>
                    </a:cubicBezTo>
                    <a:cubicBezTo>
                      <a:pt x="186" y="254"/>
                      <a:pt x="21" y="416"/>
                      <a:pt x="0" y="42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1"/>
              <p:cNvSpPr>
                <a:spLocks/>
              </p:cNvSpPr>
              <p:nvPr/>
            </p:nvSpPr>
            <p:spPr bwMode="auto">
              <a:xfrm>
                <a:off x="6127" y="264"/>
                <a:ext cx="521" cy="1610"/>
              </a:xfrm>
              <a:custGeom>
                <a:avLst/>
                <a:gdLst>
                  <a:gd name="T0" fmla="*/ 19 w 147"/>
                  <a:gd name="T1" fmla="*/ 22 h 455"/>
                  <a:gd name="T2" fmla="*/ 130 w 147"/>
                  <a:gd name="T3" fmla="*/ 141 h 455"/>
                  <a:gd name="T4" fmla="*/ 0 w 147"/>
                  <a:gd name="T5" fmla="*/ 455 h 455"/>
                  <a:gd name="T6" fmla="*/ 19 w 147"/>
                  <a:gd name="T7" fmla="*/ 22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455">
                    <a:moveTo>
                      <a:pt x="19" y="22"/>
                    </a:moveTo>
                    <a:cubicBezTo>
                      <a:pt x="19" y="22"/>
                      <a:pt x="113" y="0"/>
                      <a:pt x="130" y="141"/>
                    </a:cubicBezTo>
                    <a:cubicBezTo>
                      <a:pt x="147" y="282"/>
                      <a:pt x="0" y="455"/>
                      <a:pt x="0" y="455"/>
                    </a:cubicBezTo>
                    <a:lnTo>
                      <a:pt x="19" y="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2"/>
              <p:cNvSpPr>
                <a:spLocks/>
              </p:cNvSpPr>
              <p:nvPr/>
            </p:nvSpPr>
            <p:spPr bwMode="auto">
              <a:xfrm>
                <a:off x="6127" y="313"/>
                <a:ext cx="312" cy="1561"/>
              </a:xfrm>
              <a:custGeom>
                <a:avLst/>
                <a:gdLst>
                  <a:gd name="T0" fmla="*/ 0 w 88"/>
                  <a:gd name="T1" fmla="*/ 3 h 441"/>
                  <a:gd name="T2" fmla="*/ 0 w 88"/>
                  <a:gd name="T3" fmla="*/ 441 h 441"/>
                  <a:gd name="T4" fmla="*/ 46 w 88"/>
                  <a:gd name="T5" fmla="*/ 298 h 441"/>
                  <a:gd name="T6" fmla="*/ 49 w 88"/>
                  <a:gd name="T7" fmla="*/ 32 h 441"/>
                  <a:gd name="T8" fmla="*/ 0 w 88"/>
                  <a:gd name="T9" fmla="*/ 3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41">
                    <a:moveTo>
                      <a:pt x="0" y="3"/>
                    </a:moveTo>
                    <a:cubicBezTo>
                      <a:pt x="0" y="441"/>
                      <a:pt x="0" y="441"/>
                      <a:pt x="0" y="441"/>
                    </a:cubicBezTo>
                    <a:cubicBezTo>
                      <a:pt x="0" y="441"/>
                      <a:pt x="26" y="372"/>
                      <a:pt x="46" y="298"/>
                    </a:cubicBezTo>
                    <a:cubicBezTo>
                      <a:pt x="58" y="252"/>
                      <a:pt x="88" y="131"/>
                      <a:pt x="49" y="32"/>
                    </a:cubicBezTo>
                    <a:cubicBezTo>
                      <a:pt x="41" y="10"/>
                      <a:pt x="24" y="0"/>
                      <a:pt x="0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3"/>
              <p:cNvSpPr>
                <a:spLocks/>
              </p:cNvSpPr>
              <p:nvPr/>
            </p:nvSpPr>
            <p:spPr bwMode="auto">
              <a:xfrm>
                <a:off x="5740" y="1555"/>
                <a:ext cx="773" cy="319"/>
              </a:xfrm>
              <a:custGeom>
                <a:avLst/>
                <a:gdLst>
                  <a:gd name="T0" fmla="*/ 0 w 773"/>
                  <a:gd name="T1" fmla="*/ 0 h 319"/>
                  <a:gd name="T2" fmla="*/ 773 w 773"/>
                  <a:gd name="T3" fmla="*/ 0 h 319"/>
                  <a:gd name="T4" fmla="*/ 475 w 773"/>
                  <a:gd name="T5" fmla="*/ 319 h 319"/>
                  <a:gd name="T6" fmla="*/ 294 w 773"/>
                  <a:gd name="T7" fmla="*/ 319 h 319"/>
                  <a:gd name="T8" fmla="*/ 0 w 773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3" h="319">
                    <a:moveTo>
                      <a:pt x="0" y="0"/>
                    </a:moveTo>
                    <a:lnTo>
                      <a:pt x="773" y="0"/>
                    </a:lnTo>
                    <a:lnTo>
                      <a:pt x="475" y="319"/>
                    </a:lnTo>
                    <a:lnTo>
                      <a:pt x="294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44"/>
              <p:cNvSpPr>
                <a:spLocks noChangeArrowheads="1"/>
              </p:cNvSpPr>
              <p:nvPr/>
            </p:nvSpPr>
            <p:spPr bwMode="auto">
              <a:xfrm>
                <a:off x="6031" y="1870"/>
                <a:ext cx="14" cy="234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6208" y="1870"/>
                <a:ext cx="11" cy="234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>
                <a:spLocks/>
              </p:cNvSpPr>
              <p:nvPr/>
            </p:nvSpPr>
            <p:spPr bwMode="auto">
              <a:xfrm>
                <a:off x="5946" y="1778"/>
                <a:ext cx="358" cy="96"/>
              </a:xfrm>
              <a:custGeom>
                <a:avLst/>
                <a:gdLst>
                  <a:gd name="T0" fmla="*/ 0 w 358"/>
                  <a:gd name="T1" fmla="*/ 0 h 96"/>
                  <a:gd name="T2" fmla="*/ 88 w 358"/>
                  <a:gd name="T3" fmla="*/ 96 h 96"/>
                  <a:gd name="T4" fmla="*/ 269 w 358"/>
                  <a:gd name="T5" fmla="*/ 96 h 96"/>
                  <a:gd name="T6" fmla="*/ 358 w 358"/>
                  <a:gd name="T7" fmla="*/ 0 h 96"/>
                  <a:gd name="T8" fmla="*/ 0 w 358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96">
                    <a:moveTo>
                      <a:pt x="0" y="0"/>
                    </a:moveTo>
                    <a:lnTo>
                      <a:pt x="88" y="96"/>
                    </a:lnTo>
                    <a:lnTo>
                      <a:pt x="269" y="96"/>
                    </a:lnTo>
                    <a:lnTo>
                      <a:pt x="3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>
                <a:spLocks/>
              </p:cNvSpPr>
              <p:nvPr/>
            </p:nvSpPr>
            <p:spPr bwMode="auto">
              <a:xfrm>
                <a:off x="5995" y="2121"/>
                <a:ext cx="259" cy="216"/>
              </a:xfrm>
              <a:custGeom>
                <a:avLst/>
                <a:gdLst>
                  <a:gd name="T0" fmla="*/ 39 w 73"/>
                  <a:gd name="T1" fmla="*/ 0 h 61"/>
                  <a:gd name="T2" fmla="*/ 39 w 73"/>
                  <a:gd name="T3" fmla="*/ 0 h 61"/>
                  <a:gd name="T4" fmla="*/ 37 w 73"/>
                  <a:gd name="T5" fmla="*/ 0 h 61"/>
                  <a:gd name="T6" fmla="*/ 35 w 73"/>
                  <a:gd name="T7" fmla="*/ 0 h 61"/>
                  <a:gd name="T8" fmla="*/ 35 w 73"/>
                  <a:gd name="T9" fmla="*/ 0 h 61"/>
                  <a:gd name="T10" fmla="*/ 0 w 73"/>
                  <a:gd name="T11" fmla="*/ 1 h 61"/>
                  <a:gd name="T12" fmla="*/ 8 w 73"/>
                  <a:gd name="T13" fmla="*/ 51 h 61"/>
                  <a:gd name="T14" fmla="*/ 23 w 73"/>
                  <a:gd name="T15" fmla="*/ 61 h 61"/>
                  <a:gd name="T16" fmla="*/ 36 w 73"/>
                  <a:gd name="T17" fmla="*/ 61 h 61"/>
                  <a:gd name="T18" fmla="*/ 38 w 73"/>
                  <a:gd name="T19" fmla="*/ 61 h 61"/>
                  <a:gd name="T20" fmla="*/ 51 w 73"/>
                  <a:gd name="T21" fmla="*/ 61 h 61"/>
                  <a:gd name="T22" fmla="*/ 66 w 73"/>
                  <a:gd name="T23" fmla="*/ 51 h 61"/>
                  <a:gd name="T24" fmla="*/ 73 w 73"/>
                  <a:gd name="T25" fmla="*/ 1 h 61"/>
                  <a:gd name="T26" fmla="*/ 39 w 73"/>
                  <a:gd name="T2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61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9" y="61"/>
                      <a:pt x="23" y="61"/>
                    </a:cubicBezTo>
                    <a:cubicBezTo>
                      <a:pt x="30" y="61"/>
                      <a:pt x="34" y="61"/>
                      <a:pt x="3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40" y="61"/>
                      <a:pt x="43" y="61"/>
                      <a:pt x="51" y="61"/>
                    </a:cubicBezTo>
                    <a:cubicBezTo>
                      <a:pt x="64" y="61"/>
                      <a:pt x="66" y="51"/>
                      <a:pt x="66" y="51"/>
                    </a:cubicBezTo>
                    <a:cubicBezTo>
                      <a:pt x="73" y="1"/>
                      <a:pt x="73" y="1"/>
                      <a:pt x="73" y="1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Rectangle 48"/>
              <p:cNvSpPr>
                <a:spLocks noChangeArrowheads="1"/>
              </p:cNvSpPr>
              <p:nvPr/>
            </p:nvSpPr>
            <p:spPr bwMode="auto">
              <a:xfrm>
                <a:off x="5992" y="2104"/>
                <a:ext cx="269" cy="28"/>
              </a:xfrm>
              <a:prstGeom prst="rect">
                <a:avLst/>
              </a:prstGeom>
              <a:solidFill>
                <a:srgbClr val="4022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>
                <a:spLocks/>
              </p:cNvSpPr>
              <p:nvPr/>
            </p:nvSpPr>
            <p:spPr bwMode="auto">
              <a:xfrm>
                <a:off x="6020" y="2121"/>
                <a:ext cx="43" cy="85"/>
              </a:xfrm>
              <a:custGeom>
                <a:avLst/>
                <a:gdLst>
                  <a:gd name="T0" fmla="*/ 8 w 12"/>
                  <a:gd name="T1" fmla="*/ 11 h 24"/>
                  <a:gd name="T2" fmla="*/ 7 w 12"/>
                  <a:gd name="T3" fmla="*/ 2 h 24"/>
                  <a:gd name="T4" fmla="*/ 6 w 12"/>
                  <a:gd name="T5" fmla="*/ 0 h 24"/>
                  <a:gd name="T6" fmla="*/ 5 w 12"/>
                  <a:gd name="T7" fmla="*/ 2 h 24"/>
                  <a:gd name="T8" fmla="*/ 3 w 12"/>
                  <a:gd name="T9" fmla="*/ 11 h 24"/>
                  <a:gd name="T10" fmla="*/ 0 w 12"/>
                  <a:gd name="T11" fmla="*/ 18 h 24"/>
                  <a:gd name="T12" fmla="*/ 6 w 12"/>
                  <a:gd name="T13" fmla="*/ 24 h 24"/>
                  <a:gd name="T14" fmla="*/ 12 w 12"/>
                  <a:gd name="T15" fmla="*/ 18 h 24"/>
                  <a:gd name="T16" fmla="*/ 8 w 12"/>
                  <a:gd name="T17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8" y="11"/>
                    </a:moveTo>
                    <a:cubicBezTo>
                      <a:pt x="7" y="7"/>
                      <a:pt x="7" y="2"/>
                      <a:pt x="7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7"/>
                      <a:pt x="3" y="11"/>
                    </a:cubicBezTo>
                    <a:cubicBezTo>
                      <a:pt x="3" y="12"/>
                      <a:pt x="0" y="16"/>
                      <a:pt x="0" y="18"/>
                    </a:cubicBezTo>
                    <a:cubicBezTo>
                      <a:pt x="0" y="22"/>
                      <a:pt x="2" y="24"/>
                      <a:pt x="6" y="24"/>
                    </a:cubicBezTo>
                    <a:cubicBezTo>
                      <a:pt x="9" y="24"/>
                      <a:pt x="12" y="22"/>
                      <a:pt x="12" y="18"/>
                    </a:cubicBezTo>
                    <a:cubicBezTo>
                      <a:pt x="12" y="16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4022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>
                <a:spLocks/>
              </p:cNvSpPr>
              <p:nvPr/>
            </p:nvSpPr>
            <p:spPr bwMode="auto">
              <a:xfrm>
                <a:off x="6105" y="2121"/>
                <a:ext cx="43" cy="85"/>
              </a:xfrm>
              <a:custGeom>
                <a:avLst/>
                <a:gdLst>
                  <a:gd name="T0" fmla="*/ 8 w 12"/>
                  <a:gd name="T1" fmla="*/ 11 h 24"/>
                  <a:gd name="T2" fmla="*/ 7 w 12"/>
                  <a:gd name="T3" fmla="*/ 2 h 24"/>
                  <a:gd name="T4" fmla="*/ 6 w 12"/>
                  <a:gd name="T5" fmla="*/ 0 h 24"/>
                  <a:gd name="T6" fmla="*/ 5 w 12"/>
                  <a:gd name="T7" fmla="*/ 2 h 24"/>
                  <a:gd name="T8" fmla="*/ 3 w 12"/>
                  <a:gd name="T9" fmla="*/ 11 h 24"/>
                  <a:gd name="T10" fmla="*/ 0 w 12"/>
                  <a:gd name="T11" fmla="*/ 18 h 24"/>
                  <a:gd name="T12" fmla="*/ 6 w 12"/>
                  <a:gd name="T13" fmla="*/ 24 h 24"/>
                  <a:gd name="T14" fmla="*/ 12 w 12"/>
                  <a:gd name="T15" fmla="*/ 18 h 24"/>
                  <a:gd name="T16" fmla="*/ 8 w 12"/>
                  <a:gd name="T17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8" y="11"/>
                    </a:moveTo>
                    <a:cubicBezTo>
                      <a:pt x="7" y="7"/>
                      <a:pt x="7" y="2"/>
                      <a:pt x="7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7"/>
                      <a:pt x="3" y="11"/>
                    </a:cubicBezTo>
                    <a:cubicBezTo>
                      <a:pt x="3" y="12"/>
                      <a:pt x="0" y="16"/>
                      <a:pt x="0" y="18"/>
                    </a:cubicBezTo>
                    <a:cubicBezTo>
                      <a:pt x="0" y="22"/>
                      <a:pt x="3" y="24"/>
                      <a:pt x="6" y="24"/>
                    </a:cubicBezTo>
                    <a:cubicBezTo>
                      <a:pt x="9" y="24"/>
                      <a:pt x="12" y="22"/>
                      <a:pt x="12" y="18"/>
                    </a:cubicBezTo>
                    <a:cubicBezTo>
                      <a:pt x="12" y="16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4022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>
                <a:spLocks/>
              </p:cNvSpPr>
              <p:nvPr/>
            </p:nvSpPr>
            <p:spPr bwMode="auto">
              <a:xfrm>
                <a:off x="6190" y="2121"/>
                <a:ext cx="43" cy="85"/>
              </a:xfrm>
              <a:custGeom>
                <a:avLst/>
                <a:gdLst>
                  <a:gd name="T0" fmla="*/ 9 w 12"/>
                  <a:gd name="T1" fmla="*/ 11 h 24"/>
                  <a:gd name="T2" fmla="*/ 7 w 12"/>
                  <a:gd name="T3" fmla="*/ 2 h 24"/>
                  <a:gd name="T4" fmla="*/ 6 w 12"/>
                  <a:gd name="T5" fmla="*/ 0 h 24"/>
                  <a:gd name="T6" fmla="*/ 5 w 12"/>
                  <a:gd name="T7" fmla="*/ 2 h 24"/>
                  <a:gd name="T8" fmla="*/ 3 w 12"/>
                  <a:gd name="T9" fmla="*/ 11 h 24"/>
                  <a:gd name="T10" fmla="*/ 0 w 12"/>
                  <a:gd name="T11" fmla="*/ 18 h 24"/>
                  <a:gd name="T12" fmla="*/ 6 w 12"/>
                  <a:gd name="T13" fmla="*/ 24 h 24"/>
                  <a:gd name="T14" fmla="*/ 12 w 12"/>
                  <a:gd name="T15" fmla="*/ 18 h 24"/>
                  <a:gd name="T16" fmla="*/ 9 w 12"/>
                  <a:gd name="T17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9" y="11"/>
                    </a:moveTo>
                    <a:cubicBezTo>
                      <a:pt x="7" y="7"/>
                      <a:pt x="7" y="2"/>
                      <a:pt x="7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7"/>
                      <a:pt x="3" y="11"/>
                    </a:cubicBezTo>
                    <a:cubicBezTo>
                      <a:pt x="3" y="12"/>
                      <a:pt x="0" y="16"/>
                      <a:pt x="0" y="18"/>
                    </a:cubicBezTo>
                    <a:cubicBezTo>
                      <a:pt x="0" y="22"/>
                      <a:pt x="3" y="24"/>
                      <a:pt x="6" y="24"/>
                    </a:cubicBezTo>
                    <a:cubicBezTo>
                      <a:pt x="9" y="24"/>
                      <a:pt x="12" y="22"/>
                      <a:pt x="12" y="18"/>
                    </a:cubicBezTo>
                    <a:cubicBezTo>
                      <a:pt x="12" y="16"/>
                      <a:pt x="9" y="12"/>
                      <a:pt x="9" y="11"/>
                    </a:cubicBezTo>
                    <a:close/>
                  </a:path>
                </a:pathLst>
              </a:custGeom>
              <a:solidFill>
                <a:srgbClr val="4022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8" name="Freeform 15"/>
          <p:cNvSpPr>
            <a:spLocks/>
          </p:cNvSpPr>
          <p:nvPr/>
        </p:nvSpPr>
        <p:spPr bwMode="auto">
          <a:xfrm>
            <a:off x="5673926" y="4315666"/>
            <a:ext cx="3881160" cy="2399378"/>
          </a:xfrm>
          <a:custGeom>
            <a:avLst/>
            <a:gdLst>
              <a:gd name="T0" fmla="*/ 334 w 769"/>
              <a:gd name="T1" fmla="*/ 0 h 474"/>
              <a:gd name="T2" fmla="*/ 172 w 769"/>
              <a:gd name="T3" fmla="*/ 123 h 474"/>
              <a:gd name="T4" fmla="*/ 49 w 769"/>
              <a:gd name="T5" fmla="*/ 265 h 474"/>
              <a:gd name="T6" fmla="*/ 0 w 769"/>
              <a:gd name="T7" fmla="*/ 359 h 474"/>
              <a:gd name="T8" fmla="*/ 116 w 769"/>
              <a:gd name="T9" fmla="*/ 474 h 474"/>
              <a:gd name="T10" fmla="*/ 653 w 769"/>
              <a:gd name="T11" fmla="*/ 474 h 474"/>
              <a:gd name="T12" fmla="*/ 769 w 769"/>
              <a:gd name="T13" fmla="*/ 359 h 474"/>
              <a:gd name="T14" fmla="*/ 670 w 769"/>
              <a:gd name="T15" fmla="*/ 244 h 474"/>
              <a:gd name="T16" fmla="*/ 672 w 769"/>
              <a:gd name="T17" fmla="*/ 222 h 474"/>
              <a:gd name="T18" fmla="*/ 560 w 769"/>
              <a:gd name="T19" fmla="*/ 109 h 474"/>
              <a:gd name="T20" fmla="*/ 498 w 769"/>
              <a:gd name="T21" fmla="*/ 128 h 474"/>
              <a:gd name="T22" fmla="*/ 334 w 769"/>
              <a:gd name="T23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74">
                <a:moveTo>
                  <a:pt x="334" y="0"/>
                </a:moveTo>
                <a:cubicBezTo>
                  <a:pt x="257" y="0"/>
                  <a:pt x="192" y="52"/>
                  <a:pt x="172" y="123"/>
                </a:cubicBezTo>
                <a:cubicBezTo>
                  <a:pt x="103" y="133"/>
                  <a:pt x="49" y="193"/>
                  <a:pt x="49" y="265"/>
                </a:cubicBezTo>
                <a:cubicBezTo>
                  <a:pt x="19" y="286"/>
                  <a:pt x="0" y="320"/>
                  <a:pt x="0" y="359"/>
                </a:cubicBezTo>
                <a:cubicBezTo>
                  <a:pt x="0" y="422"/>
                  <a:pt x="52" y="474"/>
                  <a:pt x="116" y="474"/>
                </a:cubicBezTo>
                <a:cubicBezTo>
                  <a:pt x="653" y="474"/>
                  <a:pt x="653" y="474"/>
                  <a:pt x="653" y="474"/>
                </a:cubicBezTo>
                <a:cubicBezTo>
                  <a:pt x="717" y="474"/>
                  <a:pt x="769" y="422"/>
                  <a:pt x="769" y="359"/>
                </a:cubicBezTo>
                <a:cubicBezTo>
                  <a:pt x="769" y="300"/>
                  <a:pt x="726" y="252"/>
                  <a:pt x="670" y="244"/>
                </a:cubicBezTo>
                <a:cubicBezTo>
                  <a:pt x="671" y="237"/>
                  <a:pt x="672" y="229"/>
                  <a:pt x="672" y="222"/>
                </a:cubicBezTo>
                <a:cubicBezTo>
                  <a:pt x="672" y="159"/>
                  <a:pt x="622" y="109"/>
                  <a:pt x="560" y="109"/>
                </a:cubicBezTo>
                <a:cubicBezTo>
                  <a:pt x="537" y="109"/>
                  <a:pt x="516" y="116"/>
                  <a:pt x="498" y="128"/>
                </a:cubicBezTo>
                <a:cubicBezTo>
                  <a:pt x="479" y="55"/>
                  <a:pt x="413" y="0"/>
                  <a:pt x="334" y="0"/>
                </a:cubicBezTo>
              </a:path>
            </a:pathLst>
          </a:cu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5"/>
          <p:cNvSpPr>
            <a:spLocks/>
          </p:cNvSpPr>
          <p:nvPr/>
        </p:nvSpPr>
        <p:spPr bwMode="auto">
          <a:xfrm>
            <a:off x="5648311" y="3583323"/>
            <a:ext cx="663432" cy="655747"/>
          </a:xfrm>
          <a:custGeom>
            <a:avLst/>
            <a:gdLst>
              <a:gd name="T0" fmla="*/ 101 w 106"/>
              <a:gd name="T1" fmla="*/ 62 h 105"/>
              <a:gd name="T2" fmla="*/ 62 w 106"/>
              <a:gd name="T3" fmla="*/ 5 h 105"/>
              <a:gd name="T4" fmla="*/ 5 w 106"/>
              <a:gd name="T5" fmla="*/ 44 h 105"/>
              <a:gd name="T6" fmla="*/ 44 w 106"/>
              <a:gd name="T7" fmla="*/ 100 h 105"/>
              <a:gd name="T8" fmla="*/ 101 w 106"/>
              <a:gd name="T9" fmla="*/ 6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5">
                <a:moveTo>
                  <a:pt x="101" y="62"/>
                </a:moveTo>
                <a:cubicBezTo>
                  <a:pt x="106" y="36"/>
                  <a:pt x="88" y="10"/>
                  <a:pt x="62" y="5"/>
                </a:cubicBezTo>
                <a:cubicBezTo>
                  <a:pt x="36" y="0"/>
                  <a:pt x="10" y="17"/>
                  <a:pt x="5" y="44"/>
                </a:cubicBezTo>
                <a:cubicBezTo>
                  <a:pt x="0" y="70"/>
                  <a:pt x="17" y="95"/>
                  <a:pt x="44" y="100"/>
                </a:cubicBezTo>
                <a:cubicBezTo>
                  <a:pt x="70" y="105"/>
                  <a:pt x="96" y="88"/>
                  <a:pt x="101" y="6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10"/>
          <p:cNvSpPr>
            <a:spLocks noChangeAspect="1"/>
          </p:cNvSpPr>
          <p:nvPr/>
        </p:nvSpPr>
        <p:spPr bwMode="auto">
          <a:xfrm>
            <a:off x="6814177" y="5381669"/>
            <a:ext cx="1611084" cy="991436"/>
          </a:xfrm>
          <a:custGeom>
            <a:avLst/>
            <a:gdLst>
              <a:gd name="T0" fmla="*/ 170 w 301"/>
              <a:gd name="T1" fmla="*/ 0 h 185"/>
              <a:gd name="T2" fmla="*/ 106 w 301"/>
              <a:gd name="T3" fmla="*/ 49 h 185"/>
              <a:gd name="T4" fmla="*/ 82 w 301"/>
              <a:gd name="T5" fmla="*/ 42 h 185"/>
              <a:gd name="T6" fmla="*/ 38 w 301"/>
              <a:gd name="T7" fmla="*/ 86 h 185"/>
              <a:gd name="T8" fmla="*/ 39 w 301"/>
              <a:gd name="T9" fmla="*/ 95 h 185"/>
              <a:gd name="T10" fmla="*/ 0 w 301"/>
              <a:gd name="T11" fmla="*/ 140 h 185"/>
              <a:gd name="T12" fmla="*/ 46 w 301"/>
              <a:gd name="T13" fmla="*/ 185 h 185"/>
              <a:gd name="T14" fmla="*/ 256 w 301"/>
              <a:gd name="T15" fmla="*/ 185 h 185"/>
              <a:gd name="T16" fmla="*/ 301 w 301"/>
              <a:gd name="T17" fmla="*/ 140 h 185"/>
              <a:gd name="T18" fmla="*/ 282 w 301"/>
              <a:gd name="T19" fmla="*/ 103 h 185"/>
              <a:gd name="T20" fmla="*/ 234 w 301"/>
              <a:gd name="T21" fmla="*/ 48 h 185"/>
              <a:gd name="T22" fmla="*/ 170 w 301"/>
              <a:gd name="T2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185">
                <a:moveTo>
                  <a:pt x="170" y="0"/>
                </a:moveTo>
                <a:cubicBezTo>
                  <a:pt x="140" y="0"/>
                  <a:pt x="114" y="21"/>
                  <a:pt x="106" y="49"/>
                </a:cubicBezTo>
                <a:cubicBezTo>
                  <a:pt x="99" y="45"/>
                  <a:pt x="91" y="42"/>
                  <a:pt x="82" y="42"/>
                </a:cubicBezTo>
                <a:cubicBezTo>
                  <a:pt x="58" y="42"/>
                  <a:pt x="38" y="62"/>
                  <a:pt x="38" y="86"/>
                </a:cubicBezTo>
                <a:cubicBezTo>
                  <a:pt x="38" y="89"/>
                  <a:pt x="38" y="92"/>
                  <a:pt x="39" y="95"/>
                </a:cubicBezTo>
                <a:cubicBezTo>
                  <a:pt x="17" y="98"/>
                  <a:pt x="0" y="117"/>
                  <a:pt x="0" y="140"/>
                </a:cubicBezTo>
                <a:cubicBezTo>
                  <a:pt x="0" y="165"/>
                  <a:pt x="21" y="185"/>
                  <a:pt x="46" y="185"/>
                </a:cubicBezTo>
                <a:cubicBezTo>
                  <a:pt x="256" y="185"/>
                  <a:pt x="256" y="185"/>
                  <a:pt x="256" y="185"/>
                </a:cubicBezTo>
                <a:cubicBezTo>
                  <a:pt x="281" y="185"/>
                  <a:pt x="301" y="165"/>
                  <a:pt x="301" y="140"/>
                </a:cubicBezTo>
                <a:cubicBezTo>
                  <a:pt x="301" y="125"/>
                  <a:pt x="294" y="111"/>
                  <a:pt x="282" y="103"/>
                </a:cubicBezTo>
                <a:cubicBezTo>
                  <a:pt x="282" y="75"/>
                  <a:pt x="261" y="52"/>
                  <a:pt x="234" y="48"/>
                </a:cubicBezTo>
                <a:cubicBezTo>
                  <a:pt x="226" y="20"/>
                  <a:pt x="201" y="0"/>
                  <a:pt x="170" y="0"/>
                </a:cubicBezTo>
              </a:path>
            </a:pathLst>
          </a:custGeom>
          <a:solidFill>
            <a:srgbClr val="F18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19"/>
          <p:cNvSpPr>
            <a:spLocks noChangeAspect="1"/>
          </p:cNvSpPr>
          <p:nvPr/>
        </p:nvSpPr>
        <p:spPr bwMode="auto">
          <a:xfrm>
            <a:off x="4982690" y="3792681"/>
            <a:ext cx="2534591" cy="1572617"/>
          </a:xfrm>
          <a:custGeom>
            <a:avLst/>
            <a:gdLst>
              <a:gd name="T0" fmla="*/ 168 w 387"/>
              <a:gd name="T1" fmla="*/ 0 h 239"/>
              <a:gd name="T2" fmla="*/ 87 w 387"/>
              <a:gd name="T3" fmla="*/ 62 h 239"/>
              <a:gd name="T4" fmla="*/ 24 w 387"/>
              <a:gd name="T5" fmla="*/ 134 h 239"/>
              <a:gd name="T6" fmla="*/ 0 w 387"/>
              <a:gd name="T7" fmla="*/ 181 h 239"/>
              <a:gd name="T8" fmla="*/ 58 w 387"/>
              <a:gd name="T9" fmla="*/ 239 h 239"/>
              <a:gd name="T10" fmla="*/ 329 w 387"/>
              <a:gd name="T11" fmla="*/ 239 h 239"/>
              <a:gd name="T12" fmla="*/ 387 w 387"/>
              <a:gd name="T13" fmla="*/ 181 h 239"/>
              <a:gd name="T14" fmla="*/ 337 w 387"/>
              <a:gd name="T15" fmla="*/ 123 h 239"/>
              <a:gd name="T16" fmla="*/ 339 w 387"/>
              <a:gd name="T17" fmla="*/ 112 h 239"/>
              <a:gd name="T18" fmla="*/ 282 w 387"/>
              <a:gd name="T19" fmla="*/ 55 h 239"/>
              <a:gd name="T20" fmla="*/ 251 w 387"/>
              <a:gd name="T21" fmla="*/ 64 h 239"/>
              <a:gd name="T22" fmla="*/ 168 w 387"/>
              <a:gd name="T2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239">
                <a:moveTo>
                  <a:pt x="168" y="0"/>
                </a:moveTo>
                <a:cubicBezTo>
                  <a:pt x="129" y="0"/>
                  <a:pt x="97" y="27"/>
                  <a:pt x="87" y="62"/>
                </a:cubicBezTo>
                <a:cubicBezTo>
                  <a:pt x="52" y="67"/>
                  <a:pt x="25" y="97"/>
                  <a:pt x="24" y="134"/>
                </a:cubicBezTo>
                <a:cubicBezTo>
                  <a:pt x="10" y="144"/>
                  <a:pt x="0" y="161"/>
                  <a:pt x="0" y="181"/>
                </a:cubicBezTo>
                <a:cubicBezTo>
                  <a:pt x="0" y="213"/>
                  <a:pt x="26" y="239"/>
                  <a:pt x="58" y="239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61" y="239"/>
                  <a:pt x="387" y="213"/>
                  <a:pt x="387" y="181"/>
                </a:cubicBezTo>
                <a:cubicBezTo>
                  <a:pt x="387" y="152"/>
                  <a:pt x="366" y="127"/>
                  <a:pt x="337" y="123"/>
                </a:cubicBezTo>
                <a:cubicBezTo>
                  <a:pt x="338" y="120"/>
                  <a:pt x="339" y="116"/>
                  <a:pt x="339" y="112"/>
                </a:cubicBezTo>
                <a:cubicBezTo>
                  <a:pt x="339" y="81"/>
                  <a:pt x="313" y="55"/>
                  <a:pt x="282" y="55"/>
                </a:cubicBezTo>
                <a:cubicBezTo>
                  <a:pt x="270" y="55"/>
                  <a:pt x="260" y="59"/>
                  <a:pt x="251" y="64"/>
                </a:cubicBezTo>
                <a:cubicBezTo>
                  <a:pt x="241" y="28"/>
                  <a:pt x="208" y="0"/>
                  <a:pt x="168" y="0"/>
                </a:cubicBezTo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2" name="Group 34"/>
          <p:cNvGrpSpPr>
            <a:grpSpLocks noChangeAspect="1"/>
          </p:cNvGrpSpPr>
          <p:nvPr/>
        </p:nvGrpSpPr>
        <p:grpSpPr bwMode="auto">
          <a:xfrm>
            <a:off x="7207706" y="2802573"/>
            <a:ext cx="2162175" cy="3201988"/>
            <a:chOff x="5442" y="324"/>
            <a:chExt cx="1362" cy="2017"/>
          </a:xfrm>
        </p:grpSpPr>
        <p:sp>
          <p:nvSpPr>
            <p:cNvPr id="123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442" y="324"/>
              <a:ext cx="1362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5"/>
            <p:cNvSpPr>
              <a:spLocks/>
            </p:cNvSpPr>
            <p:nvPr/>
          </p:nvSpPr>
          <p:spPr bwMode="auto">
            <a:xfrm>
              <a:off x="5350" y="405"/>
              <a:ext cx="777" cy="1469"/>
            </a:xfrm>
            <a:custGeom>
              <a:avLst/>
              <a:gdLst>
                <a:gd name="T0" fmla="*/ 111 w 219"/>
                <a:gd name="T1" fmla="*/ 0 h 415"/>
                <a:gd name="T2" fmla="*/ 33 w 219"/>
                <a:gd name="T3" fmla="*/ 183 h 415"/>
                <a:gd name="T4" fmla="*/ 219 w 219"/>
                <a:gd name="T5" fmla="*/ 415 h 415"/>
                <a:gd name="T6" fmla="*/ 111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11" y="0"/>
                  </a:moveTo>
                  <a:cubicBezTo>
                    <a:pt x="111" y="0"/>
                    <a:pt x="0" y="36"/>
                    <a:pt x="33" y="183"/>
                  </a:cubicBezTo>
                  <a:cubicBezTo>
                    <a:pt x="65" y="329"/>
                    <a:pt x="219" y="415"/>
                    <a:pt x="219" y="41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6"/>
            <p:cNvSpPr>
              <a:spLocks/>
            </p:cNvSpPr>
            <p:nvPr/>
          </p:nvSpPr>
          <p:spPr bwMode="auto">
            <a:xfrm>
              <a:off x="5467" y="366"/>
              <a:ext cx="660" cy="1508"/>
            </a:xfrm>
            <a:custGeom>
              <a:avLst/>
              <a:gdLst>
                <a:gd name="T0" fmla="*/ 118 w 186"/>
                <a:gd name="T1" fmla="*/ 0 h 426"/>
                <a:gd name="T2" fmla="*/ 12 w 186"/>
                <a:gd name="T3" fmla="*/ 128 h 426"/>
                <a:gd name="T4" fmla="*/ 186 w 186"/>
                <a:gd name="T5" fmla="*/ 426 h 426"/>
                <a:gd name="T6" fmla="*/ 11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118" y="0"/>
                  </a:moveTo>
                  <a:cubicBezTo>
                    <a:pt x="118" y="0"/>
                    <a:pt x="25" y="1"/>
                    <a:pt x="12" y="128"/>
                  </a:cubicBezTo>
                  <a:cubicBezTo>
                    <a:pt x="0" y="254"/>
                    <a:pt x="165" y="416"/>
                    <a:pt x="186" y="426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7"/>
            <p:cNvSpPr>
              <a:spLocks/>
            </p:cNvSpPr>
            <p:nvPr/>
          </p:nvSpPr>
          <p:spPr bwMode="auto">
            <a:xfrm>
              <a:off x="5605" y="264"/>
              <a:ext cx="522" cy="1610"/>
            </a:xfrm>
            <a:custGeom>
              <a:avLst/>
              <a:gdLst>
                <a:gd name="T0" fmla="*/ 128 w 147"/>
                <a:gd name="T1" fmla="*/ 22 h 455"/>
                <a:gd name="T2" fmla="*/ 17 w 147"/>
                <a:gd name="T3" fmla="*/ 141 h 455"/>
                <a:gd name="T4" fmla="*/ 147 w 147"/>
                <a:gd name="T5" fmla="*/ 455 h 455"/>
                <a:gd name="T6" fmla="*/ 128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28" y="22"/>
                  </a:moveTo>
                  <a:cubicBezTo>
                    <a:pt x="128" y="22"/>
                    <a:pt x="34" y="0"/>
                    <a:pt x="17" y="141"/>
                  </a:cubicBezTo>
                  <a:cubicBezTo>
                    <a:pt x="0" y="282"/>
                    <a:pt x="147" y="455"/>
                    <a:pt x="147" y="455"/>
                  </a:cubicBezTo>
                  <a:lnTo>
                    <a:pt x="128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8"/>
            <p:cNvSpPr>
              <a:spLocks/>
            </p:cNvSpPr>
            <p:nvPr/>
          </p:nvSpPr>
          <p:spPr bwMode="auto">
            <a:xfrm>
              <a:off x="5814" y="313"/>
              <a:ext cx="313" cy="1561"/>
            </a:xfrm>
            <a:custGeom>
              <a:avLst/>
              <a:gdLst>
                <a:gd name="T0" fmla="*/ 88 w 88"/>
                <a:gd name="T1" fmla="*/ 3 h 441"/>
                <a:gd name="T2" fmla="*/ 88 w 88"/>
                <a:gd name="T3" fmla="*/ 441 h 441"/>
                <a:gd name="T4" fmla="*/ 42 w 88"/>
                <a:gd name="T5" fmla="*/ 298 h 441"/>
                <a:gd name="T6" fmla="*/ 39 w 88"/>
                <a:gd name="T7" fmla="*/ 32 h 441"/>
                <a:gd name="T8" fmla="*/ 88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88" y="3"/>
                  </a:moveTo>
                  <a:cubicBezTo>
                    <a:pt x="88" y="441"/>
                    <a:pt x="88" y="441"/>
                    <a:pt x="88" y="441"/>
                  </a:cubicBezTo>
                  <a:cubicBezTo>
                    <a:pt x="88" y="441"/>
                    <a:pt x="62" y="372"/>
                    <a:pt x="42" y="298"/>
                  </a:cubicBezTo>
                  <a:cubicBezTo>
                    <a:pt x="30" y="252"/>
                    <a:pt x="0" y="131"/>
                    <a:pt x="39" y="32"/>
                  </a:cubicBezTo>
                  <a:cubicBezTo>
                    <a:pt x="47" y="10"/>
                    <a:pt x="64" y="0"/>
                    <a:pt x="8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9"/>
            <p:cNvSpPr>
              <a:spLocks/>
            </p:cNvSpPr>
            <p:nvPr/>
          </p:nvSpPr>
          <p:spPr bwMode="auto">
            <a:xfrm>
              <a:off x="6127" y="405"/>
              <a:ext cx="776" cy="1469"/>
            </a:xfrm>
            <a:custGeom>
              <a:avLst/>
              <a:gdLst>
                <a:gd name="T0" fmla="*/ 108 w 219"/>
                <a:gd name="T1" fmla="*/ 0 h 415"/>
                <a:gd name="T2" fmla="*/ 186 w 219"/>
                <a:gd name="T3" fmla="*/ 183 h 415"/>
                <a:gd name="T4" fmla="*/ 0 w 219"/>
                <a:gd name="T5" fmla="*/ 415 h 415"/>
                <a:gd name="T6" fmla="*/ 108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08" y="0"/>
                  </a:moveTo>
                  <a:cubicBezTo>
                    <a:pt x="108" y="0"/>
                    <a:pt x="219" y="36"/>
                    <a:pt x="186" y="183"/>
                  </a:cubicBezTo>
                  <a:cubicBezTo>
                    <a:pt x="154" y="329"/>
                    <a:pt x="0" y="415"/>
                    <a:pt x="0" y="41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0"/>
            <p:cNvSpPr>
              <a:spLocks/>
            </p:cNvSpPr>
            <p:nvPr/>
          </p:nvSpPr>
          <p:spPr bwMode="auto">
            <a:xfrm>
              <a:off x="6127" y="366"/>
              <a:ext cx="659" cy="1508"/>
            </a:xfrm>
            <a:custGeom>
              <a:avLst/>
              <a:gdLst>
                <a:gd name="T0" fmla="*/ 68 w 186"/>
                <a:gd name="T1" fmla="*/ 0 h 426"/>
                <a:gd name="T2" fmla="*/ 174 w 186"/>
                <a:gd name="T3" fmla="*/ 128 h 426"/>
                <a:gd name="T4" fmla="*/ 0 w 186"/>
                <a:gd name="T5" fmla="*/ 426 h 426"/>
                <a:gd name="T6" fmla="*/ 6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68" y="0"/>
                  </a:moveTo>
                  <a:cubicBezTo>
                    <a:pt x="68" y="0"/>
                    <a:pt x="162" y="1"/>
                    <a:pt x="174" y="128"/>
                  </a:cubicBezTo>
                  <a:cubicBezTo>
                    <a:pt x="186" y="254"/>
                    <a:pt x="21" y="416"/>
                    <a:pt x="0" y="42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1"/>
            <p:cNvSpPr>
              <a:spLocks/>
            </p:cNvSpPr>
            <p:nvPr/>
          </p:nvSpPr>
          <p:spPr bwMode="auto">
            <a:xfrm>
              <a:off x="6127" y="264"/>
              <a:ext cx="521" cy="1610"/>
            </a:xfrm>
            <a:custGeom>
              <a:avLst/>
              <a:gdLst>
                <a:gd name="T0" fmla="*/ 19 w 147"/>
                <a:gd name="T1" fmla="*/ 22 h 455"/>
                <a:gd name="T2" fmla="*/ 130 w 147"/>
                <a:gd name="T3" fmla="*/ 141 h 455"/>
                <a:gd name="T4" fmla="*/ 0 w 147"/>
                <a:gd name="T5" fmla="*/ 455 h 455"/>
                <a:gd name="T6" fmla="*/ 19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9" y="22"/>
                  </a:moveTo>
                  <a:cubicBezTo>
                    <a:pt x="19" y="22"/>
                    <a:pt x="113" y="0"/>
                    <a:pt x="130" y="141"/>
                  </a:cubicBezTo>
                  <a:cubicBezTo>
                    <a:pt x="147" y="282"/>
                    <a:pt x="0" y="455"/>
                    <a:pt x="0" y="455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2"/>
            <p:cNvSpPr>
              <a:spLocks/>
            </p:cNvSpPr>
            <p:nvPr/>
          </p:nvSpPr>
          <p:spPr bwMode="auto">
            <a:xfrm>
              <a:off x="6127" y="313"/>
              <a:ext cx="312" cy="1561"/>
            </a:xfrm>
            <a:custGeom>
              <a:avLst/>
              <a:gdLst>
                <a:gd name="T0" fmla="*/ 0 w 88"/>
                <a:gd name="T1" fmla="*/ 3 h 441"/>
                <a:gd name="T2" fmla="*/ 0 w 88"/>
                <a:gd name="T3" fmla="*/ 441 h 441"/>
                <a:gd name="T4" fmla="*/ 46 w 88"/>
                <a:gd name="T5" fmla="*/ 298 h 441"/>
                <a:gd name="T6" fmla="*/ 49 w 88"/>
                <a:gd name="T7" fmla="*/ 32 h 441"/>
                <a:gd name="T8" fmla="*/ 0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0" y="3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26" y="372"/>
                    <a:pt x="46" y="298"/>
                  </a:cubicBezTo>
                  <a:cubicBezTo>
                    <a:pt x="58" y="252"/>
                    <a:pt x="88" y="131"/>
                    <a:pt x="49" y="32"/>
                  </a:cubicBezTo>
                  <a:cubicBezTo>
                    <a:pt x="41" y="10"/>
                    <a:pt x="24" y="0"/>
                    <a:pt x="0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3"/>
            <p:cNvSpPr>
              <a:spLocks/>
            </p:cNvSpPr>
            <p:nvPr/>
          </p:nvSpPr>
          <p:spPr bwMode="auto">
            <a:xfrm>
              <a:off x="5740" y="1555"/>
              <a:ext cx="773" cy="319"/>
            </a:xfrm>
            <a:custGeom>
              <a:avLst/>
              <a:gdLst>
                <a:gd name="T0" fmla="*/ 0 w 773"/>
                <a:gd name="T1" fmla="*/ 0 h 319"/>
                <a:gd name="T2" fmla="*/ 773 w 773"/>
                <a:gd name="T3" fmla="*/ 0 h 319"/>
                <a:gd name="T4" fmla="*/ 475 w 773"/>
                <a:gd name="T5" fmla="*/ 319 h 319"/>
                <a:gd name="T6" fmla="*/ 294 w 773"/>
                <a:gd name="T7" fmla="*/ 319 h 319"/>
                <a:gd name="T8" fmla="*/ 0 w 77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319">
                  <a:moveTo>
                    <a:pt x="0" y="0"/>
                  </a:moveTo>
                  <a:lnTo>
                    <a:pt x="773" y="0"/>
                  </a:lnTo>
                  <a:lnTo>
                    <a:pt x="475" y="319"/>
                  </a:lnTo>
                  <a:lnTo>
                    <a:pt x="29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6031" y="1870"/>
              <a:ext cx="14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6208" y="1870"/>
              <a:ext cx="11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46"/>
            <p:cNvSpPr>
              <a:spLocks/>
            </p:cNvSpPr>
            <p:nvPr/>
          </p:nvSpPr>
          <p:spPr bwMode="auto">
            <a:xfrm>
              <a:off x="5946" y="1778"/>
              <a:ext cx="358" cy="96"/>
            </a:xfrm>
            <a:custGeom>
              <a:avLst/>
              <a:gdLst>
                <a:gd name="T0" fmla="*/ 0 w 358"/>
                <a:gd name="T1" fmla="*/ 0 h 96"/>
                <a:gd name="T2" fmla="*/ 88 w 358"/>
                <a:gd name="T3" fmla="*/ 96 h 96"/>
                <a:gd name="T4" fmla="*/ 269 w 358"/>
                <a:gd name="T5" fmla="*/ 96 h 96"/>
                <a:gd name="T6" fmla="*/ 358 w 358"/>
                <a:gd name="T7" fmla="*/ 0 h 96"/>
                <a:gd name="T8" fmla="*/ 0 w 35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96">
                  <a:moveTo>
                    <a:pt x="0" y="0"/>
                  </a:moveTo>
                  <a:lnTo>
                    <a:pt x="88" y="96"/>
                  </a:lnTo>
                  <a:lnTo>
                    <a:pt x="269" y="96"/>
                  </a:lnTo>
                  <a:lnTo>
                    <a:pt x="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7"/>
            <p:cNvSpPr>
              <a:spLocks/>
            </p:cNvSpPr>
            <p:nvPr/>
          </p:nvSpPr>
          <p:spPr bwMode="auto">
            <a:xfrm>
              <a:off x="5995" y="2121"/>
              <a:ext cx="259" cy="216"/>
            </a:xfrm>
            <a:custGeom>
              <a:avLst/>
              <a:gdLst>
                <a:gd name="T0" fmla="*/ 39 w 73"/>
                <a:gd name="T1" fmla="*/ 0 h 61"/>
                <a:gd name="T2" fmla="*/ 39 w 73"/>
                <a:gd name="T3" fmla="*/ 0 h 61"/>
                <a:gd name="T4" fmla="*/ 37 w 73"/>
                <a:gd name="T5" fmla="*/ 0 h 61"/>
                <a:gd name="T6" fmla="*/ 35 w 73"/>
                <a:gd name="T7" fmla="*/ 0 h 61"/>
                <a:gd name="T8" fmla="*/ 35 w 73"/>
                <a:gd name="T9" fmla="*/ 0 h 61"/>
                <a:gd name="T10" fmla="*/ 0 w 73"/>
                <a:gd name="T11" fmla="*/ 1 h 61"/>
                <a:gd name="T12" fmla="*/ 8 w 73"/>
                <a:gd name="T13" fmla="*/ 51 h 61"/>
                <a:gd name="T14" fmla="*/ 23 w 73"/>
                <a:gd name="T15" fmla="*/ 61 h 61"/>
                <a:gd name="T16" fmla="*/ 36 w 73"/>
                <a:gd name="T17" fmla="*/ 61 h 61"/>
                <a:gd name="T18" fmla="*/ 38 w 73"/>
                <a:gd name="T19" fmla="*/ 61 h 61"/>
                <a:gd name="T20" fmla="*/ 51 w 73"/>
                <a:gd name="T21" fmla="*/ 61 h 61"/>
                <a:gd name="T22" fmla="*/ 66 w 73"/>
                <a:gd name="T23" fmla="*/ 51 h 61"/>
                <a:gd name="T24" fmla="*/ 73 w 73"/>
                <a:gd name="T25" fmla="*/ 1 h 61"/>
                <a:gd name="T26" fmla="*/ 39 w 73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61"/>
                    <a:pt x="23" y="61"/>
                  </a:cubicBezTo>
                  <a:cubicBezTo>
                    <a:pt x="30" y="61"/>
                    <a:pt x="34" y="61"/>
                    <a:pt x="3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3" y="61"/>
                    <a:pt x="51" y="61"/>
                  </a:cubicBezTo>
                  <a:cubicBezTo>
                    <a:pt x="64" y="61"/>
                    <a:pt x="66" y="51"/>
                    <a:pt x="66" y="5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5992" y="2104"/>
              <a:ext cx="269" cy="28"/>
            </a:xfrm>
            <a:prstGeom prst="rect">
              <a:avLst/>
            </a:pr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9"/>
            <p:cNvSpPr>
              <a:spLocks/>
            </p:cNvSpPr>
            <p:nvPr/>
          </p:nvSpPr>
          <p:spPr bwMode="auto">
            <a:xfrm>
              <a:off x="6020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2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0"/>
            <p:cNvSpPr>
              <a:spLocks/>
            </p:cNvSpPr>
            <p:nvPr/>
          </p:nvSpPr>
          <p:spPr bwMode="auto">
            <a:xfrm>
              <a:off x="6105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1"/>
            <p:cNvSpPr>
              <a:spLocks/>
            </p:cNvSpPr>
            <p:nvPr/>
          </p:nvSpPr>
          <p:spPr bwMode="auto">
            <a:xfrm>
              <a:off x="6190" y="2121"/>
              <a:ext cx="43" cy="85"/>
            </a:xfrm>
            <a:custGeom>
              <a:avLst/>
              <a:gdLst>
                <a:gd name="T0" fmla="*/ 9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9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-20209" y="0"/>
            <a:ext cx="9635777" cy="12801600"/>
          </a:xfrm>
          <a:prstGeom prst="rect">
            <a:avLst/>
          </a:prstGeom>
          <a:solidFill>
            <a:schemeClr val="dk1">
              <a:alpha val="2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8946" y="30491"/>
            <a:ext cx="3700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서울한강 장체L" panose="02020603020101020101" pitchFamily="18" charset="-127"/>
              </a:rPr>
              <a:t>M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서울한강 장체L" panose="02020603020101020101" pitchFamily="18" charset="-127"/>
              </a:rPr>
              <a:t>etaverse</a:t>
            </a:r>
            <a:r>
              <a:rPr lang="en-US" altLang="ko-KR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서울한강 장체L" panose="02020603020101020101" pitchFamily="18" charset="-127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16157" y="924872"/>
            <a:ext cx="2758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서울한강 장체L" panose="02020603020101020101" pitchFamily="18" charset="-127"/>
              </a:rPr>
              <a:t>F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서울한강 장체L" panose="02020603020101020101" pitchFamily="18" charset="-127"/>
              </a:rPr>
              <a:t>estival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Lucida Handwriting" panose="03010101010101010101" pitchFamily="66" charset="0"/>
              <a:ea typeface="서울한강 장체L" panose="02020603020101020101" pitchFamily="18" charset="-127"/>
            </a:endParaRPr>
          </a:p>
        </p:txBody>
      </p:sp>
      <p:sp>
        <p:nvSpPr>
          <p:cNvPr id="141" name="Isosceles Triangle 20"/>
          <p:cNvSpPr/>
          <p:nvPr/>
        </p:nvSpPr>
        <p:spPr>
          <a:xfrm flipV="1">
            <a:off x="7110629" y="1221434"/>
            <a:ext cx="567771" cy="395719"/>
          </a:xfrm>
          <a:prstGeom prst="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Connector 25"/>
          <p:cNvCxnSpPr/>
          <p:nvPr/>
        </p:nvCxnSpPr>
        <p:spPr>
          <a:xfrm flipV="1">
            <a:off x="5571094" y="1013554"/>
            <a:ext cx="2128319" cy="25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111"/>
          <p:cNvSpPr>
            <a:spLocks/>
          </p:cNvSpPr>
          <p:nvPr/>
        </p:nvSpPr>
        <p:spPr bwMode="auto">
          <a:xfrm>
            <a:off x="8072239" y="432842"/>
            <a:ext cx="1287043" cy="1072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6562"/>
                </a:moveTo>
                <a:cubicBezTo>
                  <a:pt x="20249" y="16959"/>
                  <a:pt x="19946" y="17282"/>
                  <a:pt x="19575" y="17282"/>
                </a:cubicBezTo>
                <a:lnTo>
                  <a:pt x="13499" y="17282"/>
                </a:lnTo>
                <a:lnTo>
                  <a:pt x="8099" y="17282"/>
                </a:lnTo>
                <a:lnTo>
                  <a:pt x="2024" y="17282"/>
                </a:lnTo>
                <a:cubicBezTo>
                  <a:pt x="1651" y="17282"/>
                  <a:pt x="1349" y="16959"/>
                  <a:pt x="1349" y="16562"/>
                </a:cubicBezTo>
                <a:lnTo>
                  <a:pt x="1349" y="2160"/>
                </a:lnTo>
                <a:cubicBezTo>
                  <a:pt x="1349" y="1762"/>
                  <a:pt x="1651" y="1440"/>
                  <a:pt x="2024" y="1440"/>
                </a:cubicBezTo>
                <a:lnTo>
                  <a:pt x="19575" y="1440"/>
                </a:lnTo>
                <a:cubicBezTo>
                  <a:pt x="19946" y="1440"/>
                  <a:pt x="20249" y="1762"/>
                  <a:pt x="20249" y="2160"/>
                </a:cubicBezTo>
                <a:cubicBezTo>
                  <a:pt x="20249" y="2160"/>
                  <a:pt x="20249" y="16562"/>
                  <a:pt x="20249" y="16562"/>
                </a:cubicBezTo>
                <a:close/>
                <a:moveTo>
                  <a:pt x="19575" y="0"/>
                </a:moveTo>
                <a:lnTo>
                  <a:pt x="2024" y="0"/>
                </a:lnTo>
                <a:cubicBezTo>
                  <a:pt x="905" y="0"/>
                  <a:pt x="0" y="966"/>
                  <a:pt x="0" y="2160"/>
                </a:cubicBezTo>
                <a:lnTo>
                  <a:pt x="0" y="16562"/>
                </a:lnTo>
                <a:cubicBezTo>
                  <a:pt x="0" y="17753"/>
                  <a:pt x="903" y="18718"/>
                  <a:pt x="2018" y="18721"/>
                </a:cubicBezTo>
                <a:lnTo>
                  <a:pt x="8774" y="18721"/>
                </a:lnTo>
                <a:lnTo>
                  <a:pt x="8774" y="19597"/>
                </a:lnTo>
                <a:lnTo>
                  <a:pt x="4561" y="20181"/>
                </a:lnTo>
                <a:cubicBezTo>
                  <a:pt x="4260" y="20262"/>
                  <a:pt x="4049" y="20549"/>
                  <a:pt x="4049" y="20879"/>
                </a:cubicBezTo>
                <a:cubicBezTo>
                  <a:pt x="4049" y="21277"/>
                  <a:pt x="4351" y="21599"/>
                  <a:pt x="4724" y="21599"/>
                </a:cubicBezTo>
                <a:lnTo>
                  <a:pt x="16874" y="21599"/>
                </a:lnTo>
                <a:cubicBezTo>
                  <a:pt x="17248" y="21599"/>
                  <a:pt x="17549" y="21277"/>
                  <a:pt x="17549" y="20879"/>
                </a:cubicBezTo>
                <a:cubicBezTo>
                  <a:pt x="17549" y="20549"/>
                  <a:pt x="17339" y="20262"/>
                  <a:pt x="17038" y="20181"/>
                </a:cubicBezTo>
                <a:lnTo>
                  <a:pt x="12824" y="19597"/>
                </a:lnTo>
                <a:lnTo>
                  <a:pt x="12824" y="18721"/>
                </a:lnTo>
                <a:lnTo>
                  <a:pt x="19581" y="18721"/>
                </a:lnTo>
                <a:cubicBezTo>
                  <a:pt x="20696" y="18718"/>
                  <a:pt x="21600" y="17753"/>
                  <a:pt x="21600" y="16562"/>
                </a:cubicBezTo>
                <a:lnTo>
                  <a:pt x="21600" y="2160"/>
                </a:lnTo>
                <a:cubicBezTo>
                  <a:pt x="21600" y="966"/>
                  <a:pt x="20692" y="0"/>
                  <a:pt x="195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1" name="Freeform 88"/>
          <p:cNvSpPr>
            <a:spLocks noEditPoints="1"/>
          </p:cNvSpPr>
          <p:nvPr/>
        </p:nvSpPr>
        <p:spPr bwMode="auto">
          <a:xfrm>
            <a:off x="8242662" y="686753"/>
            <a:ext cx="915988" cy="463550"/>
          </a:xfrm>
          <a:custGeom>
            <a:avLst/>
            <a:gdLst>
              <a:gd name="T0" fmla="*/ 26 w 188"/>
              <a:gd name="T1" fmla="*/ 37 h 95"/>
              <a:gd name="T2" fmla="*/ 17 w 188"/>
              <a:gd name="T3" fmla="*/ 46 h 95"/>
              <a:gd name="T4" fmla="*/ 20 w 188"/>
              <a:gd name="T5" fmla="*/ 53 h 95"/>
              <a:gd name="T6" fmla="*/ 4 w 188"/>
              <a:gd name="T7" fmla="*/ 78 h 95"/>
              <a:gd name="T8" fmla="*/ 6 w 188"/>
              <a:gd name="T9" fmla="*/ 78 h 95"/>
              <a:gd name="T10" fmla="*/ 16 w 188"/>
              <a:gd name="T11" fmla="*/ 69 h 95"/>
              <a:gd name="T12" fmla="*/ 11 w 188"/>
              <a:gd name="T13" fmla="*/ 95 h 95"/>
              <a:gd name="T14" fmla="*/ 19 w 188"/>
              <a:gd name="T15" fmla="*/ 95 h 95"/>
              <a:gd name="T16" fmla="*/ 26 w 188"/>
              <a:gd name="T17" fmla="*/ 84 h 95"/>
              <a:gd name="T18" fmla="*/ 32 w 188"/>
              <a:gd name="T19" fmla="*/ 95 h 95"/>
              <a:gd name="T20" fmla="*/ 40 w 188"/>
              <a:gd name="T21" fmla="*/ 95 h 95"/>
              <a:gd name="T22" fmla="*/ 35 w 188"/>
              <a:gd name="T23" fmla="*/ 69 h 95"/>
              <a:gd name="T24" fmla="*/ 46 w 188"/>
              <a:gd name="T25" fmla="*/ 78 h 95"/>
              <a:gd name="T26" fmla="*/ 47 w 188"/>
              <a:gd name="T27" fmla="*/ 78 h 95"/>
              <a:gd name="T28" fmla="*/ 31 w 188"/>
              <a:gd name="T29" fmla="*/ 53 h 95"/>
              <a:gd name="T30" fmla="*/ 35 w 188"/>
              <a:gd name="T31" fmla="*/ 46 h 95"/>
              <a:gd name="T32" fmla="*/ 26 w 188"/>
              <a:gd name="T33" fmla="*/ 37 h 95"/>
              <a:gd name="T34" fmla="*/ 163 w 188"/>
              <a:gd name="T35" fmla="*/ 37 h 95"/>
              <a:gd name="T36" fmla="*/ 154 w 188"/>
              <a:gd name="T37" fmla="*/ 46 h 95"/>
              <a:gd name="T38" fmla="*/ 157 w 188"/>
              <a:gd name="T39" fmla="*/ 53 h 95"/>
              <a:gd name="T40" fmla="*/ 141 w 188"/>
              <a:gd name="T41" fmla="*/ 78 h 95"/>
              <a:gd name="T42" fmla="*/ 143 w 188"/>
              <a:gd name="T43" fmla="*/ 78 h 95"/>
              <a:gd name="T44" fmla="*/ 153 w 188"/>
              <a:gd name="T45" fmla="*/ 69 h 95"/>
              <a:gd name="T46" fmla="*/ 148 w 188"/>
              <a:gd name="T47" fmla="*/ 95 h 95"/>
              <a:gd name="T48" fmla="*/ 157 w 188"/>
              <a:gd name="T49" fmla="*/ 95 h 95"/>
              <a:gd name="T50" fmla="*/ 163 w 188"/>
              <a:gd name="T51" fmla="*/ 84 h 95"/>
              <a:gd name="T52" fmla="*/ 169 w 188"/>
              <a:gd name="T53" fmla="*/ 95 h 95"/>
              <a:gd name="T54" fmla="*/ 177 w 188"/>
              <a:gd name="T55" fmla="*/ 95 h 95"/>
              <a:gd name="T56" fmla="*/ 173 w 188"/>
              <a:gd name="T57" fmla="*/ 69 h 95"/>
              <a:gd name="T58" fmla="*/ 183 w 188"/>
              <a:gd name="T59" fmla="*/ 78 h 95"/>
              <a:gd name="T60" fmla="*/ 185 w 188"/>
              <a:gd name="T61" fmla="*/ 78 h 95"/>
              <a:gd name="T62" fmla="*/ 169 w 188"/>
              <a:gd name="T63" fmla="*/ 53 h 95"/>
              <a:gd name="T64" fmla="*/ 172 w 188"/>
              <a:gd name="T65" fmla="*/ 46 h 95"/>
              <a:gd name="T66" fmla="*/ 163 w 188"/>
              <a:gd name="T67" fmla="*/ 37 h 95"/>
              <a:gd name="T68" fmla="*/ 96 w 188"/>
              <a:gd name="T69" fmla="*/ 0 h 95"/>
              <a:gd name="T70" fmla="*/ 81 w 188"/>
              <a:gd name="T71" fmla="*/ 14 h 95"/>
              <a:gd name="T72" fmla="*/ 87 w 188"/>
              <a:gd name="T73" fmla="*/ 26 h 95"/>
              <a:gd name="T74" fmla="*/ 60 w 188"/>
              <a:gd name="T75" fmla="*/ 67 h 95"/>
              <a:gd name="T76" fmla="*/ 63 w 188"/>
              <a:gd name="T77" fmla="*/ 68 h 95"/>
              <a:gd name="T78" fmla="*/ 80 w 188"/>
              <a:gd name="T79" fmla="*/ 53 h 95"/>
              <a:gd name="T80" fmla="*/ 72 w 188"/>
              <a:gd name="T81" fmla="*/ 95 h 95"/>
              <a:gd name="T82" fmla="*/ 86 w 188"/>
              <a:gd name="T83" fmla="*/ 95 h 95"/>
              <a:gd name="T84" fmla="*/ 96 w 188"/>
              <a:gd name="T85" fmla="*/ 78 h 95"/>
              <a:gd name="T86" fmla="*/ 106 w 188"/>
              <a:gd name="T87" fmla="*/ 95 h 95"/>
              <a:gd name="T88" fmla="*/ 119 w 188"/>
              <a:gd name="T89" fmla="*/ 95 h 95"/>
              <a:gd name="T90" fmla="*/ 112 w 188"/>
              <a:gd name="T91" fmla="*/ 53 h 95"/>
              <a:gd name="T92" fmla="*/ 128 w 188"/>
              <a:gd name="T93" fmla="*/ 68 h 95"/>
              <a:gd name="T94" fmla="*/ 131 w 188"/>
              <a:gd name="T95" fmla="*/ 67 h 95"/>
              <a:gd name="T96" fmla="*/ 105 w 188"/>
              <a:gd name="T97" fmla="*/ 26 h 95"/>
              <a:gd name="T98" fmla="*/ 111 w 188"/>
              <a:gd name="T99" fmla="*/ 14 h 95"/>
              <a:gd name="T100" fmla="*/ 96 w 188"/>
              <a:gd name="T10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8" h="95">
                <a:moveTo>
                  <a:pt x="26" y="37"/>
                </a:moveTo>
                <a:cubicBezTo>
                  <a:pt x="21" y="37"/>
                  <a:pt x="17" y="41"/>
                  <a:pt x="17" y="46"/>
                </a:cubicBezTo>
                <a:cubicBezTo>
                  <a:pt x="17" y="49"/>
                  <a:pt x="18" y="51"/>
                  <a:pt x="20" y="53"/>
                </a:cubicBezTo>
                <a:cubicBezTo>
                  <a:pt x="11" y="56"/>
                  <a:pt x="0" y="74"/>
                  <a:pt x="4" y="78"/>
                </a:cubicBezTo>
                <a:cubicBezTo>
                  <a:pt x="4" y="78"/>
                  <a:pt x="5" y="78"/>
                  <a:pt x="6" y="78"/>
                </a:cubicBezTo>
                <a:cubicBezTo>
                  <a:pt x="9" y="78"/>
                  <a:pt x="13" y="74"/>
                  <a:pt x="16" y="69"/>
                </a:cubicBezTo>
                <a:cubicBezTo>
                  <a:pt x="14" y="78"/>
                  <a:pt x="12" y="87"/>
                  <a:pt x="11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20" y="91"/>
                  <a:pt x="22" y="84"/>
                  <a:pt x="26" y="84"/>
                </a:cubicBezTo>
                <a:cubicBezTo>
                  <a:pt x="29" y="84"/>
                  <a:pt x="32" y="91"/>
                  <a:pt x="32" y="95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87"/>
                  <a:pt x="38" y="78"/>
                  <a:pt x="35" y="69"/>
                </a:cubicBezTo>
                <a:cubicBezTo>
                  <a:pt x="39" y="74"/>
                  <a:pt x="43" y="78"/>
                  <a:pt x="46" y="78"/>
                </a:cubicBezTo>
                <a:cubicBezTo>
                  <a:pt x="46" y="78"/>
                  <a:pt x="47" y="78"/>
                  <a:pt x="47" y="78"/>
                </a:cubicBezTo>
                <a:cubicBezTo>
                  <a:pt x="51" y="74"/>
                  <a:pt x="41" y="56"/>
                  <a:pt x="31" y="53"/>
                </a:cubicBezTo>
                <a:cubicBezTo>
                  <a:pt x="33" y="51"/>
                  <a:pt x="35" y="49"/>
                  <a:pt x="35" y="46"/>
                </a:cubicBezTo>
                <a:cubicBezTo>
                  <a:pt x="35" y="41"/>
                  <a:pt x="31" y="37"/>
                  <a:pt x="26" y="37"/>
                </a:cubicBezTo>
                <a:moveTo>
                  <a:pt x="163" y="37"/>
                </a:moveTo>
                <a:cubicBezTo>
                  <a:pt x="158" y="37"/>
                  <a:pt x="154" y="41"/>
                  <a:pt x="154" y="46"/>
                </a:cubicBezTo>
                <a:cubicBezTo>
                  <a:pt x="154" y="49"/>
                  <a:pt x="155" y="51"/>
                  <a:pt x="157" y="53"/>
                </a:cubicBezTo>
                <a:cubicBezTo>
                  <a:pt x="148" y="56"/>
                  <a:pt x="138" y="74"/>
                  <a:pt x="141" y="78"/>
                </a:cubicBezTo>
                <a:cubicBezTo>
                  <a:pt x="142" y="78"/>
                  <a:pt x="142" y="78"/>
                  <a:pt x="143" y="78"/>
                </a:cubicBezTo>
                <a:cubicBezTo>
                  <a:pt x="146" y="78"/>
                  <a:pt x="150" y="74"/>
                  <a:pt x="153" y="69"/>
                </a:cubicBezTo>
                <a:cubicBezTo>
                  <a:pt x="151" y="78"/>
                  <a:pt x="149" y="87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7" y="91"/>
                  <a:pt x="160" y="84"/>
                  <a:pt x="163" y="84"/>
                </a:cubicBezTo>
                <a:cubicBezTo>
                  <a:pt x="166" y="84"/>
                  <a:pt x="169" y="91"/>
                  <a:pt x="169" y="95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77" y="87"/>
                  <a:pt x="175" y="78"/>
                  <a:pt x="173" y="69"/>
                </a:cubicBezTo>
                <a:cubicBezTo>
                  <a:pt x="176" y="74"/>
                  <a:pt x="180" y="78"/>
                  <a:pt x="183" y="78"/>
                </a:cubicBezTo>
                <a:cubicBezTo>
                  <a:pt x="184" y="78"/>
                  <a:pt x="184" y="78"/>
                  <a:pt x="185" y="78"/>
                </a:cubicBezTo>
                <a:cubicBezTo>
                  <a:pt x="188" y="74"/>
                  <a:pt x="178" y="56"/>
                  <a:pt x="169" y="53"/>
                </a:cubicBezTo>
                <a:cubicBezTo>
                  <a:pt x="171" y="51"/>
                  <a:pt x="172" y="49"/>
                  <a:pt x="172" y="46"/>
                </a:cubicBezTo>
                <a:cubicBezTo>
                  <a:pt x="172" y="41"/>
                  <a:pt x="168" y="37"/>
                  <a:pt x="163" y="37"/>
                </a:cubicBezTo>
                <a:moveTo>
                  <a:pt x="96" y="0"/>
                </a:moveTo>
                <a:cubicBezTo>
                  <a:pt x="88" y="0"/>
                  <a:pt x="81" y="6"/>
                  <a:pt x="81" y="14"/>
                </a:cubicBezTo>
                <a:cubicBezTo>
                  <a:pt x="81" y="19"/>
                  <a:pt x="83" y="23"/>
                  <a:pt x="87" y="26"/>
                </a:cubicBezTo>
                <a:cubicBezTo>
                  <a:pt x="72" y="31"/>
                  <a:pt x="55" y="61"/>
                  <a:pt x="60" y="67"/>
                </a:cubicBezTo>
                <a:cubicBezTo>
                  <a:pt x="61" y="68"/>
                  <a:pt x="62" y="68"/>
                  <a:pt x="63" y="68"/>
                </a:cubicBezTo>
                <a:cubicBezTo>
                  <a:pt x="68" y="68"/>
                  <a:pt x="75" y="60"/>
                  <a:pt x="80" y="53"/>
                </a:cubicBezTo>
                <a:cubicBezTo>
                  <a:pt x="76" y="67"/>
                  <a:pt x="74" y="82"/>
                  <a:pt x="72" y="95"/>
                </a:cubicBezTo>
                <a:cubicBezTo>
                  <a:pt x="86" y="95"/>
                  <a:pt x="86" y="95"/>
                  <a:pt x="86" y="95"/>
                </a:cubicBezTo>
                <a:cubicBezTo>
                  <a:pt x="86" y="88"/>
                  <a:pt x="91" y="78"/>
                  <a:pt x="96" y="78"/>
                </a:cubicBezTo>
                <a:cubicBezTo>
                  <a:pt x="101" y="78"/>
                  <a:pt x="106" y="88"/>
                  <a:pt x="106" y="95"/>
                </a:cubicBezTo>
                <a:cubicBezTo>
                  <a:pt x="119" y="95"/>
                  <a:pt x="119" y="95"/>
                  <a:pt x="119" y="95"/>
                </a:cubicBezTo>
                <a:cubicBezTo>
                  <a:pt x="118" y="82"/>
                  <a:pt x="115" y="67"/>
                  <a:pt x="112" y="53"/>
                </a:cubicBezTo>
                <a:cubicBezTo>
                  <a:pt x="117" y="60"/>
                  <a:pt x="124" y="68"/>
                  <a:pt x="128" y="68"/>
                </a:cubicBezTo>
                <a:cubicBezTo>
                  <a:pt x="130" y="68"/>
                  <a:pt x="131" y="68"/>
                  <a:pt x="131" y="67"/>
                </a:cubicBezTo>
                <a:cubicBezTo>
                  <a:pt x="137" y="61"/>
                  <a:pt x="120" y="31"/>
                  <a:pt x="105" y="26"/>
                </a:cubicBezTo>
                <a:cubicBezTo>
                  <a:pt x="108" y="23"/>
                  <a:pt x="111" y="19"/>
                  <a:pt x="111" y="14"/>
                </a:cubicBezTo>
                <a:cubicBezTo>
                  <a:pt x="111" y="6"/>
                  <a:pt x="104" y="0"/>
                  <a:pt x="9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Rectangle 102"/>
          <p:cNvSpPr/>
          <p:nvPr/>
        </p:nvSpPr>
        <p:spPr>
          <a:xfrm>
            <a:off x="5029809" y="1870623"/>
            <a:ext cx="4419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It is a compound word of "meta" meaning abstract and "Universe" meaning real world, meaning 3D virtual world.</a:t>
            </a:r>
            <a:endParaRPr lang="en-GB" sz="1600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7982025" y="10816834"/>
            <a:ext cx="1645164" cy="1984766"/>
            <a:chOff x="3988436" y="1772767"/>
            <a:chExt cx="4215127" cy="5085233"/>
          </a:xfrm>
        </p:grpSpPr>
        <p:sp>
          <p:nvSpPr>
            <p:cNvPr id="154" name="Freeform 1208"/>
            <p:cNvSpPr>
              <a:spLocks/>
            </p:cNvSpPr>
            <p:nvPr/>
          </p:nvSpPr>
          <p:spPr bwMode="auto">
            <a:xfrm>
              <a:off x="3988436" y="1772767"/>
              <a:ext cx="4215127" cy="5085233"/>
            </a:xfrm>
            <a:custGeom>
              <a:avLst/>
              <a:gdLst>
                <a:gd name="T0" fmla="*/ 37 w 1982"/>
                <a:gd name="T1" fmla="*/ 1328 h 2392"/>
                <a:gd name="T2" fmla="*/ 188 w 1982"/>
                <a:gd name="T3" fmla="*/ 1024 h 2392"/>
                <a:gd name="T4" fmla="*/ 224 w 1982"/>
                <a:gd name="T5" fmla="*/ 548 h 2392"/>
                <a:gd name="T6" fmla="*/ 199 w 1982"/>
                <a:gd name="T7" fmla="*/ 344 h 2392"/>
                <a:gd name="T8" fmla="*/ 1706 w 1982"/>
                <a:gd name="T9" fmla="*/ 394 h 2392"/>
                <a:gd name="T10" fmla="*/ 1570 w 1982"/>
                <a:gd name="T11" fmla="*/ 1495 h 2392"/>
                <a:gd name="T12" fmla="*/ 1627 w 1982"/>
                <a:gd name="T13" fmla="*/ 2392 h 2392"/>
                <a:gd name="T14" fmla="*/ 689 w 1982"/>
                <a:gd name="T15" fmla="*/ 2392 h 2392"/>
                <a:gd name="T16" fmla="*/ 585 w 1982"/>
                <a:gd name="T17" fmla="*/ 1964 h 2392"/>
                <a:gd name="T18" fmla="*/ 322 w 1982"/>
                <a:gd name="T19" fmla="*/ 1936 h 2392"/>
                <a:gd name="T20" fmla="*/ 203 w 1982"/>
                <a:gd name="T21" fmla="*/ 1875 h 2392"/>
                <a:gd name="T22" fmla="*/ 204 w 1982"/>
                <a:gd name="T23" fmla="*/ 1723 h 2392"/>
                <a:gd name="T24" fmla="*/ 146 w 1982"/>
                <a:gd name="T25" fmla="*/ 1671 h 2392"/>
                <a:gd name="T26" fmla="*/ 176 w 1982"/>
                <a:gd name="T27" fmla="*/ 1633 h 2392"/>
                <a:gd name="T28" fmla="*/ 134 w 1982"/>
                <a:gd name="T29" fmla="*/ 1595 h 2392"/>
                <a:gd name="T30" fmla="*/ 140 w 1982"/>
                <a:gd name="T31" fmla="*/ 1453 h 2392"/>
                <a:gd name="T32" fmla="*/ 37 w 1982"/>
                <a:gd name="T33" fmla="*/ 1328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2" h="2392">
                  <a:moveTo>
                    <a:pt x="37" y="1328"/>
                  </a:moveTo>
                  <a:cubicBezTo>
                    <a:pt x="64" y="1277"/>
                    <a:pt x="233" y="1218"/>
                    <a:pt x="188" y="1024"/>
                  </a:cubicBezTo>
                  <a:cubicBezTo>
                    <a:pt x="145" y="835"/>
                    <a:pt x="163" y="677"/>
                    <a:pt x="224" y="548"/>
                  </a:cubicBezTo>
                  <a:cubicBezTo>
                    <a:pt x="255" y="483"/>
                    <a:pt x="0" y="528"/>
                    <a:pt x="199" y="344"/>
                  </a:cubicBezTo>
                  <a:cubicBezTo>
                    <a:pt x="564" y="7"/>
                    <a:pt x="1390" y="0"/>
                    <a:pt x="1706" y="394"/>
                  </a:cubicBezTo>
                  <a:cubicBezTo>
                    <a:pt x="1982" y="737"/>
                    <a:pt x="1976" y="1154"/>
                    <a:pt x="1570" y="1495"/>
                  </a:cubicBezTo>
                  <a:cubicBezTo>
                    <a:pt x="1340" y="1688"/>
                    <a:pt x="1573" y="2057"/>
                    <a:pt x="1627" y="2392"/>
                  </a:cubicBezTo>
                  <a:cubicBezTo>
                    <a:pt x="689" y="2392"/>
                    <a:pt x="689" y="2392"/>
                    <a:pt x="689" y="2392"/>
                  </a:cubicBezTo>
                  <a:cubicBezTo>
                    <a:pt x="680" y="2243"/>
                    <a:pt x="643" y="2027"/>
                    <a:pt x="585" y="1964"/>
                  </a:cubicBezTo>
                  <a:cubicBezTo>
                    <a:pt x="525" y="1899"/>
                    <a:pt x="414" y="1940"/>
                    <a:pt x="322" y="1936"/>
                  </a:cubicBezTo>
                  <a:cubicBezTo>
                    <a:pt x="260" y="1933"/>
                    <a:pt x="224" y="1911"/>
                    <a:pt x="203" y="1875"/>
                  </a:cubicBezTo>
                  <a:cubicBezTo>
                    <a:pt x="174" y="1825"/>
                    <a:pt x="192" y="1768"/>
                    <a:pt x="204" y="1723"/>
                  </a:cubicBezTo>
                  <a:cubicBezTo>
                    <a:pt x="199" y="1734"/>
                    <a:pt x="130" y="1728"/>
                    <a:pt x="146" y="1671"/>
                  </a:cubicBezTo>
                  <a:cubicBezTo>
                    <a:pt x="154" y="1644"/>
                    <a:pt x="176" y="1633"/>
                    <a:pt x="176" y="1633"/>
                  </a:cubicBezTo>
                  <a:cubicBezTo>
                    <a:pt x="176" y="1633"/>
                    <a:pt x="141" y="1630"/>
                    <a:pt x="134" y="1595"/>
                  </a:cubicBezTo>
                  <a:cubicBezTo>
                    <a:pt x="125" y="1551"/>
                    <a:pt x="211" y="1475"/>
                    <a:pt x="140" y="1453"/>
                  </a:cubicBezTo>
                  <a:cubicBezTo>
                    <a:pt x="93" y="1438"/>
                    <a:pt x="6" y="1386"/>
                    <a:pt x="37" y="13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214"/>
            <p:cNvSpPr>
              <a:spLocks/>
            </p:cNvSpPr>
            <p:nvPr/>
          </p:nvSpPr>
          <p:spPr bwMode="auto">
            <a:xfrm>
              <a:off x="7172141" y="3128144"/>
              <a:ext cx="62687" cy="70210"/>
            </a:xfrm>
            <a:custGeom>
              <a:avLst/>
              <a:gdLst>
                <a:gd name="T0" fmla="*/ 22 w 30"/>
                <a:gd name="T1" fmla="*/ 0 h 33"/>
                <a:gd name="T2" fmla="*/ 0 w 30"/>
                <a:gd name="T3" fmla="*/ 29 h 33"/>
                <a:gd name="T4" fmla="*/ 23 w 30"/>
                <a:gd name="T5" fmla="*/ 24 h 33"/>
                <a:gd name="T6" fmla="*/ 22 w 30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3">
                  <a:moveTo>
                    <a:pt x="22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8" y="33"/>
                    <a:pt x="18" y="31"/>
                    <a:pt x="23" y="24"/>
                  </a:cubicBezTo>
                  <a:cubicBezTo>
                    <a:pt x="30" y="17"/>
                    <a:pt x="29" y="6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15"/>
            <p:cNvSpPr>
              <a:spLocks/>
            </p:cNvSpPr>
            <p:nvPr/>
          </p:nvSpPr>
          <p:spPr bwMode="auto">
            <a:xfrm>
              <a:off x="7147066" y="3113098"/>
              <a:ext cx="62687" cy="70210"/>
            </a:xfrm>
            <a:custGeom>
              <a:avLst/>
              <a:gdLst>
                <a:gd name="T0" fmla="*/ 6 w 29"/>
                <a:gd name="T1" fmla="*/ 8 h 33"/>
                <a:gd name="T2" fmla="*/ 8 w 29"/>
                <a:gd name="T3" fmla="*/ 33 h 33"/>
                <a:gd name="T4" fmla="*/ 29 w 29"/>
                <a:gd name="T5" fmla="*/ 4 h 33"/>
                <a:gd name="T6" fmla="*/ 6 w 29"/>
                <a:gd name="T7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3">
                  <a:moveTo>
                    <a:pt x="6" y="8"/>
                  </a:moveTo>
                  <a:cubicBezTo>
                    <a:pt x="0" y="16"/>
                    <a:pt x="1" y="27"/>
                    <a:pt x="8" y="3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2" y="0"/>
                    <a:pt x="12" y="1"/>
                    <a:pt x="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16"/>
            <p:cNvSpPr>
              <a:spLocks noEditPoints="1"/>
            </p:cNvSpPr>
            <p:nvPr/>
          </p:nvSpPr>
          <p:spPr bwMode="auto">
            <a:xfrm>
              <a:off x="7066825" y="3030350"/>
              <a:ext cx="248244" cy="248243"/>
            </a:xfrm>
            <a:custGeom>
              <a:avLst/>
              <a:gdLst>
                <a:gd name="T0" fmla="*/ 58 w 117"/>
                <a:gd name="T1" fmla="*/ 0 h 117"/>
                <a:gd name="T2" fmla="*/ 0 w 117"/>
                <a:gd name="T3" fmla="*/ 59 h 117"/>
                <a:gd name="T4" fmla="*/ 58 w 117"/>
                <a:gd name="T5" fmla="*/ 117 h 117"/>
                <a:gd name="T6" fmla="*/ 117 w 117"/>
                <a:gd name="T7" fmla="*/ 59 h 117"/>
                <a:gd name="T8" fmla="*/ 58 w 117"/>
                <a:gd name="T9" fmla="*/ 0 h 117"/>
                <a:gd name="T10" fmla="*/ 58 w 117"/>
                <a:gd name="T11" fmla="*/ 88 h 117"/>
                <a:gd name="T12" fmla="*/ 29 w 117"/>
                <a:gd name="T13" fmla="*/ 59 h 117"/>
                <a:gd name="T14" fmla="*/ 58 w 117"/>
                <a:gd name="T15" fmla="*/ 30 h 117"/>
                <a:gd name="T16" fmla="*/ 87 w 117"/>
                <a:gd name="T17" fmla="*/ 59 h 117"/>
                <a:gd name="T18" fmla="*/ 58 w 117"/>
                <a:gd name="T19" fmla="*/ 8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1"/>
                    <a:pt x="26" y="117"/>
                    <a:pt x="58" y="117"/>
                  </a:cubicBezTo>
                  <a:cubicBezTo>
                    <a:pt x="91" y="117"/>
                    <a:pt x="117" y="91"/>
                    <a:pt x="117" y="59"/>
                  </a:cubicBezTo>
                  <a:cubicBezTo>
                    <a:pt x="117" y="27"/>
                    <a:pt x="91" y="0"/>
                    <a:pt x="58" y="0"/>
                  </a:cubicBezTo>
                  <a:close/>
                  <a:moveTo>
                    <a:pt x="58" y="88"/>
                  </a:moveTo>
                  <a:cubicBezTo>
                    <a:pt x="42" y="88"/>
                    <a:pt x="29" y="75"/>
                    <a:pt x="29" y="59"/>
                  </a:cubicBezTo>
                  <a:cubicBezTo>
                    <a:pt x="29" y="43"/>
                    <a:pt x="42" y="30"/>
                    <a:pt x="58" y="30"/>
                  </a:cubicBezTo>
                  <a:cubicBezTo>
                    <a:pt x="74" y="30"/>
                    <a:pt x="87" y="43"/>
                    <a:pt x="87" y="59"/>
                  </a:cubicBezTo>
                  <a:cubicBezTo>
                    <a:pt x="87" y="75"/>
                    <a:pt x="74" y="88"/>
                    <a:pt x="58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17"/>
            <p:cNvSpPr>
              <a:spLocks noEditPoints="1"/>
            </p:cNvSpPr>
            <p:nvPr/>
          </p:nvSpPr>
          <p:spPr bwMode="auto">
            <a:xfrm>
              <a:off x="6770939" y="2736971"/>
              <a:ext cx="840016" cy="837509"/>
            </a:xfrm>
            <a:custGeom>
              <a:avLst/>
              <a:gdLst>
                <a:gd name="T0" fmla="*/ 393 w 395"/>
                <a:gd name="T1" fmla="*/ 191 h 394"/>
                <a:gd name="T2" fmla="*/ 385 w 395"/>
                <a:gd name="T3" fmla="*/ 166 h 394"/>
                <a:gd name="T4" fmla="*/ 381 w 395"/>
                <a:gd name="T5" fmla="*/ 148 h 394"/>
                <a:gd name="T6" fmla="*/ 378 w 395"/>
                <a:gd name="T7" fmla="*/ 123 h 394"/>
                <a:gd name="T8" fmla="*/ 342 w 395"/>
                <a:gd name="T9" fmla="*/ 120 h 394"/>
                <a:gd name="T10" fmla="*/ 357 w 395"/>
                <a:gd name="T11" fmla="*/ 80 h 394"/>
                <a:gd name="T12" fmla="*/ 315 w 395"/>
                <a:gd name="T13" fmla="*/ 83 h 394"/>
                <a:gd name="T14" fmla="*/ 324 w 395"/>
                <a:gd name="T15" fmla="*/ 47 h 394"/>
                <a:gd name="T16" fmla="*/ 300 w 395"/>
                <a:gd name="T17" fmla="*/ 36 h 394"/>
                <a:gd name="T18" fmla="*/ 285 w 395"/>
                <a:gd name="T19" fmla="*/ 28 h 394"/>
                <a:gd name="T20" fmla="*/ 263 w 395"/>
                <a:gd name="T21" fmla="*/ 12 h 394"/>
                <a:gd name="T22" fmla="*/ 237 w 395"/>
                <a:gd name="T23" fmla="*/ 37 h 394"/>
                <a:gd name="T24" fmla="*/ 218 w 395"/>
                <a:gd name="T25" fmla="*/ 0 h 394"/>
                <a:gd name="T26" fmla="*/ 197 w 395"/>
                <a:gd name="T27" fmla="*/ 33 h 394"/>
                <a:gd name="T28" fmla="*/ 177 w 395"/>
                <a:gd name="T29" fmla="*/ 0 h 394"/>
                <a:gd name="T30" fmla="*/ 158 w 395"/>
                <a:gd name="T31" fmla="*/ 37 h 394"/>
                <a:gd name="T32" fmla="*/ 131 w 395"/>
                <a:gd name="T33" fmla="*/ 12 h 394"/>
                <a:gd name="T34" fmla="*/ 110 w 395"/>
                <a:gd name="T35" fmla="*/ 28 h 394"/>
                <a:gd name="T36" fmla="*/ 95 w 395"/>
                <a:gd name="T37" fmla="*/ 36 h 394"/>
                <a:gd name="T38" fmla="*/ 71 w 395"/>
                <a:gd name="T39" fmla="*/ 47 h 394"/>
                <a:gd name="T40" fmla="*/ 80 w 395"/>
                <a:gd name="T41" fmla="*/ 83 h 394"/>
                <a:gd name="T42" fmla="*/ 38 w 395"/>
                <a:gd name="T43" fmla="*/ 80 h 394"/>
                <a:gd name="T44" fmla="*/ 53 w 395"/>
                <a:gd name="T45" fmla="*/ 120 h 394"/>
                <a:gd name="T46" fmla="*/ 16 w 395"/>
                <a:gd name="T47" fmla="*/ 123 h 394"/>
                <a:gd name="T48" fmla="*/ 14 w 395"/>
                <a:gd name="T49" fmla="*/ 148 h 394"/>
                <a:gd name="T50" fmla="*/ 10 w 395"/>
                <a:gd name="T51" fmla="*/ 166 h 394"/>
                <a:gd name="T52" fmla="*/ 2 w 395"/>
                <a:gd name="T53" fmla="*/ 191 h 394"/>
                <a:gd name="T54" fmla="*/ 34 w 395"/>
                <a:gd name="T55" fmla="*/ 208 h 394"/>
                <a:gd name="T56" fmla="*/ 4 w 395"/>
                <a:gd name="T57" fmla="*/ 238 h 394"/>
                <a:gd name="T58" fmla="*/ 43 w 395"/>
                <a:gd name="T59" fmla="*/ 253 h 394"/>
                <a:gd name="T60" fmla="*/ 21 w 395"/>
                <a:gd name="T61" fmla="*/ 282 h 394"/>
                <a:gd name="T62" fmla="*/ 39 w 395"/>
                <a:gd name="T63" fmla="*/ 301 h 394"/>
                <a:gd name="T64" fmla="*/ 49 w 395"/>
                <a:gd name="T65" fmla="*/ 316 h 394"/>
                <a:gd name="T66" fmla="*/ 62 w 395"/>
                <a:gd name="T67" fmla="*/ 338 h 394"/>
                <a:gd name="T68" fmla="*/ 97 w 395"/>
                <a:gd name="T69" fmla="*/ 326 h 394"/>
                <a:gd name="T70" fmla="*/ 99 w 395"/>
                <a:gd name="T71" fmla="*/ 368 h 394"/>
                <a:gd name="T72" fmla="*/ 136 w 395"/>
                <a:gd name="T73" fmla="*/ 349 h 394"/>
                <a:gd name="T74" fmla="*/ 143 w 395"/>
                <a:gd name="T75" fmla="*/ 385 h 394"/>
                <a:gd name="T76" fmla="*/ 169 w 395"/>
                <a:gd name="T77" fmla="*/ 385 h 394"/>
                <a:gd name="T78" fmla="*/ 186 w 395"/>
                <a:gd name="T79" fmla="*/ 387 h 394"/>
                <a:gd name="T80" fmla="*/ 208 w 395"/>
                <a:gd name="T81" fmla="*/ 387 h 394"/>
                <a:gd name="T82" fmla="*/ 226 w 395"/>
                <a:gd name="T83" fmla="*/ 385 h 394"/>
                <a:gd name="T84" fmla="*/ 252 w 395"/>
                <a:gd name="T85" fmla="*/ 385 h 394"/>
                <a:gd name="T86" fmla="*/ 259 w 395"/>
                <a:gd name="T87" fmla="*/ 349 h 394"/>
                <a:gd name="T88" fmla="*/ 296 w 395"/>
                <a:gd name="T89" fmla="*/ 368 h 394"/>
                <a:gd name="T90" fmla="*/ 298 w 395"/>
                <a:gd name="T91" fmla="*/ 326 h 394"/>
                <a:gd name="T92" fmla="*/ 332 w 395"/>
                <a:gd name="T93" fmla="*/ 338 h 394"/>
                <a:gd name="T94" fmla="*/ 346 w 395"/>
                <a:gd name="T95" fmla="*/ 316 h 394"/>
                <a:gd name="T96" fmla="*/ 356 w 395"/>
                <a:gd name="T97" fmla="*/ 301 h 394"/>
                <a:gd name="T98" fmla="*/ 373 w 395"/>
                <a:gd name="T99" fmla="*/ 282 h 394"/>
                <a:gd name="T100" fmla="*/ 351 w 395"/>
                <a:gd name="T101" fmla="*/ 253 h 394"/>
                <a:gd name="T102" fmla="*/ 391 w 395"/>
                <a:gd name="T103" fmla="*/ 238 h 394"/>
                <a:gd name="T104" fmla="*/ 361 w 395"/>
                <a:gd name="T105" fmla="*/ 208 h 394"/>
                <a:gd name="T106" fmla="*/ 197 w 395"/>
                <a:gd name="T107" fmla="*/ 6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5" h="394">
                  <a:moveTo>
                    <a:pt x="387" y="206"/>
                  </a:moveTo>
                  <a:cubicBezTo>
                    <a:pt x="389" y="206"/>
                    <a:pt x="391" y="204"/>
                    <a:pt x="393" y="203"/>
                  </a:cubicBezTo>
                  <a:cubicBezTo>
                    <a:pt x="394" y="201"/>
                    <a:pt x="395" y="199"/>
                    <a:pt x="395" y="197"/>
                  </a:cubicBezTo>
                  <a:cubicBezTo>
                    <a:pt x="395" y="195"/>
                    <a:pt x="394" y="193"/>
                    <a:pt x="393" y="191"/>
                  </a:cubicBezTo>
                  <a:cubicBezTo>
                    <a:pt x="391" y="189"/>
                    <a:pt x="389" y="188"/>
                    <a:pt x="387" y="188"/>
                  </a:cubicBezTo>
                  <a:cubicBezTo>
                    <a:pt x="385" y="188"/>
                    <a:pt x="372" y="186"/>
                    <a:pt x="361" y="185"/>
                  </a:cubicBezTo>
                  <a:cubicBezTo>
                    <a:pt x="361" y="182"/>
                    <a:pt x="360" y="178"/>
                    <a:pt x="360" y="174"/>
                  </a:cubicBezTo>
                  <a:cubicBezTo>
                    <a:pt x="370" y="171"/>
                    <a:pt x="382" y="167"/>
                    <a:pt x="385" y="166"/>
                  </a:cubicBezTo>
                  <a:cubicBezTo>
                    <a:pt x="387" y="165"/>
                    <a:pt x="389" y="164"/>
                    <a:pt x="390" y="162"/>
                  </a:cubicBezTo>
                  <a:cubicBezTo>
                    <a:pt x="391" y="160"/>
                    <a:pt x="391" y="158"/>
                    <a:pt x="391" y="156"/>
                  </a:cubicBezTo>
                  <a:cubicBezTo>
                    <a:pt x="390" y="153"/>
                    <a:pt x="389" y="152"/>
                    <a:pt x="387" y="150"/>
                  </a:cubicBezTo>
                  <a:cubicBezTo>
                    <a:pt x="386" y="149"/>
                    <a:pt x="383" y="148"/>
                    <a:pt x="381" y="148"/>
                  </a:cubicBezTo>
                  <a:cubicBezTo>
                    <a:pt x="379" y="149"/>
                    <a:pt x="366" y="150"/>
                    <a:pt x="355" y="152"/>
                  </a:cubicBezTo>
                  <a:cubicBezTo>
                    <a:pt x="354" y="148"/>
                    <a:pt x="353" y="144"/>
                    <a:pt x="351" y="141"/>
                  </a:cubicBezTo>
                  <a:cubicBezTo>
                    <a:pt x="361" y="135"/>
                    <a:pt x="372" y="129"/>
                    <a:pt x="374" y="128"/>
                  </a:cubicBezTo>
                  <a:cubicBezTo>
                    <a:pt x="376" y="126"/>
                    <a:pt x="378" y="125"/>
                    <a:pt x="378" y="123"/>
                  </a:cubicBezTo>
                  <a:cubicBezTo>
                    <a:pt x="379" y="121"/>
                    <a:pt x="379" y="118"/>
                    <a:pt x="378" y="116"/>
                  </a:cubicBezTo>
                  <a:cubicBezTo>
                    <a:pt x="377" y="114"/>
                    <a:pt x="375" y="113"/>
                    <a:pt x="373" y="112"/>
                  </a:cubicBezTo>
                  <a:cubicBezTo>
                    <a:pt x="372" y="111"/>
                    <a:pt x="369" y="111"/>
                    <a:pt x="367" y="111"/>
                  </a:cubicBezTo>
                  <a:cubicBezTo>
                    <a:pt x="365" y="112"/>
                    <a:pt x="353" y="116"/>
                    <a:pt x="342" y="120"/>
                  </a:cubicBezTo>
                  <a:cubicBezTo>
                    <a:pt x="340" y="116"/>
                    <a:pt x="338" y="113"/>
                    <a:pt x="336" y="110"/>
                  </a:cubicBezTo>
                  <a:cubicBezTo>
                    <a:pt x="345" y="102"/>
                    <a:pt x="354" y="94"/>
                    <a:pt x="356" y="92"/>
                  </a:cubicBezTo>
                  <a:cubicBezTo>
                    <a:pt x="358" y="91"/>
                    <a:pt x="359" y="89"/>
                    <a:pt x="359" y="87"/>
                  </a:cubicBezTo>
                  <a:cubicBezTo>
                    <a:pt x="359" y="84"/>
                    <a:pt x="359" y="82"/>
                    <a:pt x="357" y="80"/>
                  </a:cubicBezTo>
                  <a:cubicBezTo>
                    <a:pt x="356" y="79"/>
                    <a:pt x="354" y="77"/>
                    <a:pt x="352" y="77"/>
                  </a:cubicBezTo>
                  <a:cubicBezTo>
                    <a:pt x="350" y="76"/>
                    <a:pt x="348" y="77"/>
                    <a:pt x="346" y="78"/>
                  </a:cubicBezTo>
                  <a:cubicBezTo>
                    <a:pt x="343" y="79"/>
                    <a:pt x="333" y="85"/>
                    <a:pt x="323" y="91"/>
                  </a:cubicBezTo>
                  <a:cubicBezTo>
                    <a:pt x="320" y="88"/>
                    <a:pt x="318" y="85"/>
                    <a:pt x="315" y="83"/>
                  </a:cubicBezTo>
                  <a:cubicBezTo>
                    <a:pt x="322" y="74"/>
                    <a:pt x="329" y="63"/>
                    <a:pt x="331" y="61"/>
                  </a:cubicBezTo>
                  <a:cubicBezTo>
                    <a:pt x="332" y="60"/>
                    <a:pt x="333" y="57"/>
                    <a:pt x="332" y="55"/>
                  </a:cubicBezTo>
                  <a:cubicBezTo>
                    <a:pt x="332" y="53"/>
                    <a:pt x="331" y="51"/>
                    <a:pt x="330" y="50"/>
                  </a:cubicBezTo>
                  <a:cubicBezTo>
                    <a:pt x="328" y="48"/>
                    <a:pt x="326" y="47"/>
                    <a:pt x="324" y="47"/>
                  </a:cubicBezTo>
                  <a:cubicBezTo>
                    <a:pt x="322" y="47"/>
                    <a:pt x="319" y="48"/>
                    <a:pt x="318" y="49"/>
                  </a:cubicBezTo>
                  <a:cubicBezTo>
                    <a:pt x="316" y="51"/>
                    <a:pt x="307" y="60"/>
                    <a:pt x="298" y="67"/>
                  </a:cubicBezTo>
                  <a:cubicBezTo>
                    <a:pt x="295" y="65"/>
                    <a:pt x="292" y="63"/>
                    <a:pt x="289" y="61"/>
                  </a:cubicBezTo>
                  <a:cubicBezTo>
                    <a:pt x="294" y="50"/>
                    <a:pt x="299" y="39"/>
                    <a:pt x="300" y="36"/>
                  </a:cubicBezTo>
                  <a:cubicBezTo>
                    <a:pt x="301" y="34"/>
                    <a:pt x="301" y="32"/>
                    <a:pt x="300" y="30"/>
                  </a:cubicBezTo>
                  <a:cubicBezTo>
                    <a:pt x="299" y="28"/>
                    <a:pt x="298" y="26"/>
                    <a:pt x="296" y="25"/>
                  </a:cubicBezTo>
                  <a:cubicBezTo>
                    <a:pt x="294" y="24"/>
                    <a:pt x="292" y="24"/>
                    <a:pt x="290" y="24"/>
                  </a:cubicBezTo>
                  <a:cubicBezTo>
                    <a:pt x="288" y="25"/>
                    <a:pt x="286" y="26"/>
                    <a:pt x="285" y="28"/>
                  </a:cubicBezTo>
                  <a:cubicBezTo>
                    <a:pt x="283" y="30"/>
                    <a:pt x="276" y="40"/>
                    <a:pt x="269" y="49"/>
                  </a:cubicBezTo>
                  <a:cubicBezTo>
                    <a:pt x="266" y="47"/>
                    <a:pt x="262" y="46"/>
                    <a:pt x="259" y="44"/>
                  </a:cubicBezTo>
                  <a:cubicBezTo>
                    <a:pt x="261" y="33"/>
                    <a:pt x="264" y="21"/>
                    <a:pt x="265" y="19"/>
                  </a:cubicBezTo>
                  <a:cubicBezTo>
                    <a:pt x="265" y="16"/>
                    <a:pt x="264" y="14"/>
                    <a:pt x="263" y="12"/>
                  </a:cubicBezTo>
                  <a:cubicBezTo>
                    <a:pt x="262" y="11"/>
                    <a:pt x="261" y="9"/>
                    <a:pt x="258" y="8"/>
                  </a:cubicBezTo>
                  <a:cubicBezTo>
                    <a:pt x="256" y="8"/>
                    <a:pt x="254" y="8"/>
                    <a:pt x="252" y="9"/>
                  </a:cubicBezTo>
                  <a:cubicBezTo>
                    <a:pt x="250" y="9"/>
                    <a:pt x="248" y="11"/>
                    <a:pt x="248" y="13"/>
                  </a:cubicBezTo>
                  <a:cubicBezTo>
                    <a:pt x="247" y="15"/>
                    <a:pt x="242" y="27"/>
                    <a:pt x="237" y="37"/>
                  </a:cubicBezTo>
                  <a:cubicBezTo>
                    <a:pt x="233" y="36"/>
                    <a:pt x="230" y="36"/>
                    <a:pt x="226" y="35"/>
                  </a:cubicBezTo>
                  <a:cubicBezTo>
                    <a:pt x="226" y="24"/>
                    <a:pt x="226" y="11"/>
                    <a:pt x="226" y="8"/>
                  </a:cubicBezTo>
                  <a:cubicBezTo>
                    <a:pt x="226" y="6"/>
                    <a:pt x="225" y="4"/>
                    <a:pt x="224" y="3"/>
                  </a:cubicBezTo>
                  <a:cubicBezTo>
                    <a:pt x="222" y="1"/>
                    <a:pt x="220" y="0"/>
                    <a:pt x="218" y="0"/>
                  </a:cubicBezTo>
                  <a:cubicBezTo>
                    <a:pt x="216" y="0"/>
                    <a:pt x="214" y="0"/>
                    <a:pt x="212" y="1"/>
                  </a:cubicBezTo>
                  <a:cubicBezTo>
                    <a:pt x="210" y="3"/>
                    <a:pt x="209" y="4"/>
                    <a:pt x="208" y="7"/>
                  </a:cubicBezTo>
                  <a:cubicBezTo>
                    <a:pt x="208" y="9"/>
                    <a:pt x="205" y="22"/>
                    <a:pt x="203" y="33"/>
                  </a:cubicBezTo>
                  <a:cubicBezTo>
                    <a:pt x="201" y="33"/>
                    <a:pt x="199" y="33"/>
                    <a:pt x="197" y="33"/>
                  </a:cubicBezTo>
                  <a:cubicBezTo>
                    <a:pt x="195" y="33"/>
                    <a:pt x="194" y="33"/>
                    <a:pt x="192" y="33"/>
                  </a:cubicBezTo>
                  <a:cubicBezTo>
                    <a:pt x="189" y="22"/>
                    <a:pt x="187" y="9"/>
                    <a:pt x="186" y="7"/>
                  </a:cubicBezTo>
                  <a:cubicBezTo>
                    <a:pt x="186" y="4"/>
                    <a:pt x="185" y="3"/>
                    <a:pt x="183" y="1"/>
                  </a:cubicBezTo>
                  <a:cubicBezTo>
                    <a:pt x="181" y="0"/>
                    <a:pt x="179" y="0"/>
                    <a:pt x="177" y="0"/>
                  </a:cubicBezTo>
                  <a:cubicBezTo>
                    <a:pt x="174" y="0"/>
                    <a:pt x="173" y="1"/>
                    <a:pt x="171" y="3"/>
                  </a:cubicBezTo>
                  <a:cubicBezTo>
                    <a:pt x="170" y="4"/>
                    <a:pt x="169" y="6"/>
                    <a:pt x="169" y="8"/>
                  </a:cubicBezTo>
                  <a:cubicBezTo>
                    <a:pt x="169" y="11"/>
                    <a:pt x="169" y="24"/>
                    <a:pt x="169" y="35"/>
                  </a:cubicBezTo>
                  <a:cubicBezTo>
                    <a:pt x="165" y="36"/>
                    <a:pt x="161" y="36"/>
                    <a:pt x="158" y="37"/>
                  </a:cubicBezTo>
                  <a:cubicBezTo>
                    <a:pt x="153" y="27"/>
                    <a:pt x="148" y="15"/>
                    <a:pt x="147" y="13"/>
                  </a:cubicBezTo>
                  <a:cubicBezTo>
                    <a:pt x="146" y="11"/>
                    <a:pt x="145" y="9"/>
                    <a:pt x="143" y="9"/>
                  </a:cubicBezTo>
                  <a:cubicBezTo>
                    <a:pt x="141" y="8"/>
                    <a:pt x="138" y="8"/>
                    <a:pt x="136" y="8"/>
                  </a:cubicBezTo>
                  <a:cubicBezTo>
                    <a:pt x="134" y="9"/>
                    <a:pt x="132" y="11"/>
                    <a:pt x="131" y="12"/>
                  </a:cubicBezTo>
                  <a:cubicBezTo>
                    <a:pt x="130" y="14"/>
                    <a:pt x="130" y="16"/>
                    <a:pt x="130" y="19"/>
                  </a:cubicBezTo>
                  <a:cubicBezTo>
                    <a:pt x="131" y="21"/>
                    <a:pt x="134" y="33"/>
                    <a:pt x="136" y="44"/>
                  </a:cubicBezTo>
                  <a:cubicBezTo>
                    <a:pt x="132" y="46"/>
                    <a:pt x="129" y="47"/>
                    <a:pt x="126" y="49"/>
                  </a:cubicBezTo>
                  <a:cubicBezTo>
                    <a:pt x="119" y="40"/>
                    <a:pt x="112" y="30"/>
                    <a:pt x="110" y="28"/>
                  </a:cubicBezTo>
                  <a:cubicBezTo>
                    <a:pt x="109" y="26"/>
                    <a:pt x="107" y="25"/>
                    <a:pt x="105" y="24"/>
                  </a:cubicBezTo>
                  <a:cubicBezTo>
                    <a:pt x="103" y="24"/>
                    <a:pt x="101" y="24"/>
                    <a:pt x="99" y="25"/>
                  </a:cubicBezTo>
                  <a:cubicBezTo>
                    <a:pt x="97" y="26"/>
                    <a:pt x="95" y="28"/>
                    <a:pt x="95" y="30"/>
                  </a:cubicBezTo>
                  <a:cubicBezTo>
                    <a:pt x="94" y="32"/>
                    <a:pt x="94" y="34"/>
                    <a:pt x="95" y="36"/>
                  </a:cubicBezTo>
                  <a:cubicBezTo>
                    <a:pt x="96" y="39"/>
                    <a:pt x="101" y="50"/>
                    <a:pt x="106" y="61"/>
                  </a:cubicBezTo>
                  <a:cubicBezTo>
                    <a:pt x="103" y="63"/>
                    <a:pt x="100" y="65"/>
                    <a:pt x="97" y="67"/>
                  </a:cubicBezTo>
                  <a:cubicBezTo>
                    <a:pt x="88" y="60"/>
                    <a:pt x="79" y="51"/>
                    <a:pt x="77" y="49"/>
                  </a:cubicBezTo>
                  <a:cubicBezTo>
                    <a:pt x="75" y="48"/>
                    <a:pt x="73" y="47"/>
                    <a:pt x="71" y="47"/>
                  </a:cubicBezTo>
                  <a:cubicBezTo>
                    <a:pt x="69" y="47"/>
                    <a:pt x="67" y="48"/>
                    <a:pt x="65" y="50"/>
                  </a:cubicBezTo>
                  <a:cubicBezTo>
                    <a:pt x="64" y="51"/>
                    <a:pt x="63" y="53"/>
                    <a:pt x="62" y="55"/>
                  </a:cubicBezTo>
                  <a:cubicBezTo>
                    <a:pt x="62" y="57"/>
                    <a:pt x="62" y="60"/>
                    <a:pt x="64" y="61"/>
                  </a:cubicBezTo>
                  <a:cubicBezTo>
                    <a:pt x="65" y="63"/>
                    <a:pt x="73" y="74"/>
                    <a:pt x="80" y="83"/>
                  </a:cubicBezTo>
                  <a:cubicBezTo>
                    <a:pt x="77" y="85"/>
                    <a:pt x="74" y="88"/>
                    <a:pt x="72" y="91"/>
                  </a:cubicBezTo>
                  <a:cubicBezTo>
                    <a:pt x="62" y="85"/>
                    <a:pt x="51" y="79"/>
                    <a:pt x="49" y="78"/>
                  </a:cubicBezTo>
                  <a:cubicBezTo>
                    <a:pt x="47" y="77"/>
                    <a:pt x="45" y="76"/>
                    <a:pt x="43" y="77"/>
                  </a:cubicBezTo>
                  <a:cubicBezTo>
                    <a:pt x="41" y="77"/>
                    <a:pt x="39" y="79"/>
                    <a:pt x="38" y="80"/>
                  </a:cubicBezTo>
                  <a:cubicBezTo>
                    <a:pt x="36" y="82"/>
                    <a:pt x="36" y="84"/>
                    <a:pt x="36" y="86"/>
                  </a:cubicBezTo>
                  <a:cubicBezTo>
                    <a:pt x="36" y="89"/>
                    <a:pt x="37" y="91"/>
                    <a:pt x="39" y="92"/>
                  </a:cubicBezTo>
                  <a:cubicBezTo>
                    <a:pt x="40" y="94"/>
                    <a:pt x="50" y="102"/>
                    <a:pt x="58" y="110"/>
                  </a:cubicBezTo>
                  <a:cubicBezTo>
                    <a:pt x="56" y="113"/>
                    <a:pt x="54" y="116"/>
                    <a:pt x="53" y="120"/>
                  </a:cubicBezTo>
                  <a:cubicBezTo>
                    <a:pt x="42" y="116"/>
                    <a:pt x="30" y="112"/>
                    <a:pt x="28" y="111"/>
                  </a:cubicBezTo>
                  <a:cubicBezTo>
                    <a:pt x="25" y="110"/>
                    <a:pt x="23" y="111"/>
                    <a:pt x="21" y="112"/>
                  </a:cubicBezTo>
                  <a:cubicBezTo>
                    <a:pt x="19" y="113"/>
                    <a:pt x="18" y="114"/>
                    <a:pt x="17" y="116"/>
                  </a:cubicBezTo>
                  <a:cubicBezTo>
                    <a:pt x="16" y="118"/>
                    <a:pt x="16" y="121"/>
                    <a:pt x="16" y="123"/>
                  </a:cubicBezTo>
                  <a:cubicBezTo>
                    <a:pt x="17" y="125"/>
                    <a:pt x="18" y="126"/>
                    <a:pt x="20" y="128"/>
                  </a:cubicBezTo>
                  <a:cubicBezTo>
                    <a:pt x="23" y="129"/>
                    <a:pt x="34" y="135"/>
                    <a:pt x="43" y="141"/>
                  </a:cubicBezTo>
                  <a:cubicBezTo>
                    <a:pt x="42" y="144"/>
                    <a:pt x="41" y="148"/>
                    <a:pt x="40" y="152"/>
                  </a:cubicBezTo>
                  <a:cubicBezTo>
                    <a:pt x="29" y="150"/>
                    <a:pt x="16" y="149"/>
                    <a:pt x="14" y="148"/>
                  </a:cubicBezTo>
                  <a:cubicBezTo>
                    <a:pt x="11" y="148"/>
                    <a:pt x="9" y="149"/>
                    <a:pt x="8" y="150"/>
                  </a:cubicBezTo>
                  <a:cubicBezTo>
                    <a:pt x="6" y="152"/>
                    <a:pt x="5" y="153"/>
                    <a:pt x="4" y="156"/>
                  </a:cubicBezTo>
                  <a:cubicBezTo>
                    <a:pt x="4" y="158"/>
                    <a:pt x="4" y="160"/>
                    <a:pt x="5" y="162"/>
                  </a:cubicBezTo>
                  <a:cubicBezTo>
                    <a:pt x="6" y="164"/>
                    <a:pt x="8" y="165"/>
                    <a:pt x="10" y="166"/>
                  </a:cubicBezTo>
                  <a:cubicBezTo>
                    <a:pt x="12" y="167"/>
                    <a:pt x="24" y="171"/>
                    <a:pt x="35" y="174"/>
                  </a:cubicBezTo>
                  <a:cubicBezTo>
                    <a:pt x="35" y="178"/>
                    <a:pt x="34" y="182"/>
                    <a:pt x="34" y="185"/>
                  </a:cubicBezTo>
                  <a:cubicBezTo>
                    <a:pt x="23" y="186"/>
                    <a:pt x="10" y="188"/>
                    <a:pt x="8" y="188"/>
                  </a:cubicBezTo>
                  <a:cubicBezTo>
                    <a:pt x="5" y="188"/>
                    <a:pt x="3" y="189"/>
                    <a:pt x="2" y="191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199"/>
                    <a:pt x="1" y="201"/>
                    <a:pt x="2" y="203"/>
                  </a:cubicBezTo>
                  <a:cubicBezTo>
                    <a:pt x="3" y="204"/>
                    <a:pt x="5" y="206"/>
                    <a:pt x="8" y="206"/>
                  </a:cubicBezTo>
                  <a:cubicBezTo>
                    <a:pt x="10" y="206"/>
                    <a:pt x="23" y="207"/>
                    <a:pt x="34" y="208"/>
                  </a:cubicBezTo>
                  <a:cubicBezTo>
                    <a:pt x="34" y="212"/>
                    <a:pt x="35" y="216"/>
                    <a:pt x="35" y="220"/>
                  </a:cubicBezTo>
                  <a:cubicBezTo>
                    <a:pt x="24" y="223"/>
                    <a:pt x="12" y="227"/>
                    <a:pt x="10" y="228"/>
                  </a:cubicBezTo>
                  <a:cubicBezTo>
                    <a:pt x="8" y="228"/>
                    <a:pt x="6" y="230"/>
                    <a:pt x="5" y="232"/>
                  </a:cubicBezTo>
                  <a:cubicBezTo>
                    <a:pt x="4" y="234"/>
                    <a:pt x="4" y="236"/>
                    <a:pt x="4" y="238"/>
                  </a:cubicBezTo>
                  <a:cubicBezTo>
                    <a:pt x="5" y="240"/>
                    <a:pt x="6" y="242"/>
                    <a:pt x="8" y="243"/>
                  </a:cubicBezTo>
                  <a:cubicBezTo>
                    <a:pt x="9" y="245"/>
                    <a:pt x="11" y="245"/>
                    <a:pt x="14" y="245"/>
                  </a:cubicBezTo>
                  <a:cubicBezTo>
                    <a:pt x="16" y="245"/>
                    <a:pt x="29" y="243"/>
                    <a:pt x="40" y="242"/>
                  </a:cubicBezTo>
                  <a:cubicBezTo>
                    <a:pt x="41" y="246"/>
                    <a:pt x="42" y="249"/>
                    <a:pt x="43" y="253"/>
                  </a:cubicBezTo>
                  <a:cubicBezTo>
                    <a:pt x="34" y="259"/>
                    <a:pt x="23" y="265"/>
                    <a:pt x="20" y="266"/>
                  </a:cubicBezTo>
                  <a:cubicBezTo>
                    <a:pt x="18" y="267"/>
                    <a:pt x="17" y="269"/>
                    <a:pt x="16" y="271"/>
                  </a:cubicBezTo>
                  <a:cubicBezTo>
                    <a:pt x="16" y="273"/>
                    <a:pt x="16" y="275"/>
                    <a:pt x="17" y="277"/>
                  </a:cubicBezTo>
                  <a:cubicBezTo>
                    <a:pt x="18" y="279"/>
                    <a:pt x="19" y="281"/>
                    <a:pt x="21" y="282"/>
                  </a:cubicBezTo>
                  <a:cubicBezTo>
                    <a:pt x="23" y="283"/>
                    <a:pt x="25" y="283"/>
                    <a:pt x="28" y="282"/>
                  </a:cubicBezTo>
                  <a:cubicBezTo>
                    <a:pt x="30" y="282"/>
                    <a:pt x="42" y="278"/>
                    <a:pt x="53" y="274"/>
                  </a:cubicBezTo>
                  <a:cubicBezTo>
                    <a:pt x="54" y="277"/>
                    <a:pt x="56" y="281"/>
                    <a:pt x="58" y="284"/>
                  </a:cubicBezTo>
                  <a:cubicBezTo>
                    <a:pt x="50" y="291"/>
                    <a:pt x="40" y="300"/>
                    <a:pt x="39" y="301"/>
                  </a:cubicBezTo>
                  <a:cubicBezTo>
                    <a:pt x="37" y="303"/>
                    <a:pt x="36" y="305"/>
                    <a:pt x="36" y="307"/>
                  </a:cubicBezTo>
                  <a:cubicBezTo>
                    <a:pt x="36" y="309"/>
                    <a:pt x="36" y="311"/>
                    <a:pt x="38" y="313"/>
                  </a:cubicBezTo>
                  <a:cubicBezTo>
                    <a:pt x="39" y="315"/>
                    <a:pt x="41" y="316"/>
                    <a:pt x="43" y="317"/>
                  </a:cubicBezTo>
                  <a:cubicBezTo>
                    <a:pt x="45" y="317"/>
                    <a:pt x="47" y="317"/>
                    <a:pt x="49" y="316"/>
                  </a:cubicBezTo>
                  <a:cubicBezTo>
                    <a:pt x="51" y="315"/>
                    <a:pt x="62" y="308"/>
                    <a:pt x="72" y="302"/>
                  </a:cubicBezTo>
                  <a:cubicBezTo>
                    <a:pt x="74" y="305"/>
                    <a:pt x="77" y="308"/>
                    <a:pt x="80" y="311"/>
                  </a:cubicBezTo>
                  <a:cubicBezTo>
                    <a:pt x="73" y="320"/>
                    <a:pt x="65" y="330"/>
                    <a:pt x="64" y="332"/>
                  </a:cubicBezTo>
                  <a:cubicBezTo>
                    <a:pt x="62" y="334"/>
                    <a:pt x="62" y="336"/>
                    <a:pt x="62" y="338"/>
                  </a:cubicBezTo>
                  <a:cubicBezTo>
                    <a:pt x="63" y="341"/>
                    <a:pt x="64" y="343"/>
                    <a:pt x="65" y="344"/>
                  </a:cubicBezTo>
                  <a:cubicBezTo>
                    <a:pt x="67" y="346"/>
                    <a:pt x="69" y="346"/>
                    <a:pt x="71" y="346"/>
                  </a:cubicBezTo>
                  <a:cubicBezTo>
                    <a:pt x="73" y="346"/>
                    <a:pt x="75" y="346"/>
                    <a:pt x="77" y="344"/>
                  </a:cubicBezTo>
                  <a:cubicBezTo>
                    <a:pt x="79" y="343"/>
                    <a:pt x="88" y="334"/>
                    <a:pt x="97" y="326"/>
                  </a:cubicBezTo>
                  <a:cubicBezTo>
                    <a:pt x="100" y="329"/>
                    <a:pt x="103" y="331"/>
                    <a:pt x="106" y="333"/>
                  </a:cubicBezTo>
                  <a:cubicBezTo>
                    <a:pt x="101" y="343"/>
                    <a:pt x="96" y="355"/>
                    <a:pt x="95" y="357"/>
                  </a:cubicBezTo>
                  <a:cubicBezTo>
                    <a:pt x="94" y="359"/>
                    <a:pt x="94" y="362"/>
                    <a:pt x="95" y="364"/>
                  </a:cubicBezTo>
                  <a:cubicBezTo>
                    <a:pt x="95" y="366"/>
                    <a:pt x="97" y="367"/>
                    <a:pt x="99" y="368"/>
                  </a:cubicBezTo>
                  <a:cubicBezTo>
                    <a:pt x="101" y="370"/>
                    <a:pt x="103" y="370"/>
                    <a:pt x="105" y="369"/>
                  </a:cubicBezTo>
                  <a:cubicBezTo>
                    <a:pt x="107" y="369"/>
                    <a:pt x="109" y="368"/>
                    <a:pt x="110" y="366"/>
                  </a:cubicBezTo>
                  <a:cubicBezTo>
                    <a:pt x="112" y="364"/>
                    <a:pt x="119" y="354"/>
                    <a:pt x="126" y="345"/>
                  </a:cubicBezTo>
                  <a:cubicBezTo>
                    <a:pt x="129" y="346"/>
                    <a:pt x="132" y="348"/>
                    <a:pt x="136" y="349"/>
                  </a:cubicBezTo>
                  <a:cubicBezTo>
                    <a:pt x="134" y="360"/>
                    <a:pt x="131" y="373"/>
                    <a:pt x="130" y="375"/>
                  </a:cubicBezTo>
                  <a:cubicBezTo>
                    <a:pt x="130" y="377"/>
                    <a:pt x="130" y="380"/>
                    <a:pt x="131" y="381"/>
                  </a:cubicBezTo>
                  <a:cubicBezTo>
                    <a:pt x="132" y="383"/>
                    <a:pt x="134" y="385"/>
                    <a:pt x="136" y="385"/>
                  </a:cubicBezTo>
                  <a:cubicBezTo>
                    <a:pt x="138" y="386"/>
                    <a:pt x="141" y="386"/>
                    <a:pt x="143" y="385"/>
                  </a:cubicBezTo>
                  <a:cubicBezTo>
                    <a:pt x="145" y="384"/>
                    <a:pt x="146" y="383"/>
                    <a:pt x="147" y="381"/>
                  </a:cubicBezTo>
                  <a:cubicBezTo>
                    <a:pt x="148" y="378"/>
                    <a:pt x="153" y="367"/>
                    <a:pt x="158" y="356"/>
                  </a:cubicBezTo>
                  <a:cubicBezTo>
                    <a:pt x="161" y="357"/>
                    <a:pt x="165" y="358"/>
                    <a:pt x="169" y="359"/>
                  </a:cubicBezTo>
                  <a:cubicBezTo>
                    <a:pt x="169" y="370"/>
                    <a:pt x="169" y="383"/>
                    <a:pt x="169" y="385"/>
                  </a:cubicBezTo>
                  <a:cubicBezTo>
                    <a:pt x="169" y="387"/>
                    <a:pt x="170" y="390"/>
                    <a:pt x="171" y="391"/>
                  </a:cubicBezTo>
                  <a:cubicBezTo>
                    <a:pt x="173" y="393"/>
                    <a:pt x="174" y="394"/>
                    <a:pt x="177" y="394"/>
                  </a:cubicBezTo>
                  <a:cubicBezTo>
                    <a:pt x="179" y="394"/>
                    <a:pt x="181" y="394"/>
                    <a:pt x="183" y="392"/>
                  </a:cubicBezTo>
                  <a:cubicBezTo>
                    <a:pt x="185" y="391"/>
                    <a:pt x="186" y="389"/>
                    <a:pt x="186" y="387"/>
                  </a:cubicBezTo>
                  <a:cubicBezTo>
                    <a:pt x="187" y="385"/>
                    <a:pt x="189" y="372"/>
                    <a:pt x="192" y="361"/>
                  </a:cubicBezTo>
                  <a:cubicBezTo>
                    <a:pt x="194" y="361"/>
                    <a:pt x="195" y="361"/>
                    <a:pt x="197" y="361"/>
                  </a:cubicBezTo>
                  <a:cubicBezTo>
                    <a:pt x="199" y="361"/>
                    <a:pt x="201" y="361"/>
                    <a:pt x="203" y="361"/>
                  </a:cubicBezTo>
                  <a:cubicBezTo>
                    <a:pt x="205" y="372"/>
                    <a:pt x="208" y="385"/>
                    <a:pt x="208" y="387"/>
                  </a:cubicBezTo>
                  <a:cubicBezTo>
                    <a:pt x="209" y="389"/>
                    <a:pt x="210" y="391"/>
                    <a:pt x="212" y="392"/>
                  </a:cubicBezTo>
                  <a:cubicBezTo>
                    <a:pt x="214" y="394"/>
                    <a:pt x="216" y="394"/>
                    <a:pt x="218" y="394"/>
                  </a:cubicBezTo>
                  <a:cubicBezTo>
                    <a:pt x="220" y="394"/>
                    <a:pt x="222" y="393"/>
                    <a:pt x="224" y="391"/>
                  </a:cubicBezTo>
                  <a:cubicBezTo>
                    <a:pt x="225" y="390"/>
                    <a:pt x="226" y="387"/>
                    <a:pt x="226" y="385"/>
                  </a:cubicBezTo>
                  <a:cubicBezTo>
                    <a:pt x="226" y="383"/>
                    <a:pt x="226" y="370"/>
                    <a:pt x="226" y="359"/>
                  </a:cubicBezTo>
                  <a:cubicBezTo>
                    <a:pt x="230" y="358"/>
                    <a:pt x="233" y="357"/>
                    <a:pt x="237" y="356"/>
                  </a:cubicBezTo>
                  <a:cubicBezTo>
                    <a:pt x="242" y="367"/>
                    <a:pt x="247" y="378"/>
                    <a:pt x="248" y="381"/>
                  </a:cubicBezTo>
                  <a:cubicBezTo>
                    <a:pt x="248" y="383"/>
                    <a:pt x="250" y="384"/>
                    <a:pt x="252" y="385"/>
                  </a:cubicBezTo>
                  <a:cubicBezTo>
                    <a:pt x="254" y="386"/>
                    <a:pt x="256" y="386"/>
                    <a:pt x="258" y="385"/>
                  </a:cubicBezTo>
                  <a:cubicBezTo>
                    <a:pt x="261" y="385"/>
                    <a:pt x="262" y="383"/>
                    <a:pt x="263" y="381"/>
                  </a:cubicBezTo>
                  <a:cubicBezTo>
                    <a:pt x="264" y="380"/>
                    <a:pt x="265" y="377"/>
                    <a:pt x="265" y="375"/>
                  </a:cubicBezTo>
                  <a:cubicBezTo>
                    <a:pt x="264" y="373"/>
                    <a:pt x="261" y="360"/>
                    <a:pt x="259" y="349"/>
                  </a:cubicBezTo>
                  <a:cubicBezTo>
                    <a:pt x="262" y="348"/>
                    <a:pt x="266" y="346"/>
                    <a:pt x="269" y="345"/>
                  </a:cubicBezTo>
                  <a:cubicBezTo>
                    <a:pt x="276" y="354"/>
                    <a:pt x="283" y="364"/>
                    <a:pt x="285" y="366"/>
                  </a:cubicBezTo>
                  <a:cubicBezTo>
                    <a:pt x="286" y="368"/>
                    <a:pt x="288" y="369"/>
                    <a:pt x="290" y="369"/>
                  </a:cubicBezTo>
                  <a:cubicBezTo>
                    <a:pt x="292" y="370"/>
                    <a:pt x="294" y="370"/>
                    <a:pt x="296" y="368"/>
                  </a:cubicBezTo>
                  <a:cubicBezTo>
                    <a:pt x="298" y="367"/>
                    <a:pt x="299" y="366"/>
                    <a:pt x="300" y="364"/>
                  </a:cubicBezTo>
                  <a:cubicBezTo>
                    <a:pt x="301" y="362"/>
                    <a:pt x="301" y="359"/>
                    <a:pt x="300" y="357"/>
                  </a:cubicBezTo>
                  <a:cubicBezTo>
                    <a:pt x="299" y="355"/>
                    <a:pt x="294" y="343"/>
                    <a:pt x="289" y="333"/>
                  </a:cubicBezTo>
                  <a:cubicBezTo>
                    <a:pt x="292" y="331"/>
                    <a:pt x="295" y="329"/>
                    <a:pt x="298" y="326"/>
                  </a:cubicBezTo>
                  <a:cubicBezTo>
                    <a:pt x="307" y="334"/>
                    <a:pt x="316" y="343"/>
                    <a:pt x="318" y="344"/>
                  </a:cubicBezTo>
                  <a:cubicBezTo>
                    <a:pt x="319" y="346"/>
                    <a:pt x="322" y="346"/>
                    <a:pt x="324" y="346"/>
                  </a:cubicBezTo>
                  <a:cubicBezTo>
                    <a:pt x="326" y="346"/>
                    <a:pt x="328" y="346"/>
                    <a:pt x="330" y="344"/>
                  </a:cubicBezTo>
                  <a:cubicBezTo>
                    <a:pt x="331" y="343"/>
                    <a:pt x="332" y="341"/>
                    <a:pt x="332" y="338"/>
                  </a:cubicBezTo>
                  <a:cubicBezTo>
                    <a:pt x="333" y="336"/>
                    <a:pt x="332" y="334"/>
                    <a:pt x="331" y="332"/>
                  </a:cubicBezTo>
                  <a:cubicBezTo>
                    <a:pt x="329" y="330"/>
                    <a:pt x="322" y="320"/>
                    <a:pt x="315" y="311"/>
                  </a:cubicBezTo>
                  <a:cubicBezTo>
                    <a:pt x="318" y="308"/>
                    <a:pt x="320" y="305"/>
                    <a:pt x="323" y="302"/>
                  </a:cubicBezTo>
                  <a:cubicBezTo>
                    <a:pt x="333" y="308"/>
                    <a:pt x="343" y="315"/>
                    <a:pt x="346" y="316"/>
                  </a:cubicBezTo>
                  <a:cubicBezTo>
                    <a:pt x="348" y="317"/>
                    <a:pt x="350" y="317"/>
                    <a:pt x="352" y="317"/>
                  </a:cubicBezTo>
                  <a:cubicBezTo>
                    <a:pt x="354" y="316"/>
                    <a:pt x="356" y="315"/>
                    <a:pt x="357" y="313"/>
                  </a:cubicBezTo>
                  <a:cubicBezTo>
                    <a:pt x="359" y="311"/>
                    <a:pt x="359" y="309"/>
                    <a:pt x="359" y="307"/>
                  </a:cubicBezTo>
                  <a:cubicBezTo>
                    <a:pt x="359" y="305"/>
                    <a:pt x="358" y="303"/>
                    <a:pt x="356" y="301"/>
                  </a:cubicBezTo>
                  <a:cubicBezTo>
                    <a:pt x="354" y="300"/>
                    <a:pt x="345" y="291"/>
                    <a:pt x="336" y="284"/>
                  </a:cubicBezTo>
                  <a:cubicBezTo>
                    <a:pt x="338" y="281"/>
                    <a:pt x="340" y="277"/>
                    <a:pt x="342" y="274"/>
                  </a:cubicBezTo>
                  <a:cubicBezTo>
                    <a:pt x="353" y="278"/>
                    <a:pt x="365" y="282"/>
                    <a:pt x="367" y="282"/>
                  </a:cubicBezTo>
                  <a:cubicBezTo>
                    <a:pt x="369" y="283"/>
                    <a:pt x="372" y="283"/>
                    <a:pt x="373" y="282"/>
                  </a:cubicBezTo>
                  <a:cubicBezTo>
                    <a:pt x="375" y="281"/>
                    <a:pt x="377" y="279"/>
                    <a:pt x="378" y="277"/>
                  </a:cubicBezTo>
                  <a:cubicBezTo>
                    <a:pt x="379" y="275"/>
                    <a:pt x="379" y="273"/>
                    <a:pt x="378" y="271"/>
                  </a:cubicBezTo>
                  <a:cubicBezTo>
                    <a:pt x="378" y="269"/>
                    <a:pt x="376" y="267"/>
                    <a:pt x="374" y="266"/>
                  </a:cubicBezTo>
                  <a:cubicBezTo>
                    <a:pt x="372" y="265"/>
                    <a:pt x="361" y="259"/>
                    <a:pt x="351" y="253"/>
                  </a:cubicBezTo>
                  <a:cubicBezTo>
                    <a:pt x="353" y="249"/>
                    <a:pt x="354" y="246"/>
                    <a:pt x="355" y="242"/>
                  </a:cubicBezTo>
                  <a:cubicBezTo>
                    <a:pt x="366" y="243"/>
                    <a:pt x="379" y="245"/>
                    <a:pt x="381" y="245"/>
                  </a:cubicBezTo>
                  <a:cubicBezTo>
                    <a:pt x="383" y="245"/>
                    <a:pt x="386" y="245"/>
                    <a:pt x="387" y="243"/>
                  </a:cubicBezTo>
                  <a:cubicBezTo>
                    <a:pt x="389" y="242"/>
                    <a:pt x="390" y="240"/>
                    <a:pt x="391" y="238"/>
                  </a:cubicBezTo>
                  <a:cubicBezTo>
                    <a:pt x="391" y="236"/>
                    <a:pt x="391" y="234"/>
                    <a:pt x="390" y="232"/>
                  </a:cubicBezTo>
                  <a:cubicBezTo>
                    <a:pt x="389" y="230"/>
                    <a:pt x="387" y="228"/>
                    <a:pt x="385" y="228"/>
                  </a:cubicBezTo>
                  <a:cubicBezTo>
                    <a:pt x="382" y="227"/>
                    <a:pt x="370" y="223"/>
                    <a:pt x="360" y="220"/>
                  </a:cubicBezTo>
                  <a:cubicBezTo>
                    <a:pt x="360" y="216"/>
                    <a:pt x="361" y="212"/>
                    <a:pt x="361" y="208"/>
                  </a:cubicBezTo>
                  <a:cubicBezTo>
                    <a:pt x="372" y="207"/>
                    <a:pt x="385" y="206"/>
                    <a:pt x="387" y="206"/>
                  </a:cubicBezTo>
                  <a:close/>
                  <a:moveTo>
                    <a:pt x="197" y="328"/>
                  </a:moveTo>
                  <a:cubicBezTo>
                    <a:pt x="125" y="328"/>
                    <a:pt x="67" y="269"/>
                    <a:pt x="67" y="197"/>
                  </a:cubicBezTo>
                  <a:cubicBezTo>
                    <a:pt x="67" y="124"/>
                    <a:pt x="125" y="66"/>
                    <a:pt x="197" y="66"/>
                  </a:cubicBezTo>
                  <a:cubicBezTo>
                    <a:pt x="270" y="66"/>
                    <a:pt x="328" y="124"/>
                    <a:pt x="328" y="197"/>
                  </a:cubicBezTo>
                  <a:cubicBezTo>
                    <a:pt x="328" y="269"/>
                    <a:pt x="270" y="328"/>
                    <a:pt x="197" y="3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218"/>
            <p:cNvSpPr>
              <a:spLocks/>
            </p:cNvSpPr>
            <p:nvPr/>
          </p:nvSpPr>
          <p:spPr bwMode="auto">
            <a:xfrm>
              <a:off x="7159601" y="2864854"/>
              <a:ext cx="65195" cy="183048"/>
            </a:xfrm>
            <a:custGeom>
              <a:avLst/>
              <a:gdLst>
                <a:gd name="T0" fmla="*/ 15 w 31"/>
                <a:gd name="T1" fmla="*/ 84 h 86"/>
                <a:gd name="T2" fmla="*/ 31 w 31"/>
                <a:gd name="T3" fmla="*/ 86 h 86"/>
                <a:gd name="T4" fmla="*/ 31 w 31"/>
                <a:gd name="T5" fmla="*/ 0 h 86"/>
                <a:gd name="T6" fmla="*/ 0 w 31"/>
                <a:gd name="T7" fmla="*/ 0 h 86"/>
                <a:gd name="T8" fmla="*/ 0 w 31"/>
                <a:gd name="T9" fmla="*/ 86 h 86"/>
                <a:gd name="T10" fmla="*/ 15 w 31"/>
                <a:gd name="T11" fmla="*/ 8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86">
                  <a:moveTo>
                    <a:pt x="15" y="84"/>
                  </a:moveTo>
                  <a:cubicBezTo>
                    <a:pt x="21" y="84"/>
                    <a:pt x="26" y="85"/>
                    <a:pt x="31" y="8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5"/>
                    <a:pt x="10" y="84"/>
                    <a:pt x="15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219"/>
            <p:cNvSpPr>
              <a:spLocks/>
            </p:cNvSpPr>
            <p:nvPr/>
          </p:nvSpPr>
          <p:spPr bwMode="auto">
            <a:xfrm>
              <a:off x="6926404" y="3175786"/>
              <a:ext cx="193077" cy="150452"/>
            </a:xfrm>
            <a:custGeom>
              <a:avLst/>
              <a:gdLst>
                <a:gd name="T0" fmla="*/ 75 w 91"/>
                <a:gd name="T1" fmla="*/ 0 h 70"/>
                <a:gd name="T2" fmla="*/ 0 w 91"/>
                <a:gd name="T3" fmla="*/ 43 h 70"/>
                <a:gd name="T4" fmla="*/ 15 w 91"/>
                <a:gd name="T5" fmla="*/ 70 h 70"/>
                <a:gd name="T6" fmla="*/ 91 w 91"/>
                <a:gd name="T7" fmla="*/ 27 h 70"/>
                <a:gd name="T8" fmla="*/ 75 w 9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0">
                  <a:moveTo>
                    <a:pt x="75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83" y="20"/>
                    <a:pt x="78" y="11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220"/>
            <p:cNvSpPr>
              <a:spLocks/>
            </p:cNvSpPr>
            <p:nvPr/>
          </p:nvSpPr>
          <p:spPr bwMode="auto">
            <a:xfrm>
              <a:off x="7262409" y="3178293"/>
              <a:ext cx="195586" cy="147943"/>
            </a:xfrm>
            <a:custGeom>
              <a:avLst/>
              <a:gdLst>
                <a:gd name="T0" fmla="*/ 15 w 92"/>
                <a:gd name="T1" fmla="*/ 0 h 70"/>
                <a:gd name="T2" fmla="*/ 0 w 92"/>
                <a:gd name="T3" fmla="*/ 26 h 70"/>
                <a:gd name="T4" fmla="*/ 77 w 92"/>
                <a:gd name="T5" fmla="*/ 70 h 70"/>
                <a:gd name="T6" fmla="*/ 92 w 92"/>
                <a:gd name="T7" fmla="*/ 44 h 70"/>
                <a:gd name="T8" fmla="*/ 15 w 9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0">
                  <a:moveTo>
                    <a:pt x="15" y="0"/>
                  </a:moveTo>
                  <a:cubicBezTo>
                    <a:pt x="13" y="10"/>
                    <a:pt x="7" y="19"/>
                    <a:pt x="0" y="26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221"/>
            <p:cNvSpPr>
              <a:spLocks noEditPoints="1"/>
            </p:cNvSpPr>
            <p:nvPr/>
          </p:nvSpPr>
          <p:spPr bwMode="auto">
            <a:xfrm>
              <a:off x="6738340" y="3659736"/>
              <a:ext cx="950347" cy="947840"/>
            </a:xfrm>
            <a:custGeom>
              <a:avLst/>
              <a:gdLst>
                <a:gd name="T0" fmla="*/ 445 w 447"/>
                <a:gd name="T1" fmla="*/ 216 h 446"/>
                <a:gd name="T2" fmla="*/ 436 w 447"/>
                <a:gd name="T3" fmla="*/ 188 h 446"/>
                <a:gd name="T4" fmla="*/ 432 w 447"/>
                <a:gd name="T5" fmla="*/ 169 h 446"/>
                <a:gd name="T6" fmla="*/ 428 w 447"/>
                <a:gd name="T7" fmla="*/ 139 h 446"/>
                <a:gd name="T8" fmla="*/ 387 w 447"/>
                <a:gd name="T9" fmla="*/ 136 h 446"/>
                <a:gd name="T10" fmla="*/ 404 w 447"/>
                <a:gd name="T11" fmla="*/ 92 h 446"/>
                <a:gd name="T12" fmla="*/ 357 w 447"/>
                <a:gd name="T13" fmla="*/ 94 h 446"/>
                <a:gd name="T14" fmla="*/ 367 w 447"/>
                <a:gd name="T15" fmla="*/ 54 h 446"/>
                <a:gd name="T16" fmla="*/ 340 w 447"/>
                <a:gd name="T17" fmla="*/ 42 h 446"/>
                <a:gd name="T18" fmla="*/ 322 w 447"/>
                <a:gd name="T19" fmla="*/ 32 h 446"/>
                <a:gd name="T20" fmla="*/ 298 w 447"/>
                <a:gd name="T21" fmla="*/ 15 h 446"/>
                <a:gd name="T22" fmla="*/ 269 w 447"/>
                <a:gd name="T23" fmla="*/ 43 h 446"/>
                <a:gd name="T24" fmla="*/ 247 w 447"/>
                <a:gd name="T25" fmla="*/ 0 h 446"/>
                <a:gd name="T26" fmla="*/ 224 w 447"/>
                <a:gd name="T27" fmla="*/ 37 h 446"/>
                <a:gd name="T28" fmla="*/ 200 w 447"/>
                <a:gd name="T29" fmla="*/ 0 h 446"/>
                <a:gd name="T30" fmla="*/ 179 w 447"/>
                <a:gd name="T31" fmla="*/ 43 h 446"/>
                <a:gd name="T32" fmla="*/ 149 w 447"/>
                <a:gd name="T33" fmla="*/ 15 h 446"/>
                <a:gd name="T34" fmla="*/ 125 w 447"/>
                <a:gd name="T35" fmla="*/ 32 h 446"/>
                <a:gd name="T36" fmla="*/ 108 w 447"/>
                <a:gd name="T37" fmla="*/ 42 h 446"/>
                <a:gd name="T38" fmla="*/ 81 w 447"/>
                <a:gd name="T39" fmla="*/ 54 h 446"/>
                <a:gd name="T40" fmla="*/ 90 w 447"/>
                <a:gd name="T41" fmla="*/ 94 h 446"/>
                <a:gd name="T42" fmla="*/ 43 w 447"/>
                <a:gd name="T43" fmla="*/ 92 h 446"/>
                <a:gd name="T44" fmla="*/ 60 w 447"/>
                <a:gd name="T45" fmla="*/ 136 h 446"/>
                <a:gd name="T46" fmla="*/ 19 w 447"/>
                <a:gd name="T47" fmla="*/ 139 h 446"/>
                <a:gd name="T48" fmla="*/ 16 w 447"/>
                <a:gd name="T49" fmla="*/ 169 h 446"/>
                <a:gd name="T50" fmla="*/ 12 w 447"/>
                <a:gd name="T51" fmla="*/ 188 h 446"/>
                <a:gd name="T52" fmla="*/ 3 w 447"/>
                <a:gd name="T53" fmla="*/ 216 h 446"/>
                <a:gd name="T54" fmla="*/ 39 w 447"/>
                <a:gd name="T55" fmla="*/ 236 h 446"/>
                <a:gd name="T56" fmla="*/ 5 w 447"/>
                <a:gd name="T57" fmla="*/ 270 h 446"/>
                <a:gd name="T58" fmla="*/ 50 w 447"/>
                <a:gd name="T59" fmla="*/ 287 h 446"/>
                <a:gd name="T60" fmla="*/ 25 w 447"/>
                <a:gd name="T61" fmla="*/ 319 h 446"/>
                <a:gd name="T62" fmla="*/ 44 w 447"/>
                <a:gd name="T63" fmla="*/ 342 h 446"/>
                <a:gd name="T64" fmla="*/ 56 w 447"/>
                <a:gd name="T65" fmla="*/ 358 h 446"/>
                <a:gd name="T66" fmla="*/ 71 w 447"/>
                <a:gd name="T67" fmla="*/ 383 h 446"/>
                <a:gd name="T68" fmla="*/ 110 w 447"/>
                <a:gd name="T69" fmla="*/ 370 h 446"/>
                <a:gd name="T70" fmla="*/ 112 w 447"/>
                <a:gd name="T71" fmla="*/ 417 h 446"/>
                <a:gd name="T72" fmla="*/ 154 w 447"/>
                <a:gd name="T73" fmla="*/ 396 h 446"/>
                <a:gd name="T74" fmla="*/ 162 w 447"/>
                <a:gd name="T75" fmla="*/ 436 h 446"/>
                <a:gd name="T76" fmla="*/ 191 w 447"/>
                <a:gd name="T77" fmla="*/ 436 h 446"/>
                <a:gd name="T78" fmla="*/ 211 w 447"/>
                <a:gd name="T79" fmla="*/ 438 h 446"/>
                <a:gd name="T80" fmla="*/ 236 w 447"/>
                <a:gd name="T81" fmla="*/ 438 h 446"/>
                <a:gd name="T82" fmla="*/ 256 w 447"/>
                <a:gd name="T83" fmla="*/ 436 h 446"/>
                <a:gd name="T84" fmla="*/ 286 w 447"/>
                <a:gd name="T85" fmla="*/ 436 h 446"/>
                <a:gd name="T86" fmla="*/ 293 w 447"/>
                <a:gd name="T87" fmla="*/ 396 h 446"/>
                <a:gd name="T88" fmla="*/ 335 w 447"/>
                <a:gd name="T89" fmla="*/ 417 h 446"/>
                <a:gd name="T90" fmla="*/ 338 w 447"/>
                <a:gd name="T91" fmla="*/ 370 h 446"/>
                <a:gd name="T92" fmla="*/ 376 w 447"/>
                <a:gd name="T93" fmla="*/ 383 h 446"/>
                <a:gd name="T94" fmla="*/ 391 w 447"/>
                <a:gd name="T95" fmla="*/ 358 h 446"/>
                <a:gd name="T96" fmla="*/ 403 w 447"/>
                <a:gd name="T97" fmla="*/ 342 h 446"/>
                <a:gd name="T98" fmla="*/ 423 w 447"/>
                <a:gd name="T99" fmla="*/ 319 h 446"/>
                <a:gd name="T100" fmla="*/ 398 w 447"/>
                <a:gd name="T101" fmla="*/ 287 h 446"/>
                <a:gd name="T102" fmla="*/ 442 w 447"/>
                <a:gd name="T103" fmla="*/ 270 h 446"/>
                <a:gd name="T104" fmla="*/ 408 w 447"/>
                <a:gd name="T105" fmla="*/ 236 h 446"/>
                <a:gd name="T106" fmla="*/ 224 w 447"/>
                <a:gd name="T107" fmla="*/ 260 h 446"/>
                <a:gd name="T108" fmla="*/ 206 w 447"/>
                <a:gd name="T109" fmla="*/ 76 h 446"/>
                <a:gd name="T110" fmla="*/ 88 w 447"/>
                <a:gd name="T111" fmla="*/ 281 h 446"/>
                <a:gd name="T112" fmla="*/ 126 w 447"/>
                <a:gd name="T113" fmla="*/ 299 h 446"/>
                <a:gd name="T114" fmla="*/ 224 w 447"/>
                <a:gd name="T115" fmla="*/ 371 h 446"/>
                <a:gd name="T116" fmla="*/ 241 w 447"/>
                <a:gd name="T117" fmla="*/ 10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7" h="446">
                  <a:moveTo>
                    <a:pt x="438" y="233"/>
                  </a:moveTo>
                  <a:cubicBezTo>
                    <a:pt x="441" y="233"/>
                    <a:pt x="443" y="232"/>
                    <a:pt x="445" y="230"/>
                  </a:cubicBezTo>
                  <a:cubicBezTo>
                    <a:pt x="446" y="228"/>
                    <a:pt x="447" y="226"/>
                    <a:pt x="447" y="223"/>
                  </a:cubicBezTo>
                  <a:cubicBezTo>
                    <a:pt x="447" y="221"/>
                    <a:pt x="446" y="218"/>
                    <a:pt x="445" y="216"/>
                  </a:cubicBezTo>
                  <a:cubicBezTo>
                    <a:pt x="443" y="215"/>
                    <a:pt x="441" y="213"/>
                    <a:pt x="438" y="213"/>
                  </a:cubicBezTo>
                  <a:cubicBezTo>
                    <a:pt x="435" y="213"/>
                    <a:pt x="421" y="211"/>
                    <a:pt x="408" y="210"/>
                  </a:cubicBezTo>
                  <a:cubicBezTo>
                    <a:pt x="408" y="206"/>
                    <a:pt x="408" y="202"/>
                    <a:pt x="407" y="197"/>
                  </a:cubicBezTo>
                  <a:cubicBezTo>
                    <a:pt x="419" y="194"/>
                    <a:pt x="433" y="189"/>
                    <a:pt x="436" y="188"/>
                  </a:cubicBezTo>
                  <a:cubicBezTo>
                    <a:pt x="438" y="188"/>
                    <a:pt x="440" y="186"/>
                    <a:pt x="441" y="184"/>
                  </a:cubicBezTo>
                  <a:cubicBezTo>
                    <a:pt x="442" y="182"/>
                    <a:pt x="443" y="179"/>
                    <a:pt x="442" y="177"/>
                  </a:cubicBezTo>
                  <a:cubicBezTo>
                    <a:pt x="442" y="174"/>
                    <a:pt x="440" y="172"/>
                    <a:pt x="438" y="171"/>
                  </a:cubicBezTo>
                  <a:cubicBezTo>
                    <a:pt x="436" y="169"/>
                    <a:pt x="434" y="168"/>
                    <a:pt x="432" y="169"/>
                  </a:cubicBezTo>
                  <a:cubicBezTo>
                    <a:pt x="429" y="169"/>
                    <a:pt x="415" y="171"/>
                    <a:pt x="402" y="172"/>
                  </a:cubicBezTo>
                  <a:cubicBezTo>
                    <a:pt x="401" y="168"/>
                    <a:pt x="399" y="164"/>
                    <a:pt x="398" y="160"/>
                  </a:cubicBezTo>
                  <a:cubicBezTo>
                    <a:pt x="409" y="153"/>
                    <a:pt x="421" y="146"/>
                    <a:pt x="424" y="145"/>
                  </a:cubicBezTo>
                  <a:cubicBezTo>
                    <a:pt x="426" y="144"/>
                    <a:pt x="428" y="142"/>
                    <a:pt x="428" y="139"/>
                  </a:cubicBezTo>
                  <a:cubicBezTo>
                    <a:pt x="429" y="137"/>
                    <a:pt x="429" y="134"/>
                    <a:pt x="428" y="132"/>
                  </a:cubicBezTo>
                  <a:cubicBezTo>
                    <a:pt x="427" y="130"/>
                    <a:pt x="425" y="128"/>
                    <a:pt x="423" y="127"/>
                  </a:cubicBezTo>
                  <a:cubicBezTo>
                    <a:pt x="421" y="126"/>
                    <a:pt x="418" y="126"/>
                    <a:pt x="416" y="126"/>
                  </a:cubicBezTo>
                  <a:cubicBezTo>
                    <a:pt x="413" y="127"/>
                    <a:pt x="399" y="132"/>
                    <a:pt x="387" y="136"/>
                  </a:cubicBezTo>
                  <a:cubicBezTo>
                    <a:pt x="385" y="132"/>
                    <a:pt x="383" y="128"/>
                    <a:pt x="381" y="125"/>
                  </a:cubicBezTo>
                  <a:cubicBezTo>
                    <a:pt x="390" y="116"/>
                    <a:pt x="401" y="107"/>
                    <a:pt x="403" y="105"/>
                  </a:cubicBezTo>
                  <a:cubicBezTo>
                    <a:pt x="405" y="103"/>
                    <a:pt x="406" y="101"/>
                    <a:pt x="406" y="98"/>
                  </a:cubicBezTo>
                  <a:cubicBezTo>
                    <a:pt x="407" y="96"/>
                    <a:pt x="406" y="94"/>
                    <a:pt x="404" y="92"/>
                  </a:cubicBezTo>
                  <a:cubicBezTo>
                    <a:pt x="403" y="89"/>
                    <a:pt x="401" y="88"/>
                    <a:pt x="398" y="88"/>
                  </a:cubicBezTo>
                  <a:cubicBezTo>
                    <a:pt x="396" y="87"/>
                    <a:pt x="394" y="87"/>
                    <a:pt x="391" y="89"/>
                  </a:cubicBezTo>
                  <a:cubicBezTo>
                    <a:pt x="389" y="90"/>
                    <a:pt x="377" y="97"/>
                    <a:pt x="366" y="104"/>
                  </a:cubicBezTo>
                  <a:cubicBezTo>
                    <a:pt x="363" y="101"/>
                    <a:pt x="360" y="97"/>
                    <a:pt x="357" y="94"/>
                  </a:cubicBezTo>
                  <a:cubicBezTo>
                    <a:pt x="365" y="84"/>
                    <a:pt x="373" y="72"/>
                    <a:pt x="375" y="70"/>
                  </a:cubicBezTo>
                  <a:cubicBezTo>
                    <a:pt x="376" y="68"/>
                    <a:pt x="377" y="65"/>
                    <a:pt x="376" y="63"/>
                  </a:cubicBezTo>
                  <a:cubicBezTo>
                    <a:pt x="376" y="61"/>
                    <a:pt x="375" y="58"/>
                    <a:pt x="373" y="57"/>
                  </a:cubicBezTo>
                  <a:cubicBezTo>
                    <a:pt x="371" y="55"/>
                    <a:pt x="369" y="54"/>
                    <a:pt x="367" y="54"/>
                  </a:cubicBezTo>
                  <a:cubicBezTo>
                    <a:pt x="364" y="54"/>
                    <a:pt x="362" y="55"/>
                    <a:pt x="360" y="56"/>
                  </a:cubicBezTo>
                  <a:cubicBezTo>
                    <a:pt x="358" y="58"/>
                    <a:pt x="347" y="68"/>
                    <a:pt x="338" y="77"/>
                  </a:cubicBezTo>
                  <a:cubicBezTo>
                    <a:pt x="334" y="74"/>
                    <a:pt x="331" y="72"/>
                    <a:pt x="327" y="69"/>
                  </a:cubicBezTo>
                  <a:cubicBezTo>
                    <a:pt x="333" y="57"/>
                    <a:pt x="339" y="45"/>
                    <a:pt x="340" y="42"/>
                  </a:cubicBezTo>
                  <a:cubicBezTo>
                    <a:pt x="341" y="40"/>
                    <a:pt x="341" y="37"/>
                    <a:pt x="340" y="35"/>
                  </a:cubicBezTo>
                  <a:cubicBezTo>
                    <a:pt x="339" y="32"/>
                    <a:pt x="338" y="31"/>
                    <a:pt x="335" y="29"/>
                  </a:cubicBezTo>
                  <a:cubicBezTo>
                    <a:pt x="333" y="28"/>
                    <a:pt x="331" y="28"/>
                    <a:pt x="328" y="28"/>
                  </a:cubicBezTo>
                  <a:cubicBezTo>
                    <a:pt x="326" y="28"/>
                    <a:pt x="324" y="30"/>
                    <a:pt x="322" y="32"/>
                  </a:cubicBezTo>
                  <a:cubicBezTo>
                    <a:pt x="321" y="34"/>
                    <a:pt x="312" y="46"/>
                    <a:pt x="305" y="56"/>
                  </a:cubicBezTo>
                  <a:cubicBezTo>
                    <a:pt x="301" y="54"/>
                    <a:pt x="297" y="53"/>
                    <a:pt x="293" y="51"/>
                  </a:cubicBezTo>
                  <a:cubicBezTo>
                    <a:pt x="296" y="38"/>
                    <a:pt x="299" y="24"/>
                    <a:pt x="300" y="22"/>
                  </a:cubicBezTo>
                  <a:cubicBezTo>
                    <a:pt x="300" y="19"/>
                    <a:pt x="300" y="17"/>
                    <a:pt x="298" y="15"/>
                  </a:cubicBezTo>
                  <a:cubicBezTo>
                    <a:pt x="297" y="13"/>
                    <a:pt x="295" y="11"/>
                    <a:pt x="293" y="10"/>
                  </a:cubicBezTo>
                  <a:cubicBezTo>
                    <a:pt x="290" y="9"/>
                    <a:pt x="288" y="10"/>
                    <a:pt x="286" y="10"/>
                  </a:cubicBezTo>
                  <a:cubicBezTo>
                    <a:pt x="283" y="11"/>
                    <a:pt x="281" y="13"/>
                    <a:pt x="280" y="15"/>
                  </a:cubicBezTo>
                  <a:cubicBezTo>
                    <a:pt x="279" y="18"/>
                    <a:pt x="274" y="31"/>
                    <a:pt x="269" y="43"/>
                  </a:cubicBezTo>
                  <a:cubicBezTo>
                    <a:pt x="264" y="42"/>
                    <a:pt x="260" y="41"/>
                    <a:pt x="256" y="40"/>
                  </a:cubicBezTo>
                  <a:cubicBezTo>
                    <a:pt x="256" y="27"/>
                    <a:pt x="256" y="13"/>
                    <a:pt x="256" y="10"/>
                  </a:cubicBezTo>
                  <a:cubicBezTo>
                    <a:pt x="256" y="8"/>
                    <a:pt x="255" y="5"/>
                    <a:pt x="253" y="4"/>
                  </a:cubicBezTo>
                  <a:cubicBezTo>
                    <a:pt x="252" y="2"/>
                    <a:pt x="250" y="1"/>
                    <a:pt x="247" y="0"/>
                  </a:cubicBezTo>
                  <a:cubicBezTo>
                    <a:pt x="244" y="0"/>
                    <a:pt x="242" y="1"/>
                    <a:pt x="240" y="2"/>
                  </a:cubicBezTo>
                  <a:cubicBezTo>
                    <a:pt x="238" y="4"/>
                    <a:pt x="237" y="6"/>
                    <a:pt x="236" y="8"/>
                  </a:cubicBezTo>
                  <a:cubicBezTo>
                    <a:pt x="235" y="11"/>
                    <a:pt x="233" y="25"/>
                    <a:pt x="230" y="38"/>
                  </a:cubicBezTo>
                  <a:cubicBezTo>
                    <a:pt x="228" y="37"/>
                    <a:pt x="226" y="37"/>
                    <a:pt x="224" y="37"/>
                  </a:cubicBezTo>
                  <a:cubicBezTo>
                    <a:pt x="222" y="37"/>
                    <a:pt x="219" y="37"/>
                    <a:pt x="217" y="38"/>
                  </a:cubicBezTo>
                  <a:cubicBezTo>
                    <a:pt x="215" y="25"/>
                    <a:pt x="212" y="11"/>
                    <a:pt x="211" y="8"/>
                  </a:cubicBezTo>
                  <a:cubicBezTo>
                    <a:pt x="211" y="6"/>
                    <a:pt x="209" y="4"/>
                    <a:pt x="207" y="2"/>
                  </a:cubicBezTo>
                  <a:cubicBezTo>
                    <a:pt x="205" y="1"/>
                    <a:pt x="203" y="0"/>
                    <a:pt x="200" y="0"/>
                  </a:cubicBezTo>
                  <a:cubicBezTo>
                    <a:pt x="198" y="1"/>
                    <a:pt x="196" y="2"/>
                    <a:pt x="194" y="4"/>
                  </a:cubicBezTo>
                  <a:cubicBezTo>
                    <a:pt x="192" y="5"/>
                    <a:pt x="191" y="8"/>
                    <a:pt x="191" y="10"/>
                  </a:cubicBezTo>
                  <a:cubicBezTo>
                    <a:pt x="191" y="13"/>
                    <a:pt x="191" y="27"/>
                    <a:pt x="192" y="40"/>
                  </a:cubicBezTo>
                  <a:cubicBezTo>
                    <a:pt x="187" y="41"/>
                    <a:pt x="183" y="42"/>
                    <a:pt x="179" y="43"/>
                  </a:cubicBezTo>
                  <a:cubicBezTo>
                    <a:pt x="174" y="31"/>
                    <a:pt x="168" y="18"/>
                    <a:pt x="167" y="15"/>
                  </a:cubicBezTo>
                  <a:cubicBezTo>
                    <a:pt x="166" y="13"/>
                    <a:pt x="164" y="11"/>
                    <a:pt x="162" y="10"/>
                  </a:cubicBezTo>
                  <a:cubicBezTo>
                    <a:pt x="160" y="10"/>
                    <a:pt x="157" y="9"/>
                    <a:pt x="155" y="10"/>
                  </a:cubicBezTo>
                  <a:cubicBezTo>
                    <a:pt x="152" y="11"/>
                    <a:pt x="150" y="13"/>
                    <a:pt x="149" y="15"/>
                  </a:cubicBezTo>
                  <a:cubicBezTo>
                    <a:pt x="148" y="17"/>
                    <a:pt x="147" y="19"/>
                    <a:pt x="148" y="22"/>
                  </a:cubicBezTo>
                  <a:cubicBezTo>
                    <a:pt x="148" y="24"/>
                    <a:pt x="151" y="38"/>
                    <a:pt x="154" y="51"/>
                  </a:cubicBezTo>
                  <a:cubicBezTo>
                    <a:pt x="150" y="53"/>
                    <a:pt x="146" y="54"/>
                    <a:pt x="142" y="56"/>
                  </a:cubicBezTo>
                  <a:cubicBezTo>
                    <a:pt x="135" y="46"/>
                    <a:pt x="127" y="34"/>
                    <a:pt x="125" y="32"/>
                  </a:cubicBezTo>
                  <a:cubicBezTo>
                    <a:pt x="124" y="30"/>
                    <a:pt x="121" y="28"/>
                    <a:pt x="119" y="28"/>
                  </a:cubicBezTo>
                  <a:cubicBezTo>
                    <a:pt x="117" y="28"/>
                    <a:pt x="114" y="28"/>
                    <a:pt x="112" y="29"/>
                  </a:cubicBezTo>
                  <a:cubicBezTo>
                    <a:pt x="110" y="31"/>
                    <a:pt x="108" y="32"/>
                    <a:pt x="107" y="35"/>
                  </a:cubicBezTo>
                  <a:cubicBezTo>
                    <a:pt x="107" y="37"/>
                    <a:pt x="107" y="40"/>
                    <a:pt x="108" y="42"/>
                  </a:cubicBezTo>
                  <a:cubicBezTo>
                    <a:pt x="109" y="45"/>
                    <a:pt x="115" y="57"/>
                    <a:pt x="120" y="69"/>
                  </a:cubicBezTo>
                  <a:cubicBezTo>
                    <a:pt x="116" y="72"/>
                    <a:pt x="113" y="74"/>
                    <a:pt x="110" y="77"/>
                  </a:cubicBezTo>
                  <a:cubicBezTo>
                    <a:pt x="100" y="68"/>
                    <a:pt x="90" y="58"/>
                    <a:pt x="88" y="56"/>
                  </a:cubicBezTo>
                  <a:cubicBezTo>
                    <a:pt x="86" y="55"/>
                    <a:pt x="83" y="54"/>
                    <a:pt x="81" y="54"/>
                  </a:cubicBezTo>
                  <a:cubicBezTo>
                    <a:pt x="78" y="54"/>
                    <a:pt x="76" y="55"/>
                    <a:pt x="74" y="57"/>
                  </a:cubicBezTo>
                  <a:cubicBezTo>
                    <a:pt x="72" y="58"/>
                    <a:pt x="71" y="61"/>
                    <a:pt x="71" y="63"/>
                  </a:cubicBezTo>
                  <a:cubicBezTo>
                    <a:pt x="71" y="65"/>
                    <a:pt x="71" y="68"/>
                    <a:pt x="73" y="70"/>
                  </a:cubicBezTo>
                  <a:cubicBezTo>
                    <a:pt x="74" y="72"/>
                    <a:pt x="83" y="84"/>
                    <a:pt x="90" y="94"/>
                  </a:cubicBezTo>
                  <a:cubicBezTo>
                    <a:pt x="87" y="97"/>
                    <a:pt x="85" y="101"/>
                    <a:pt x="82" y="104"/>
                  </a:cubicBezTo>
                  <a:cubicBezTo>
                    <a:pt x="71" y="97"/>
                    <a:pt x="58" y="90"/>
                    <a:pt x="56" y="89"/>
                  </a:cubicBezTo>
                  <a:cubicBezTo>
                    <a:pt x="54" y="87"/>
                    <a:pt x="51" y="87"/>
                    <a:pt x="49" y="88"/>
                  </a:cubicBezTo>
                  <a:cubicBezTo>
                    <a:pt x="47" y="88"/>
                    <a:pt x="44" y="89"/>
                    <a:pt x="43" y="92"/>
                  </a:cubicBezTo>
                  <a:cubicBezTo>
                    <a:pt x="41" y="94"/>
                    <a:pt x="41" y="96"/>
                    <a:pt x="41" y="98"/>
                  </a:cubicBezTo>
                  <a:cubicBezTo>
                    <a:pt x="41" y="101"/>
                    <a:pt x="42" y="103"/>
                    <a:pt x="44" y="105"/>
                  </a:cubicBezTo>
                  <a:cubicBezTo>
                    <a:pt x="46" y="107"/>
                    <a:pt x="57" y="116"/>
                    <a:pt x="67" y="125"/>
                  </a:cubicBezTo>
                  <a:cubicBezTo>
                    <a:pt x="64" y="128"/>
                    <a:pt x="62" y="132"/>
                    <a:pt x="60" y="136"/>
                  </a:cubicBezTo>
                  <a:cubicBezTo>
                    <a:pt x="48" y="132"/>
                    <a:pt x="34" y="127"/>
                    <a:pt x="32" y="126"/>
                  </a:cubicBezTo>
                  <a:cubicBezTo>
                    <a:pt x="29" y="126"/>
                    <a:pt x="27" y="126"/>
                    <a:pt x="25" y="127"/>
                  </a:cubicBezTo>
                  <a:cubicBezTo>
                    <a:pt x="22" y="128"/>
                    <a:pt x="21" y="130"/>
                    <a:pt x="20" y="132"/>
                  </a:cubicBezTo>
                  <a:cubicBezTo>
                    <a:pt x="19" y="134"/>
                    <a:pt x="18" y="137"/>
                    <a:pt x="19" y="139"/>
                  </a:cubicBezTo>
                  <a:cubicBezTo>
                    <a:pt x="20" y="142"/>
                    <a:pt x="21" y="144"/>
                    <a:pt x="23" y="145"/>
                  </a:cubicBezTo>
                  <a:cubicBezTo>
                    <a:pt x="26" y="146"/>
                    <a:pt x="38" y="153"/>
                    <a:pt x="50" y="160"/>
                  </a:cubicBezTo>
                  <a:cubicBezTo>
                    <a:pt x="48" y="164"/>
                    <a:pt x="47" y="168"/>
                    <a:pt x="46" y="172"/>
                  </a:cubicBezTo>
                  <a:cubicBezTo>
                    <a:pt x="33" y="171"/>
                    <a:pt x="19" y="169"/>
                    <a:pt x="16" y="169"/>
                  </a:cubicBezTo>
                  <a:cubicBezTo>
                    <a:pt x="13" y="168"/>
                    <a:pt x="11" y="169"/>
                    <a:pt x="9" y="171"/>
                  </a:cubicBezTo>
                  <a:cubicBezTo>
                    <a:pt x="7" y="172"/>
                    <a:pt x="6" y="174"/>
                    <a:pt x="5" y="177"/>
                  </a:cubicBezTo>
                  <a:cubicBezTo>
                    <a:pt x="5" y="179"/>
                    <a:pt x="5" y="182"/>
                    <a:pt x="6" y="184"/>
                  </a:cubicBezTo>
                  <a:cubicBezTo>
                    <a:pt x="7" y="186"/>
                    <a:pt x="9" y="188"/>
                    <a:pt x="12" y="188"/>
                  </a:cubicBezTo>
                  <a:cubicBezTo>
                    <a:pt x="14" y="189"/>
                    <a:pt x="28" y="194"/>
                    <a:pt x="40" y="197"/>
                  </a:cubicBezTo>
                  <a:cubicBezTo>
                    <a:pt x="40" y="202"/>
                    <a:pt x="39" y="206"/>
                    <a:pt x="39" y="210"/>
                  </a:cubicBezTo>
                  <a:cubicBezTo>
                    <a:pt x="26" y="211"/>
                    <a:pt x="12" y="213"/>
                    <a:pt x="9" y="213"/>
                  </a:cubicBezTo>
                  <a:cubicBezTo>
                    <a:pt x="7" y="213"/>
                    <a:pt x="4" y="215"/>
                    <a:pt x="3" y="216"/>
                  </a:cubicBezTo>
                  <a:cubicBezTo>
                    <a:pt x="1" y="218"/>
                    <a:pt x="0" y="221"/>
                    <a:pt x="0" y="223"/>
                  </a:cubicBezTo>
                  <a:cubicBezTo>
                    <a:pt x="0" y="226"/>
                    <a:pt x="1" y="228"/>
                    <a:pt x="3" y="230"/>
                  </a:cubicBezTo>
                  <a:cubicBezTo>
                    <a:pt x="4" y="232"/>
                    <a:pt x="7" y="233"/>
                    <a:pt x="9" y="233"/>
                  </a:cubicBezTo>
                  <a:cubicBezTo>
                    <a:pt x="12" y="234"/>
                    <a:pt x="26" y="235"/>
                    <a:pt x="39" y="236"/>
                  </a:cubicBezTo>
                  <a:cubicBezTo>
                    <a:pt x="39" y="241"/>
                    <a:pt x="40" y="245"/>
                    <a:pt x="40" y="249"/>
                  </a:cubicBezTo>
                  <a:cubicBezTo>
                    <a:pt x="28" y="253"/>
                    <a:pt x="14" y="257"/>
                    <a:pt x="12" y="258"/>
                  </a:cubicBezTo>
                  <a:cubicBezTo>
                    <a:pt x="9" y="259"/>
                    <a:pt x="7" y="261"/>
                    <a:pt x="6" y="263"/>
                  </a:cubicBezTo>
                  <a:cubicBezTo>
                    <a:pt x="5" y="265"/>
                    <a:pt x="5" y="267"/>
                    <a:pt x="5" y="270"/>
                  </a:cubicBezTo>
                  <a:cubicBezTo>
                    <a:pt x="6" y="272"/>
                    <a:pt x="7" y="274"/>
                    <a:pt x="9" y="276"/>
                  </a:cubicBezTo>
                  <a:cubicBezTo>
                    <a:pt x="11" y="277"/>
                    <a:pt x="13" y="278"/>
                    <a:pt x="16" y="278"/>
                  </a:cubicBezTo>
                  <a:cubicBezTo>
                    <a:pt x="19" y="278"/>
                    <a:pt x="33" y="276"/>
                    <a:pt x="46" y="274"/>
                  </a:cubicBezTo>
                  <a:cubicBezTo>
                    <a:pt x="47" y="279"/>
                    <a:pt x="48" y="283"/>
                    <a:pt x="50" y="287"/>
                  </a:cubicBezTo>
                  <a:cubicBezTo>
                    <a:pt x="38" y="293"/>
                    <a:pt x="26" y="300"/>
                    <a:pt x="23" y="302"/>
                  </a:cubicBezTo>
                  <a:cubicBezTo>
                    <a:pt x="21" y="303"/>
                    <a:pt x="20" y="305"/>
                    <a:pt x="19" y="307"/>
                  </a:cubicBezTo>
                  <a:cubicBezTo>
                    <a:pt x="18" y="310"/>
                    <a:pt x="19" y="312"/>
                    <a:pt x="20" y="314"/>
                  </a:cubicBezTo>
                  <a:cubicBezTo>
                    <a:pt x="21" y="317"/>
                    <a:pt x="22" y="318"/>
                    <a:pt x="25" y="319"/>
                  </a:cubicBezTo>
                  <a:cubicBezTo>
                    <a:pt x="27" y="321"/>
                    <a:pt x="29" y="321"/>
                    <a:pt x="32" y="320"/>
                  </a:cubicBezTo>
                  <a:cubicBezTo>
                    <a:pt x="34" y="319"/>
                    <a:pt x="48" y="315"/>
                    <a:pt x="60" y="310"/>
                  </a:cubicBezTo>
                  <a:cubicBezTo>
                    <a:pt x="62" y="314"/>
                    <a:pt x="64" y="318"/>
                    <a:pt x="67" y="322"/>
                  </a:cubicBezTo>
                  <a:cubicBezTo>
                    <a:pt x="57" y="330"/>
                    <a:pt x="46" y="340"/>
                    <a:pt x="44" y="342"/>
                  </a:cubicBezTo>
                  <a:cubicBezTo>
                    <a:pt x="42" y="343"/>
                    <a:pt x="41" y="346"/>
                    <a:pt x="41" y="348"/>
                  </a:cubicBezTo>
                  <a:cubicBezTo>
                    <a:pt x="41" y="350"/>
                    <a:pt x="41" y="353"/>
                    <a:pt x="43" y="355"/>
                  </a:cubicBezTo>
                  <a:cubicBezTo>
                    <a:pt x="44" y="357"/>
                    <a:pt x="47" y="358"/>
                    <a:pt x="49" y="359"/>
                  </a:cubicBezTo>
                  <a:cubicBezTo>
                    <a:pt x="51" y="359"/>
                    <a:pt x="54" y="359"/>
                    <a:pt x="56" y="358"/>
                  </a:cubicBezTo>
                  <a:cubicBezTo>
                    <a:pt x="58" y="356"/>
                    <a:pt x="71" y="349"/>
                    <a:pt x="82" y="343"/>
                  </a:cubicBezTo>
                  <a:cubicBezTo>
                    <a:pt x="85" y="346"/>
                    <a:pt x="87" y="349"/>
                    <a:pt x="90" y="352"/>
                  </a:cubicBezTo>
                  <a:cubicBezTo>
                    <a:pt x="83" y="363"/>
                    <a:pt x="74" y="374"/>
                    <a:pt x="73" y="376"/>
                  </a:cubicBezTo>
                  <a:cubicBezTo>
                    <a:pt x="71" y="378"/>
                    <a:pt x="71" y="381"/>
                    <a:pt x="71" y="383"/>
                  </a:cubicBezTo>
                  <a:cubicBezTo>
                    <a:pt x="71" y="386"/>
                    <a:pt x="72" y="388"/>
                    <a:pt x="74" y="390"/>
                  </a:cubicBezTo>
                  <a:cubicBezTo>
                    <a:pt x="76" y="391"/>
                    <a:pt x="78" y="392"/>
                    <a:pt x="81" y="392"/>
                  </a:cubicBezTo>
                  <a:cubicBezTo>
                    <a:pt x="83" y="392"/>
                    <a:pt x="86" y="392"/>
                    <a:pt x="88" y="390"/>
                  </a:cubicBezTo>
                  <a:cubicBezTo>
                    <a:pt x="90" y="388"/>
                    <a:pt x="100" y="378"/>
                    <a:pt x="110" y="370"/>
                  </a:cubicBezTo>
                  <a:cubicBezTo>
                    <a:pt x="113" y="372"/>
                    <a:pt x="116" y="375"/>
                    <a:pt x="120" y="377"/>
                  </a:cubicBezTo>
                  <a:cubicBezTo>
                    <a:pt x="115" y="389"/>
                    <a:pt x="109" y="402"/>
                    <a:pt x="108" y="405"/>
                  </a:cubicBezTo>
                  <a:cubicBezTo>
                    <a:pt x="107" y="407"/>
                    <a:pt x="107" y="409"/>
                    <a:pt x="107" y="412"/>
                  </a:cubicBezTo>
                  <a:cubicBezTo>
                    <a:pt x="108" y="414"/>
                    <a:pt x="110" y="416"/>
                    <a:pt x="112" y="417"/>
                  </a:cubicBezTo>
                  <a:cubicBezTo>
                    <a:pt x="114" y="419"/>
                    <a:pt x="117" y="419"/>
                    <a:pt x="119" y="418"/>
                  </a:cubicBezTo>
                  <a:cubicBezTo>
                    <a:pt x="121" y="418"/>
                    <a:pt x="124" y="417"/>
                    <a:pt x="125" y="415"/>
                  </a:cubicBezTo>
                  <a:cubicBezTo>
                    <a:pt x="127" y="412"/>
                    <a:pt x="135" y="401"/>
                    <a:pt x="142" y="390"/>
                  </a:cubicBezTo>
                  <a:cubicBezTo>
                    <a:pt x="146" y="392"/>
                    <a:pt x="150" y="394"/>
                    <a:pt x="154" y="396"/>
                  </a:cubicBezTo>
                  <a:cubicBezTo>
                    <a:pt x="151" y="408"/>
                    <a:pt x="148" y="422"/>
                    <a:pt x="148" y="425"/>
                  </a:cubicBezTo>
                  <a:cubicBezTo>
                    <a:pt x="147" y="427"/>
                    <a:pt x="148" y="430"/>
                    <a:pt x="149" y="432"/>
                  </a:cubicBezTo>
                  <a:cubicBezTo>
                    <a:pt x="150" y="434"/>
                    <a:pt x="152" y="436"/>
                    <a:pt x="155" y="436"/>
                  </a:cubicBezTo>
                  <a:cubicBezTo>
                    <a:pt x="157" y="437"/>
                    <a:pt x="160" y="437"/>
                    <a:pt x="162" y="436"/>
                  </a:cubicBezTo>
                  <a:cubicBezTo>
                    <a:pt x="164" y="435"/>
                    <a:pt x="166" y="433"/>
                    <a:pt x="167" y="431"/>
                  </a:cubicBezTo>
                  <a:cubicBezTo>
                    <a:pt x="168" y="428"/>
                    <a:pt x="174" y="415"/>
                    <a:pt x="179" y="404"/>
                  </a:cubicBezTo>
                  <a:cubicBezTo>
                    <a:pt x="183" y="405"/>
                    <a:pt x="187" y="405"/>
                    <a:pt x="192" y="406"/>
                  </a:cubicBezTo>
                  <a:cubicBezTo>
                    <a:pt x="191" y="419"/>
                    <a:pt x="191" y="433"/>
                    <a:pt x="191" y="436"/>
                  </a:cubicBezTo>
                  <a:cubicBezTo>
                    <a:pt x="191" y="439"/>
                    <a:pt x="192" y="441"/>
                    <a:pt x="194" y="443"/>
                  </a:cubicBezTo>
                  <a:cubicBezTo>
                    <a:pt x="196" y="445"/>
                    <a:pt x="198" y="446"/>
                    <a:pt x="200" y="446"/>
                  </a:cubicBezTo>
                  <a:cubicBezTo>
                    <a:pt x="203" y="446"/>
                    <a:pt x="205" y="446"/>
                    <a:pt x="207" y="444"/>
                  </a:cubicBezTo>
                  <a:cubicBezTo>
                    <a:pt x="209" y="443"/>
                    <a:pt x="211" y="441"/>
                    <a:pt x="211" y="438"/>
                  </a:cubicBezTo>
                  <a:cubicBezTo>
                    <a:pt x="212" y="436"/>
                    <a:pt x="215" y="421"/>
                    <a:pt x="217" y="409"/>
                  </a:cubicBezTo>
                  <a:cubicBezTo>
                    <a:pt x="219" y="409"/>
                    <a:pt x="222" y="409"/>
                    <a:pt x="224" y="409"/>
                  </a:cubicBezTo>
                  <a:cubicBezTo>
                    <a:pt x="226" y="409"/>
                    <a:pt x="228" y="409"/>
                    <a:pt x="230" y="409"/>
                  </a:cubicBezTo>
                  <a:cubicBezTo>
                    <a:pt x="233" y="421"/>
                    <a:pt x="235" y="436"/>
                    <a:pt x="236" y="438"/>
                  </a:cubicBezTo>
                  <a:cubicBezTo>
                    <a:pt x="237" y="441"/>
                    <a:pt x="238" y="443"/>
                    <a:pt x="240" y="444"/>
                  </a:cubicBezTo>
                  <a:cubicBezTo>
                    <a:pt x="242" y="446"/>
                    <a:pt x="244" y="446"/>
                    <a:pt x="247" y="446"/>
                  </a:cubicBezTo>
                  <a:cubicBezTo>
                    <a:pt x="250" y="446"/>
                    <a:pt x="252" y="445"/>
                    <a:pt x="253" y="443"/>
                  </a:cubicBezTo>
                  <a:cubicBezTo>
                    <a:pt x="255" y="441"/>
                    <a:pt x="256" y="439"/>
                    <a:pt x="256" y="436"/>
                  </a:cubicBezTo>
                  <a:cubicBezTo>
                    <a:pt x="256" y="433"/>
                    <a:pt x="256" y="419"/>
                    <a:pt x="256" y="406"/>
                  </a:cubicBezTo>
                  <a:cubicBezTo>
                    <a:pt x="260" y="405"/>
                    <a:pt x="264" y="405"/>
                    <a:pt x="269" y="404"/>
                  </a:cubicBezTo>
                  <a:cubicBezTo>
                    <a:pt x="274" y="415"/>
                    <a:pt x="279" y="428"/>
                    <a:pt x="280" y="431"/>
                  </a:cubicBezTo>
                  <a:cubicBezTo>
                    <a:pt x="281" y="433"/>
                    <a:pt x="283" y="435"/>
                    <a:pt x="286" y="436"/>
                  </a:cubicBezTo>
                  <a:cubicBezTo>
                    <a:pt x="288" y="437"/>
                    <a:pt x="290" y="437"/>
                    <a:pt x="293" y="436"/>
                  </a:cubicBezTo>
                  <a:cubicBezTo>
                    <a:pt x="295" y="436"/>
                    <a:pt x="297" y="434"/>
                    <a:pt x="298" y="432"/>
                  </a:cubicBezTo>
                  <a:cubicBezTo>
                    <a:pt x="300" y="430"/>
                    <a:pt x="300" y="427"/>
                    <a:pt x="300" y="425"/>
                  </a:cubicBezTo>
                  <a:cubicBezTo>
                    <a:pt x="299" y="422"/>
                    <a:pt x="296" y="408"/>
                    <a:pt x="293" y="396"/>
                  </a:cubicBezTo>
                  <a:cubicBezTo>
                    <a:pt x="297" y="394"/>
                    <a:pt x="301" y="392"/>
                    <a:pt x="305" y="390"/>
                  </a:cubicBezTo>
                  <a:cubicBezTo>
                    <a:pt x="312" y="401"/>
                    <a:pt x="321" y="412"/>
                    <a:pt x="322" y="415"/>
                  </a:cubicBezTo>
                  <a:cubicBezTo>
                    <a:pt x="324" y="417"/>
                    <a:pt x="326" y="418"/>
                    <a:pt x="328" y="418"/>
                  </a:cubicBezTo>
                  <a:cubicBezTo>
                    <a:pt x="331" y="419"/>
                    <a:pt x="333" y="419"/>
                    <a:pt x="335" y="417"/>
                  </a:cubicBezTo>
                  <a:cubicBezTo>
                    <a:pt x="338" y="416"/>
                    <a:pt x="339" y="414"/>
                    <a:pt x="340" y="412"/>
                  </a:cubicBezTo>
                  <a:cubicBezTo>
                    <a:pt x="341" y="409"/>
                    <a:pt x="341" y="407"/>
                    <a:pt x="340" y="405"/>
                  </a:cubicBezTo>
                  <a:cubicBezTo>
                    <a:pt x="339" y="402"/>
                    <a:pt x="333" y="389"/>
                    <a:pt x="327" y="377"/>
                  </a:cubicBezTo>
                  <a:cubicBezTo>
                    <a:pt x="331" y="375"/>
                    <a:pt x="334" y="372"/>
                    <a:pt x="338" y="370"/>
                  </a:cubicBezTo>
                  <a:cubicBezTo>
                    <a:pt x="347" y="378"/>
                    <a:pt x="358" y="388"/>
                    <a:pt x="360" y="390"/>
                  </a:cubicBezTo>
                  <a:cubicBezTo>
                    <a:pt x="362" y="392"/>
                    <a:pt x="364" y="392"/>
                    <a:pt x="367" y="392"/>
                  </a:cubicBezTo>
                  <a:cubicBezTo>
                    <a:pt x="369" y="392"/>
                    <a:pt x="371" y="391"/>
                    <a:pt x="373" y="390"/>
                  </a:cubicBezTo>
                  <a:cubicBezTo>
                    <a:pt x="375" y="388"/>
                    <a:pt x="376" y="386"/>
                    <a:pt x="376" y="383"/>
                  </a:cubicBezTo>
                  <a:cubicBezTo>
                    <a:pt x="377" y="381"/>
                    <a:pt x="376" y="378"/>
                    <a:pt x="375" y="376"/>
                  </a:cubicBezTo>
                  <a:cubicBezTo>
                    <a:pt x="373" y="374"/>
                    <a:pt x="365" y="363"/>
                    <a:pt x="357" y="352"/>
                  </a:cubicBezTo>
                  <a:cubicBezTo>
                    <a:pt x="360" y="349"/>
                    <a:pt x="363" y="346"/>
                    <a:pt x="366" y="343"/>
                  </a:cubicBezTo>
                  <a:cubicBezTo>
                    <a:pt x="377" y="349"/>
                    <a:pt x="389" y="356"/>
                    <a:pt x="391" y="358"/>
                  </a:cubicBezTo>
                  <a:cubicBezTo>
                    <a:pt x="394" y="359"/>
                    <a:pt x="396" y="359"/>
                    <a:pt x="398" y="359"/>
                  </a:cubicBezTo>
                  <a:cubicBezTo>
                    <a:pt x="401" y="358"/>
                    <a:pt x="403" y="357"/>
                    <a:pt x="404" y="355"/>
                  </a:cubicBezTo>
                  <a:cubicBezTo>
                    <a:pt x="406" y="353"/>
                    <a:pt x="407" y="350"/>
                    <a:pt x="406" y="348"/>
                  </a:cubicBezTo>
                  <a:cubicBezTo>
                    <a:pt x="406" y="346"/>
                    <a:pt x="405" y="343"/>
                    <a:pt x="403" y="342"/>
                  </a:cubicBezTo>
                  <a:cubicBezTo>
                    <a:pt x="401" y="340"/>
                    <a:pt x="390" y="330"/>
                    <a:pt x="381" y="322"/>
                  </a:cubicBezTo>
                  <a:cubicBezTo>
                    <a:pt x="383" y="318"/>
                    <a:pt x="385" y="314"/>
                    <a:pt x="387" y="310"/>
                  </a:cubicBezTo>
                  <a:cubicBezTo>
                    <a:pt x="399" y="315"/>
                    <a:pt x="413" y="319"/>
                    <a:pt x="416" y="320"/>
                  </a:cubicBezTo>
                  <a:cubicBezTo>
                    <a:pt x="418" y="321"/>
                    <a:pt x="421" y="321"/>
                    <a:pt x="423" y="319"/>
                  </a:cubicBezTo>
                  <a:cubicBezTo>
                    <a:pt x="425" y="318"/>
                    <a:pt x="427" y="317"/>
                    <a:pt x="428" y="314"/>
                  </a:cubicBezTo>
                  <a:cubicBezTo>
                    <a:pt x="429" y="312"/>
                    <a:pt x="429" y="310"/>
                    <a:pt x="428" y="307"/>
                  </a:cubicBezTo>
                  <a:cubicBezTo>
                    <a:pt x="428" y="305"/>
                    <a:pt x="426" y="303"/>
                    <a:pt x="424" y="302"/>
                  </a:cubicBezTo>
                  <a:cubicBezTo>
                    <a:pt x="421" y="300"/>
                    <a:pt x="409" y="293"/>
                    <a:pt x="398" y="287"/>
                  </a:cubicBezTo>
                  <a:cubicBezTo>
                    <a:pt x="399" y="283"/>
                    <a:pt x="401" y="279"/>
                    <a:pt x="402" y="274"/>
                  </a:cubicBezTo>
                  <a:cubicBezTo>
                    <a:pt x="415" y="276"/>
                    <a:pt x="429" y="278"/>
                    <a:pt x="432" y="278"/>
                  </a:cubicBezTo>
                  <a:cubicBezTo>
                    <a:pt x="434" y="278"/>
                    <a:pt x="436" y="277"/>
                    <a:pt x="438" y="276"/>
                  </a:cubicBezTo>
                  <a:cubicBezTo>
                    <a:pt x="440" y="274"/>
                    <a:pt x="442" y="272"/>
                    <a:pt x="442" y="270"/>
                  </a:cubicBezTo>
                  <a:cubicBezTo>
                    <a:pt x="443" y="267"/>
                    <a:pt x="442" y="265"/>
                    <a:pt x="441" y="263"/>
                  </a:cubicBezTo>
                  <a:cubicBezTo>
                    <a:pt x="440" y="261"/>
                    <a:pt x="438" y="259"/>
                    <a:pt x="436" y="258"/>
                  </a:cubicBezTo>
                  <a:cubicBezTo>
                    <a:pt x="433" y="257"/>
                    <a:pt x="419" y="253"/>
                    <a:pt x="407" y="249"/>
                  </a:cubicBezTo>
                  <a:cubicBezTo>
                    <a:pt x="408" y="245"/>
                    <a:pt x="408" y="241"/>
                    <a:pt x="408" y="236"/>
                  </a:cubicBezTo>
                  <a:cubicBezTo>
                    <a:pt x="421" y="235"/>
                    <a:pt x="435" y="234"/>
                    <a:pt x="438" y="233"/>
                  </a:cubicBezTo>
                  <a:close/>
                  <a:moveTo>
                    <a:pt x="224" y="187"/>
                  </a:moveTo>
                  <a:cubicBezTo>
                    <a:pt x="244" y="187"/>
                    <a:pt x="260" y="203"/>
                    <a:pt x="260" y="223"/>
                  </a:cubicBezTo>
                  <a:cubicBezTo>
                    <a:pt x="260" y="243"/>
                    <a:pt x="244" y="260"/>
                    <a:pt x="224" y="260"/>
                  </a:cubicBezTo>
                  <a:cubicBezTo>
                    <a:pt x="204" y="260"/>
                    <a:pt x="187" y="243"/>
                    <a:pt x="187" y="223"/>
                  </a:cubicBezTo>
                  <a:cubicBezTo>
                    <a:pt x="187" y="203"/>
                    <a:pt x="204" y="187"/>
                    <a:pt x="224" y="187"/>
                  </a:cubicBezTo>
                  <a:close/>
                  <a:moveTo>
                    <a:pt x="76" y="223"/>
                  </a:moveTo>
                  <a:cubicBezTo>
                    <a:pt x="76" y="147"/>
                    <a:pt x="133" y="85"/>
                    <a:pt x="206" y="7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146" y="109"/>
                    <a:pt x="100" y="161"/>
                    <a:pt x="100" y="223"/>
                  </a:cubicBezTo>
                  <a:cubicBezTo>
                    <a:pt x="100" y="239"/>
                    <a:pt x="103" y="255"/>
                    <a:pt x="109" y="269"/>
                  </a:cubicBezTo>
                  <a:cubicBezTo>
                    <a:pt x="88" y="281"/>
                    <a:pt x="88" y="281"/>
                    <a:pt x="88" y="281"/>
                  </a:cubicBezTo>
                  <a:cubicBezTo>
                    <a:pt x="80" y="263"/>
                    <a:pt x="76" y="244"/>
                    <a:pt x="76" y="223"/>
                  </a:cubicBezTo>
                  <a:close/>
                  <a:moveTo>
                    <a:pt x="224" y="371"/>
                  </a:moveTo>
                  <a:cubicBezTo>
                    <a:pt x="175" y="371"/>
                    <a:pt x="132" y="348"/>
                    <a:pt x="105" y="311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49" y="328"/>
                    <a:pt x="184" y="347"/>
                    <a:pt x="224" y="347"/>
                  </a:cubicBezTo>
                  <a:cubicBezTo>
                    <a:pt x="263" y="347"/>
                    <a:pt x="298" y="328"/>
                    <a:pt x="321" y="299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15" y="348"/>
                    <a:pt x="272" y="371"/>
                    <a:pt x="224" y="371"/>
                  </a:cubicBezTo>
                  <a:close/>
                  <a:moveTo>
                    <a:pt x="360" y="281"/>
                  </a:moveTo>
                  <a:cubicBezTo>
                    <a:pt x="338" y="269"/>
                    <a:pt x="338" y="269"/>
                    <a:pt x="338" y="269"/>
                  </a:cubicBezTo>
                  <a:cubicBezTo>
                    <a:pt x="344" y="255"/>
                    <a:pt x="347" y="240"/>
                    <a:pt x="347" y="223"/>
                  </a:cubicBezTo>
                  <a:cubicBezTo>
                    <a:pt x="347" y="161"/>
                    <a:pt x="301" y="109"/>
                    <a:pt x="241" y="101"/>
                  </a:cubicBezTo>
                  <a:cubicBezTo>
                    <a:pt x="241" y="76"/>
                    <a:pt x="241" y="76"/>
                    <a:pt x="241" y="76"/>
                  </a:cubicBezTo>
                  <a:cubicBezTo>
                    <a:pt x="314" y="85"/>
                    <a:pt x="371" y="147"/>
                    <a:pt x="371" y="223"/>
                  </a:cubicBezTo>
                  <a:cubicBezTo>
                    <a:pt x="371" y="244"/>
                    <a:pt x="367" y="264"/>
                    <a:pt x="360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222"/>
            <p:cNvSpPr>
              <a:spLocks noEditPoints="1"/>
            </p:cNvSpPr>
            <p:nvPr/>
          </p:nvSpPr>
          <p:spPr bwMode="auto">
            <a:xfrm>
              <a:off x="6362213" y="2488729"/>
              <a:ext cx="476428" cy="476428"/>
            </a:xfrm>
            <a:custGeom>
              <a:avLst/>
              <a:gdLst>
                <a:gd name="T0" fmla="*/ 206 w 225"/>
                <a:gd name="T1" fmla="*/ 147 h 225"/>
                <a:gd name="T2" fmla="*/ 146 w 225"/>
                <a:gd name="T3" fmla="*/ 19 h 225"/>
                <a:gd name="T4" fmla="*/ 19 w 225"/>
                <a:gd name="T5" fmla="*/ 79 h 225"/>
                <a:gd name="T6" fmla="*/ 79 w 225"/>
                <a:gd name="T7" fmla="*/ 207 h 225"/>
                <a:gd name="T8" fmla="*/ 206 w 225"/>
                <a:gd name="T9" fmla="*/ 147 h 225"/>
                <a:gd name="T10" fmla="*/ 84 w 225"/>
                <a:gd name="T11" fmla="*/ 191 h 225"/>
                <a:gd name="T12" fmla="*/ 56 w 225"/>
                <a:gd name="T13" fmla="*/ 174 h 225"/>
                <a:gd name="T14" fmla="*/ 91 w 225"/>
                <a:gd name="T15" fmla="*/ 143 h 225"/>
                <a:gd name="T16" fmla="*/ 100 w 225"/>
                <a:gd name="T17" fmla="*/ 148 h 225"/>
                <a:gd name="T18" fmla="*/ 143 w 225"/>
                <a:gd name="T19" fmla="*/ 134 h 225"/>
                <a:gd name="T20" fmla="*/ 187 w 225"/>
                <a:gd name="T21" fmla="*/ 150 h 225"/>
                <a:gd name="T22" fmla="*/ 84 w 225"/>
                <a:gd name="T23" fmla="*/ 191 h 225"/>
                <a:gd name="T24" fmla="*/ 130 w 225"/>
                <a:gd name="T25" fmla="*/ 119 h 225"/>
                <a:gd name="T26" fmla="*/ 106 w 225"/>
                <a:gd name="T27" fmla="*/ 130 h 225"/>
                <a:gd name="T28" fmla="*/ 95 w 225"/>
                <a:gd name="T29" fmla="*/ 107 h 225"/>
                <a:gd name="T30" fmla="*/ 119 w 225"/>
                <a:gd name="T31" fmla="*/ 95 h 225"/>
                <a:gd name="T32" fmla="*/ 130 w 225"/>
                <a:gd name="T33" fmla="*/ 119 h 225"/>
                <a:gd name="T34" fmla="*/ 194 w 225"/>
                <a:gd name="T35" fmla="*/ 131 h 225"/>
                <a:gd name="T36" fmla="*/ 150 w 225"/>
                <a:gd name="T37" fmla="*/ 115 h 225"/>
                <a:gd name="T38" fmla="*/ 125 w 225"/>
                <a:gd name="T39" fmla="*/ 78 h 225"/>
                <a:gd name="T40" fmla="*/ 116 w 225"/>
                <a:gd name="T41" fmla="*/ 76 h 225"/>
                <a:gd name="T42" fmla="*/ 108 w 225"/>
                <a:gd name="T43" fmla="*/ 30 h 225"/>
                <a:gd name="T44" fmla="*/ 141 w 225"/>
                <a:gd name="T45" fmla="*/ 34 h 225"/>
                <a:gd name="T46" fmla="*/ 194 w 225"/>
                <a:gd name="T47" fmla="*/ 131 h 225"/>
                <a:gd name="T48" fmla="*/ 34 w 225"/>
                <a:gd name="T49" fmla="*/ 85 h 225"/>
                <a:gd name="T50" fmla="*/ 89 w 225"/>
                <a:gd name="T51" fmla="*/ 33 h 225"/>
                <a:gd name="T52" fmla="*/ 97 w 225"/>
                <a:gd name="T53" fmla="*/ 79 h 225"/>
                <a:gd name="T54" fmla="*/ 78 w 225"/>
                <a:gd name="T55" fmla="*/ 100 h 225"/>
                <a:gd name="T56" fmla="*/ 79 w 225"/>
                <a:gd name="T57" fmla="*/ 128 h 225"/>
                <a:gd name="T58" fmla="*/ 43 w 225"/>
                <a:gd name="T59" fmla="*/ 159 h 225"/>
                <a:gd name="T60" fmla="*/ 34 w 225"/>
                <a:gd name="T61" fmla="*/ 8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5" h="225">
                  <a:moveTo>
                    <a:pt x="206" y="147"/>
                  </a:moveTo>
                  <a:cubicBezTo>
                    <a:pt x="225" y="95"/>
                    <a:pt x="198" y="38"/>
                    <a:pt x="146" y="19"/>
                  </a:cubicBezTo>
                  <a:cubicBezTo>
                    <a:pt x="94" y="0"/>
                    <a:pt x="38" y="27"/>
                    <a:pt x="19" y="79"/>
                  </a:cubicBezTo>
                  <a:cubicBezTo>
                    <a:pt x="0" y="131"/>
                    <a:pt x="27" y="188"/>
                    <a:pt x="79" y="207"/>
                  </a:cubicBezTo>
                  <a:cubicBezTo>
                    <a:pt x="131" y="225"/>
                    <a:pt x="188" y="198"/>
                    <a:pt x="206" y="147"/>
                  </a:cubicBezTo>
                  <a:close/>
                  <a:moveTo>
                    <a:pt x="84" y="191"/>
                  </a:moveTo>
                  <a:cubicBezTo>
                    <a:pt x="73" y="187"/>
                    <a:pt x="64" y="181"/>
                    <a:pt x="56" y="174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4" y="145"/>
                    <a:pt x="97" y="147"/>
                    <a:pt x="100" y="148"/>
                  </a:cubicBezTo>
                  <a:cubicBezTo>
                    <a:pt x="116" y="154"/>
                    <a:pt x="134" y="147"/>
                    <a:pt x="143" y="134"/>
                  </a:cubicBezTo>
                  <a:cubicBezTo>
                    <a:pt x="187" y="150"/>
                    <a:pt x="187" y="150"/>
                    <a:pt x="187" y="150"/>
                  </a:cubicBezTo>
                  <a:cubicBezTo>
                    <a:pt x="169" y="187"/>
                    <a:pt x="125" y="206"/>
                    <a:pt x="84" y="191"/>
                  </a:cubicBezTo>
                  <a:close/>
                  <a:moveTo>
                    <a:pt x="130" y="119"/>
                  </a:moveTo>
                  <a:cubicBezTo>
                    <a:pt x="127" y="129"/>
                    <a:pt x="116" y="134"/>
                    <a:pt x="106" y="130"/>
                  </a:cubicBezTo>
                  <a:cubicBezTo>
                    <a:pt x="97" y="127"/>
                    <a:pt x="92" y="116"/>
                    <a:pt x="95" y="107"/>
                  </a:cubicBezTo>
                  <a:cubicBezTo>
                    <a:pt x="99" y="97"/>
                    <a:pt x="109" y="92"/>
                    <a:pt x="119" y="95"/>
                  </a:cubicBezTo>
                  <a:cubicBezTo>
                    <a:pt x="128" y="99"/>
                    <a:pt x="133" y="109"/>
                    <a:pt x="130" y="119"/>
                  </a:cubicBezTo>
                  <a:close/>
                  <a:moveTo>
                    <a:pt x="194" y="131"/>
                  </a:moveTo>
                  <a:cubicBezTo>
                    <a:pt x="150" y="115"/>
                    <a:pt x="150" y="115"/>
                    <a:pt x="150" y="115"/>
                  </a:cubicBezTo>
                  <a:cubicBezTo>
                    <a:pt x="151" y="99"/>
                    <a:pt x="141" y="84"/>
                    <a:pt x="125" y="78"/>
                  </a:cubicBezTo>
                  <a:cubicBezTo>
                    <a:pt x="122" y="77"/>
                    <a:pt x="119" y="76"/>
                    <a:pt x="116" y="76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9" y="29"/>
                    <a:pt x="130" y="30"/>
                    <a:pt x="141" y="34"/>
                  </a:cubicBezTo>
                  <a:cubicBezTo>
                    <a:pt x="181" y="49"/>
                    <a:pt x="203" y="91"/>
                    <a:pt x="194" y="131"/>
                  </a:cubicBezTo>
                  <a:close/>
                  <a:moveTo>
                    <a:pt x="34" y="85"/>
                  </a:moveTo>
                  <a:cubicBezTo>
                    <a:pt x="44" y="59"/>
                    <a:pt x="64" y="40"/>
                    <a:pt x="89" y="33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88" y="83"/>
                    <a:pt x="81" y="90"/>
                    <a:pt x="78" y="100"/>
                  </a:cubicBezTo>
                  <a:cubicBezTo>
                    <a:pt x="74" y="110"/>
                    <a:pt x="75" y="120"/>
                    <a:pt x="79" y="128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29" y="138"/>
                    <a:pt x="25" y="110"/>
                    <a:pt x="34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226"/>
            <p:cNvSpPr>
              <a:spLocks/>
            </p:cNvSpPr>
            <p:nvPr/>
          </p:nvSpPr>
          <p:spPr bwMode="auto">
            <a:xfrm>
              <a:off x="6061311" y="3579495"/>
              <a:ext cx="82748" cy="135406"/>
            </a:xfrm>
            <a:custGeom>
              <a:avLst/>
              <a:gdLst>
                <a:gd name="T0" fmla="*/ 0 w 39"/>
                <a:gd name="T1" fmla="*/ 2 h 64"/>
                <a:gd name="T2" fmla="*/ 15 w 39"/>
                <a:gd name="T3" fmla="*/ 64 h 64"/>
                <a:gd name="T4" fmla="*/ 36 w 39"/>
                <a:gd name="T5" fmla="*/ 28 h 64"/>
                <a:gd name="T6" fmla="*/ 0 w 39"/>
                <a:gd name="T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4">
                  <a:moveTo>
                    <a:pt x="0" y="2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30" y="59"/>
                    <a:pt x="39" y="44"/>
                    <a:pt x="36" y="28"/>
                  </a:cubicBezTo>
                  <a:cubicBezTo>
                    <a:pt x="33" y="11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227"/>
            <p:cNvSpPr>
              <a:spLocks/>
            </p:cNvSpPr>
            <p:nvPr/>
          </p:nvSpPr>
          <p:spPr bwMode="auto">
            <a:xfrm>
              <a:off x="5998623" y="3584510"/>
              <a:ext cx="80241" cy="137912"/>
            </a:xfrm>
            <a:custGeom>
              <a:avLst/>
              <a:gdLst>
                <a:gd name="T0" fmla="*/ 3 w 38"/>
                <a:gd name="T1" fmla="*/ 37 h 65"/>
                <a:gd name="T2" fmla="*/ 38 w 38"/>
                <a:gd name="T3" fmla="*/ 63 h 65"/>
                <a:gd name="T4" fmla="*/ 23 w 38"/>
                <a:gd name="T5" fmla="*/ 0 h 65"/>
                <a:gd name="T6" fmla="*/ 3 w 38"/>
                <a:gd name="T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65">
                  <a:moveTo>
                    <a:pt x="3" y="37"/>
                  </a:moveTo>
                  <a:cubicBezTo>
                    <a:pt x="6" y="54"/>
                    <a:pt x="21" y="65"/>
                    <a:pt x="38" y="6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6"/>
                    <a:pt x="0" y="21"/>
                    <a:pt x="3" y="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28"/>
            <p:cNvSpPr>
              <a:spLocks noEditPoints="1"/>
            </p:cNvSpPr>
            <p:nvPr/>
          </p:nvSpPr>
          <p:spPr bwMode="auto">
            <a:xfrm>
              <a:off x="5324103" y="2904975"/>
              <a:ext cx="1494477" cy="1491969"/>
            </a:xfrm>
            <a:custGeom>
              <a:avLst/>
              <a:gdLst>
                <a:gd name="T0" fmla="*/ 699 w 703"/>
                <a:gd name="T1" fmla="*/ 340 h 702"/>
                <a:gd name="T2" fmla="*/ 685 w 703"/>
                <a:gd name="T3" fmla="*/ 296 h 702"/>
                <a:gd name="T4" fmla="*/ 678 w 703"/>
                <a:gd name="T5" fmla="*/ 265 h 702"/>
                <a:gd name="T6" fmla="*/ 673 w 703"/>
                <a:gd name="T7" fmla="*/ 219 h 702"/>
                <a:gd name="T8" fmla="*/ 609 w 703"/>
                <a:gd name="T9" fmla="*/ 213 h 702"/>
                <a:gd name="T10" fmla="*/ 636 w 703"/>
                <a:gd name="T11" fmla="*/ 144 h 702"/>
                <a:gd name="T12" fmla="*/ 561 w 703"/>
                <a:gd name="T13" fmla="*/ 148 h 702"/>
                <a:gd name="T14" fmla="*/ 576 w 703"/>
                <a:gd name="T15" fmla="*/ 85 h 702"/>
                <a:gd name="T16" fmla="*/ 534 w 703"/>
                <a:gd name="T17" fmla="*/ 65 h 702"/>
                <a:gd name="T18" fmla="*/ 506 w 703"/>
                <a:gd name="T19" fmla="*/ 49 h 702"/>
                <a:gd name="T20" fmla="*/ 469 w 703"/>
                <a:gd name="T21" fmla="*/ 22 h 702"/>
                <a:gd name="T22" fmla="*/ 422 w 703"/>
                <a:gd name="T23" fmla="*/ 67 h 702"/>
                <a:gd name="T24" fmla="*/ 388 w 703"/>
                <a:gd name="T25" fmla="*/ 0 h 702"/>
                <a:gd name="T26" fmla="*/ 351 w 703"/>
                <a:gd name="T27" fmla="*/ 58 h 702"/>
                <a:gd name="T28" fmla="*/ 315 w 703"/>
                <a:gd name="T29" fmla="*/ 0 h 702"/>
                <a:gd name="T30" fmla="*/ 281 w 703"/>
                <a:gd name="T31" fmla="*/ 67 h 702"/>
                <a:gd name="T32" fmla="*/ 234 w 703"/>
                <a:gd name="T33" fmla="*/ 22 h 702"/>
                <a:gd name="T34" fmla="*/ 196 w 703"/>
                <a:gd name="T35" fmla="*/ 49 h 702"/>
                <a:gd name="T36" fmla="*/ 169 w 703"/>
                <a:gd name="T37" fmla="*/ 65 h 702"/>
                <a:gd name="T38" fmla="*/ 126 w 703"/>
                <a:gd name="T39" fmla="*/ 85 h 702"/>
                <a:gd name="T40" fmla="*/ 142 w 703"/>
                <a:gd name="T41" fmla="*/ 148 h 702"/>
                <a:gd name="T42" fmla="*/ 67 w 703"/>
                <a:gd name="T43" fmla="*/ 144 h 702"/>
                <a:gd name="T44" fmla="*/ 94 w 703"/>
                <a:gd name="T45" fmla="*/ 213 h 702"/>
                <a:gd name="T46" fmla="*/ 29 w 703"/>
                <a:gd name="T47" fmla="*/ 219 h 702"/>
                <a:gd name="T48" fmla="*/ 24 w 703"/>
                <a:gd name="T49" fmla="*/ 265 h 702"/>
                <a:gd name="T50" fmla="*/ 18 w 703"/>
                <a:gd name="T51" fmla="*/ 296 h 702"/>
                <a:gd name="T52" fmla="*/ 4 w 703"/>
                <a:gd name="T53" fmla="*/ 340 h 702"/>
                <a:gd name="T54" fmla="*/ 60 w 703"/>
                <a:gd name="T55" fmla="*/ 371 h 702"/>
                <a:gd name="T56" fmla="*/ 7 w 703"/>
                <a:gd name="T57" fmla="*/ 424 h 702"/>
                <a:gd name="T58" fmla="*/ 77 w 703"/>
                <a:gd name="T59" fmla="*/ 451 h 702"/>
                <a:gd name="T60" fmla="*/ 38 w 703"/>
                <a:gd name="T61" fmla="*/ 502 h 702"/>
                <a:gd name="T62" fmla="*/ 69 w 703"/>
                <a:gd name="T63" fmla="*/ 537 h 702"/>
                <a:gd name="T64" fmla="*/ 87 w 703"/>
                <a:gd name="T65" fmla="*/ 563 h 702"/>
                <a:gd name="T66" fmla="*/ 111 w 703"/>
                <a:gd name="T67" fmla="*/ 603 h 702"/>
                <a:gd name="T68" fmla="*/ 172 w 703"/>
                <a:gd name="T69" fmla="*/ 581 h 702"/>
                <a:gd name="T70" fmla="*/ 176 w 703"/>
                <a:gd name="T71" fmla="*/ 656 h 702"/>
                <a:gd name="T72" fmla="*/ 242 w 703"/>
                <a:gd name="T73" fmla="*/ 622 h 702"/>
                <a:gd name="T74" fmla="*/ 254 w 703"/>
                <a:gd name="T75" fmla="*/ 686 h 702"/>
                <a:gd name="T76" fmla="*/ 300 w 703"/>
                <a:gd name="T77" fmla="*/ 686 h 702"/>
                <a:gd name="T78" fmla="*/ 332 w 703"/>
                <a:gd name="T79" fmla="*/ 689 h 702"/>
                <a:gd name="T80" fmla="*/ 371 w 703"/>
                <a:gd name="T81" fmla="*/ 689 h 702"/>
                <a:gd name="T82" fmla="*/ 402 w 703"/>
                <a:gd name="T83" fmla="*/ 686 h 702"/>
                <a:gd name="T84" fmla="*/ 449 w 703"/>
                <a:gd name="T85" fmla="*/ 686 h 702"/>
                <a:gd name="T86" fmla="*/ 460 w 703"/>
                <a:gd name="T87" fmla="*/ 622 h 702"/>
                <a:gd name="T88" fmla="*/ 527 w 703"/>
                <a:gd name="T89" fmla="*/ 656 h 702"/>
                <a:gd name="T90" fmla="*/ 531 w 703"/>
                <a:gd name="T91" fmla="*/ 581 h 702"/>
                <a:gd name="T92" fmla="*/ 592 w 703"/>
                <a:gd name="T93" fmla="*/ 603 h 702"/>
                <a:gd name="T94" fmla="*/ 615 w 703"/>
                <a:gd name="T95" fmla="*/ 563 h 702"/>
                <a:gd name="T96" fmla="*/ 634 w 703"/>
                <a:gd name="T97" fmla="*/ 537 h 702"/>
                <a:gd name="T98" fmla="*/ 664 w 703"/>
                <a:gd name="T99" fmla="*/ 502 h 702"/>
                <a:gd name="T100" fmla="*/ 625 w 703"/>
                <a:gd name="T101" fmla="*/ 451 h 702"/>
                <a:gd name="T102" fmla="*/ 695 w 703"/>
                <a:gd name="T103" fmla="*/ 424 h 702"/>
                <a:gd name="T104" fmla="*/ 642 w 703"/>
                <a:gd name="T105" fmla="*/ 371 h 702"/>
                <a:gd name="T106" fmla="*/ 157 w 703"/>
                <a:gd name="T107" fmla="*/ 301 h 702"/>
                <a:gd name="T108" fmla="*/ 401 w 703"/>
                <a:gd name="T109" fmla="*/ 156 h 702"/>
                <a:gd name="T110" fmla="*/ 351 w 703"/>
                <a:gd name="T111" fmla="*/ 595 h 702"/>
                <a:gd name="T112" fmla="*/ 351 w 703"/>
                <a:gd name="T113" fmla="*/ 595 h 702"/>
                <a:gd name="T114" fmla="*/ 420 w 703"/>
                <a:gd name="T115" fmla="*/ 351 h 702"/>
                <a:gd name="T116" fmla="*/ 545 w 703"/>
                <a:gd name="T117" fmla="*/ 30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3" h="702">
                  <a:moveTo>
                    <a:pt x="689" y="367"/>
                  </a:moveTo>
                  <a:cubicBezTo>
                    <a:pt x="693" y="366"/>
                    <a:pt x="696" y="364"/>
                    <a:pt x="699" y="361"/>
                  </a:cubicBezTo>
                  <a:cubicBezTo>
                    <a:pt x="701" y="358"/>
                    <a:pt x="703" y="355"/>
                    <a:pt x="703" y="351"/>
                  </a:cubicBezTo>
                  <a:cubicBezTo>
                    <a:pt x="703" y="347"/>
                    <a:pt x="701" y="343"/>
                    <a:pt x="699" y="340"/>
                  </a:cubicBezTo>
                  <a:cubicBezTo>
                    <a:pt x="696" y="337"/>
                    <a:pt x="693" y="335"/>
                    <a:pt x="689" y="335"/>
                  </a:cubicBezTo>
                  <a:cubicBezTo>
                    <a:pt x="684" y="334"/>
                    <a:pt x="662" y="332"/>
                    <a:pt x="642" y="330"/>
                  </a:cubicBezTo>
                  <a:cubicBezTo>
                    <a:pt x="642" y="323"/>
                    <a:pt x="641" y="317"/>
                    <a:pt x="640" y="310"/>
                  </a:cubicBezTo>
                  <a:cubicBezTo>
                    <a:pt x="659" y="304"/>
                    <a:pt x="681" y="297"/>
                    <a:pt x="685" y="296"/>
                  </a:cubicBezTo>
                  <a:cubicBezTo>
                    <a:pt x="689" y="295"/>
                    <a:pt x="692" y="292"/>
                    <a:pt x="693" y="289"/>
                  </a:cubicBezTo>
                  <a:cubicBezTo>
                    <a:pt x="695" y="285"/>
                    <a:pt x="696" y="281"/>
                    <a:pt x="695" y="277"/>
                  </a:cubicBezTo>
                  <a:cubicBezTo>
                    <a:pt x="694" y="274"/>
                    <a:pt x="692" y="270"/>
                    <a:pt x="689" y="268"/>
                  </a:cubicBezTo>
                  <a:cubicBezTo>
                    <a:pt x="686" y="266"/>
                    <a:pt x="682" y="264"/>
                    <a:pt x="678" y="265"/>
                  </a:cubicBezTo>
                  <a:cubicBezTo>
                    <a:pt x="674" y="265"/>
                    <a:pt x="652" y="268"/>
                    <a:pt x="631" y="270"/>
                  </a:cubicBezTo>
                  <a:cubicBezTo>
                    <a:pt x="630" y="264"/>
                    <a:pt x="628" y="257"/>
                    <a:pt x="625" y="251"/>
                  </a:cubicBezTo>
                  <a:cubicBezTo>
                    <a:pt x="643" y="241"/>
                    <a:pt x="662" y="230"/>
                    <a:pt x="666" y="228"/>
                  </a:cubicBezTo>
                  <a:cubicBezTo>
                    <a:pt x="670" y="226"/>
                    <a:pt x="672" y="222"/>
                    <a:pt x="673" y="219"/>
                  </a:cubicBezTo>
                  <a:cubicBezTo>
                    <a:pt x="674" y="215"/>
                    <a:pt x="674" y="211"/>
                    <a:pt x="672" y="207"/>
                  </a:cubicBezTo>
                  <a:cubicBezTo>
                    <a:pt x="671" y="204"/>
                    <a:pt x="668" y="201"/>
                    <a:pt x="664" y="199"/>
                  </a:cubicBezTo>
                  <a:cubicBezTo>
                    <a:pt x="661" y="198"/>
                    <a:pt x="657" y="197"/>
                    <a:pt x="653" y="198"/>
                  </a:cubicBezTo>
                  <a:cubicBezTo>
                    <a:pt x="649" y="200"/>
                    <a:pt x="628" y="207"/>
                    <a:pt x="609" y="213"/>
                  </a:cubicBezTo>
                  <a:cubicBezTo>
                    <a:pt x="605" y="207"/>
                    <a:pt x="602" y="202"/>
                    <a:pt x="598" y="196"/>
                  </a:cubicBezTo>
                  <a:cubicBezTo>
                    <a:pt x="614" y="182"/>
                    <a:pt x="630" y="168"/>
                    <a:pt x="634" y="165"/>
                  </a:cubicBezTo>
                  <a:cubicBezTo>
                    <a:pt x="637" y="162"/>
                    <a:pt x="638" y="158"/>
                    <a:pt x="639" y="154"/>
                  </a:cubicBezTo>
                  <a:cubicBezTo>
                    <a:pt x="639" y="151"/>
                    <a:pt x="638" y="147"/>
                    <a:pt x="636" y="144"/>
                  </a:cubicBezTo>
                  <a:cubicBezTo>
                    <a:pt x="633" y="140"/>
                    <a:pt x="630" y="138"/>
                    <a:pt x="626" y="137"/>
                  </a:cubicBezTo>
                  <a:cubicBezTo>
                    <a:pt x="623" y="136"/>
                    <a:pt x="619" y="137"/>
                    <a:pt x="615" y="139"/>
                  </a:cubicBezTo>
                  <a:cubicBezTo>
                    <a:pt x="611" y="141"/>
                    <a:pt x="592" y="153"/>
                    <a:pt x="575" y="163"/>
                  </a:cubicBezTo>
                  <a:cubicBezTo>
                    <a:pt x="570" y="158"/>
                    <a:pt x="566" y="153"/>
                    <a:pt x="561" y="148"/>
                  </a:cubicBezTo>
                  <a:cubicBezTo>
                    <a:pt x="573" y="131"/>
                    <a:pt x="586" y="113"/>
                    <a:pt x="589" y="110"/>
                  </a:cubicBezTo>
                  <a:cubicBezTo>
                    <a:pt x="591" y="106"/>
                    <a:pt x="592" y="103"/>
                    <a:pt x="592" y="99"/>
                  </a:cubicBezTo>
                  <a:cubicBezTo>
                    <a:pt x="591" y="95"/>
                    <a:pt x="589" y="91"/>
                    <a:pt x="586" y="89"/>
                  </a:cubicBezTo>
                  <a:cubicBezTo>
                    <a:pt x="583" y="86"/>
                    <a:pt x="580" y="85"/>
                    <a:pt x="576" y="85"/>
                  </a:cubicBezTo>
                  <a:cubicBezTo>
                    <a:pt x="572" y="84"/>
                    <a:pt x="568" y="86"/>
                    <a:pt x="565" y="88"/>
                  </a:cubicBezTo>
                  <a:cubicBezTo>
                    <a:pt x="562" y="91"/>
                    <a:pt x="546" y="107"/>
                    <a:pt x="531" y="120"/>
                  </a:cubicBezTo>
                  <a:cubicBezTo>
                    <a:pt x="525" y="116"/>
                    <a:pt x="520" y="112"/>
                    <a:pt x="514" y="108"/>
                  </a:cubicBezTo>
                  <a:cubicBezTo>
                    <a:pt x="523" y="90"/>
                    <a:pt x="532" y="70"/>
                    <a:pt x="534" y="65"/>
                  </a:cubicBezTo>
                  <a:cubicBezTo>
                    <a:pt x="536" y="62"/>
                    <a:pt x="535" y="58"/>
                    <a:pt x="534" y="54"/>
                  </a:cubicBezTo>
                  <a:cubicBezTo>
                    <a:pt x="533" y="51"/>
                    <a:pt x="530" y="47"/>
                    <a:pt x="527" y="45"/>
                  </a:cubicBezTo>
                  <a:cubicBezTo>
                    <a:pt x="524" y="43"/>
                    <a:pt x="520" y="43"/>
                    <a:pt x="516" y="44"/>
                  </a:cubicBezTo>
                  <a:cubicBezTo>
                    <a:pt x="512" y="44"/>
                    <a:pt x="509" y="46"/>
                    <a:pt x="506" y="49"/>
                  </a:cubicBezTo>
                  <a:cubicBezTo>
                    <a:pt x="504" y="53"/>
                    <a:pt x="491" y="71"/>
                    <a:pt x="479" y="88"/>
                  </a:cubicBezTo>
                  <a:cubicBezTo>
                    <a:pt x="473" y="85"/>
                    <a:pt x="467" y="82"/>
                    <a:pt x="460" y="80"/>
                  </a:cubicBezTo>
                  <a:cubicBezTo>
                    <a:pt x="465" y="60"/>
                    <a:pt x="470" y="38"/>
                    <a:pt x="471" y="34"/>
                  </a:cubicBezTo>
                  <a:cubicBezTo>
                    <a:pt x="472" y="30"/>
                    <a:pt x="471" y="26"/>
                    <a:pt x="469" y="22"/>
                  </a:cubicBezTo>
                  <a:cubicBezTo>
                    <a:pt x="467" y="19"/>
                    <a:pt x="464" y="17"/>
                    <a:pt x="460" y="15"/>
                  </a:cubicBezTo>
                  <a:cubicBezTo>
                    <a:pt x="456" y="14"/>
                    <a:pt x="452" y="14"/>
                    <a:pt x="449" y="16"/>
                  </a:cubicBezTo>
                  <a:cubicBezTo>
                    <a:pt x="445" y="17"/>
                    <a:pt x="442" y="20"/>
                    <a:pt x="440" y="24"/>
                  </a:cubicBezTo>
                  <a:cubicBezTo>
                    <a:pt x="439" y="28"/>
                    <a:pt x="430" y="48"/>
                    <a:pt x="422" y="67"/>
                  </a:cubicBezTo>
                  <a:cubicBezTo>
                    <a:pt x="415" y="65"/>
                    <a:pt x="409" y="64"/>
                    <a:pt x="402" y="63"/>
                  </a:cubicBezTo>
                  <a:cubicBezTo>
                    <a:pt x="402" y="43"/>
                    <a:pt x="402" y="20"/>
                    <a:pt x="402" y="16"/>
                  </a:cubicBezTo>
                  <a:cubicBezTo>
                    <a:pt x="402" y="12"/>
                    <a:pt x="401" y="8"/>
                    <a:pt x="398" y="5"/>
                  </a:cubicBezTo>
                  <a:cubicBezTo>
                    <a:pt x="395" y="2"/>
                    <a:pt x="392" y="1"/>
                    <a:pt x="388" y="0"/>
                  </a:cubicBezTo>
                  <a:cubicBezTo>
                    <a:pt x="384" y="0"/>
                    <a:pt x="380" y="1"/>
                    <a:pt x="377" y="3"/>
                  </a:cubicBezTo>
                  <a:cubicBezTo>
                    <a:pt x="374" y="5"/>
                    <a:pt x="372" y="8"/>
                    <a:pt x="371" y="12"/>
                  </a:cubicBezTo>
                  <a:cubicBezTo>
                    <a:pt x="370" y="17"/>
                    <a:pt x="365" y="39"/>
                    <a:pt x="361" y="59"/>
                  </a:cubicBezTo>
                  <a:cubicBezTo>
                    <a:pt x="358" y="58"/>
                    <a:pt x="355" y="58"/>
                    <a:pt x="351" y="58"/>
                  </a:cubicBezTo>
                  <a:cubicBezTo>
                    <a:pt x="348" y="58"/>
                    <a:pt x="344" y="58"/>
                    <a:pt x="341" y="59"/>
                  </a:cubicBezTo>
                  <a:cubicBezTo>
                    <a:pt x="337" y="39"/>
                    <a:pt x="333" y="17"/>
                    <a:pt x="332" y="12"/>
                  </a:cubicBezTo>
                  <a:cubicBezTo>
                    <a:pt x="331" y="8"/>
                    <a:pt x="329" y="5"/>
                    <a:pt x="325" y="3"/>
                  </a:cubicBezTo>
                  <a:cubicBezTo>
                    <a:pt x="322" y="1"/>
                    <a:pt x="318" y="0"/>
                    <a:pt x="315" y="0"/>
                  </a:cubicBezTo>
                  <a:cubicBezTo>
                    <a:pt x="311" y="1"/>
                    <a:pt x="307" y="2"/>
                    <a:pt x="304" y="5"/>
                  </a:cubicBezTo>
                  <a:cubicBezTo>
                    <a:pt x="302" y="8"/>
                    <a:pt x="300" y="12"/>
                    <a:pt x="300" y="16"/>
                  </a:cubicBezTo>
                  <a:cubicBezTo>
                    <a:pt x="300" y="20"/>
                    <a:pt x="300" y="43"/>
                    <a:pt x="301" y="63"/>
                  </a:cubicBezTo>
                  <a:cubicBezTo>
                    <a:pt x="294" y="64"/>
                    <a:pt x="287" y="65"/>
                    <a:pt x="281" y="67"/>
                  </a:cubicBezTo>
                  <a:cubicBezTo>
                    <a:pt x="273" y="48"/>
                    <a:pt x="264" y="28"/>
                    <a:pt x="262" y="24"/>
                  </a:cubicBezTo>
                  <a:cubicBezTo>
                    <a:pt x="260" y="20"/>
                    <a:pt x="257" y="17"/>
                    <a:pt x="254" y="16"/>
                  </a:cubicBezTo>
                  <a:cubicBezTo>
                    <a:pt x="250" y="14"/>
                    <a:pt x="246" y="14"/>
                    <a:pt x="243" y="15"/>
                  </a:cubicBezTo>
                  <a:cubicBezTo>
                    <a:pt x="239" y="17"/>
                    <a:pt x="236" y="19"/>
                    <a:pt x="234" y="22"/>
                  </a:cubicBezTo>
                  <a:cubicBezTo>
                    <a:pt x="232" y="26"/>
                    <a:pt x="231" y="30"/>
                    <a:pt x="232" y="34"/>
                  </a:cubicBezTo>
                  <a:cubicBezTo>
                    <a:pt x="233" y="38"/>
                    <a:pt x="238" y="60"/>
                    <a:pt x="242" y="80"/>
                  </a:cubicBezTo>
                  <a:cubicBezTo>
                    <a:pt x="236" y="82"/>
                    <a:pt x="230" y="85"/>
                    <a:pt x="223" y="88"/>
                  </a:cubicBezTo>
                  <a:cubicBezTo>
                    <a:pt x="212" y="71"/>
                    <a:pt x="199" y="53"/>
                    <a:pt x="196" y="49"/>
                  </a:cubicBezTo>
                  <a:cubicBezTo>
                    <a:pt x="194" y="46"/>
                    <a:pt x="190" y="44"/>
                    <a:pt x="187" y="44"/>
                  </a:cubicBezTo>
                  <a:cubicBezTo>
                    <a:pt x="183" y="43"/>
                    <a:pt x="179" y="43"/>
                    <a:pt x="176" y="45"/>
                  </a:cubicBezTo>
                  <a:cubicBezTo>
                    <a:pt x="172" y="47"/>
                    <a:pt x="170" y="51"/>
                    <a:pt x="168" y="54"/>
                  </a:cubicBezTo>
                  <a:cubicBezTo>
                    <a:pt x="167" y="58"/>
                    <a:pt x="167" y="62"/>
                    <a:pt x="169" y="65"/>
                  </a:cubicBezTo>
                  <a:cubicBezTo>
                    <a:pt x="170" y="70"/>
                    <a:pt x="180" y="90"/>
                    <a:pt x="188" y="108"/>
                  </a:cubicBezTo>
                  <a:cubicBezTo>
                    <a:pt x="183" y="112"/>
                    <a:pt x="177" y="116"/>
                    <a:pt x="172" y="120"/>
                  </a:cubicBezTo>
                  <a:cubicBezTo>
                    <a:pt x="157" y="107"/>
                    <a:pt x="140" y="91"/>
                    <a:pt x="137" y="88"/>
                  </a:cubicBezTo>
                  <a:cubicBezTo>
                    <a:pt x="134" y="86"/>
                    <a:pt x="130" y="84"/>
                    <a:pt x="126" y="85"/>
                  </a:cubicBezTo>
                  <a:cubicBezTo>
                    <a:pt x="123" y="85"/>
                    <a:pt x="119" y="86"/>
                    <a:pt x="116" y="89"/>
                  </a:cubicBezTo>
                  <a:cubicBezTo>
                    <a:pt x="113" y="91"/>
                    <a:pt x="111" y="95"/>
                    <a:pt x="111" y="99"/>
                  </a:cubicBezTo>
                  <a:cubicBezTo>
                    <a:pt x="110" y="103"/>
                    <a:pt x="111" y="106"/>
                    <a:pt x="113" y="110"/>
                  </a:cubicBezTo>
                  <a:cubicBezTo>
                    <a:pt x="116" y="113"/>
                    <a:pt x="130" y="131"/>
                    <a:pt x="142" y="148"/>
                  </a:cubicBezTo>
                  <a:cubicBezTo>
                    <a:pt x="137" y="153"/>
                    <a:pt x="132" y="158"/>
                    <a:pt x="128" y="163"/>
                  </a:cubicBezTo>
                  <a:cubicBezTo>
                    <a:pt x="111" y="153"/>
                    <a:pt x="91" y="141"/>
                    <a:pt x="87" y="139"/>
                  </a:cubicBezTo>
                  <a:cubicBezTo>
                    <a:pt x="84" y="137"/>
                    <a:pt x="80" y="136"/>
                    <a:pt x="76" y="137"/>
                  </a:cubicBezTo>
                  <a:cubicBezTo>
                    <a:pt x="73" y="138"/>
                    <a:pt x="69" y="140"/>
                    <a:pt x="67" y="144"/>
                  </a:cubicBezTo>
                  <a:cubicBezTo>
                    <a:pt x="65" y="147"/>
                    <a:pt x="64" y="151"/>
                    <a:pt x="64" y="154"/>
                  </a:cubicBezTo>
                  <a:cubicBezTo>
                    <a:pt x="64" y="158"/>
                    <a:pt x="66" y="162"/>
                    <a:pt x="69" y="165"/>
                  </a:cubicBezTo>
                  <a:cubicBezTo>
                    <a:pt x="72" y="168"/>
                    <a:pt x="89" y="182"/>
                    <a:pt x="104" y="196"/>
                  </a:cubicBezTo>
                  <a:cubicBezTo>
                    <a:pt x="100" y="202"/>
                    <a:pt x="97" y="207"/>
                    <a:pt x="94" y="213"/>
                  </a:cubicBezTo>
                  <a:cubicBezTo>
                    <a:pt x="75" y="207"/>
                    <a:pt x="53" y="200"/>
                    <a:pt x="49" y="198"/>
                  </a:cubicBezTo>
                  <a:cubicBezTo>
                    <a:pt x="45" y="197"/>
                    <a:pt x="41" y="198"/>
                    <a:pt x="38" y="199"/>
                  </a:cubicBezTo>
                  <a:cubicBezTo>
                    <a:pt x="35" y="201"/>
                    <a:pt x="32" y="204"/>
                    <a:pt x="30" y="207"/>
                  </a:cubicBezTo>
                  <a:cubicBezTo>
                    <a:pt x="29" y="211"/>
                    <a:pt x="28" y="215"/>
                    <a:pt x="29" y="219"/>
                  </a:cubicBezTo>
                  <a:cubicBezTo>
                    <a:pt x="30" y="222"/>
                    <a:pt x="33" y="226"/>
                    <a:pt x="36" y="228"/>
                  </a:cubicBezTo>
                  <a:cubicBezTo>
                    <a:pt x="40" y="230"/>
                    <a:pt x="60" y="241"/>
                    <a:pt x="77" y="251"/>
                  </a:cubicBezTo>
                  <a:cubicBezTo>
                    <a:pt x="75" y="257"/>
                    <a:pt x="73" y="264"/>
                    <a:pt x="71" y="270"/>
                  </a:cubicBezTo>
                  <a:cubicBezTo>
                    <a:pt x="51" y="268"/>
                    <a:pt x="29" y="265"/>
                    <a:pt x="24" y="265"/>
                  </a:cubicBezTo>
                  <a:cubicBezTo>
                    <a:pt x="20" y="264"/>
                    <a:pt x="16" y="266"/>
                    <a:pt x="13" y="268"/>
                  </a:cubicBezTo>
                  <a:cubicBezTo>
                    <a:pt x="10" y="270"/>
                    <a:pt x="8" y="274"/>
                    <a:pt x="7" y="277"/>
                  </a:cubicBezTo>
                  <a:cubicBezTo>
                    <a:pt x="7" y="281"/>
                    <a:pt x="7" y="285"/>
                    <a:pt x="9" y="289"/>
                  </a:cubicBezTo>
                  <a:cubicBezTo>
                    <a:pt x="11" y="292"/>
                    <a:pt x="14" y="295"/>
                    <a:pt x="18" y="296"/>
                  </a:cubicBezTo>
                  <a:cubicBezTo>
                    <a:pt x="22" y="297"/>
                    <a:pt x="43" y="304"/>
                    <a:pt x="63" y="310"/>
                  </a:cubicBezTo>
                  <a:cubicBezTo>
                    <a:pt x="62" y="317"/>
                    <a:pt x="61" y="323"/>
                    <a:pt x="60" y="330"/>
                  </a:cubicBezTo>
                  <a:cubicBezTo>
                    <a:pt x="40" y="332"/>
                    <a:pt x="18" y="334"/>
                    <a:pt x="14" y="335"/>
                  </a:cubicBezTo>
                  <a:cubicBezTo>
                    <a:pt x="10" y="335"/>
                    <a:pt x="6" y="337"/>
                    <a:pt x="4" y="340"/>
                  </a:cubicBezTo>
                  <a:cubicBezTo>
                    <a:pt x="1" y="343"/>
                    <a:pt x="0" y="347"/>
                    <a:pt x="0" y="351"/>
                  </a:cubicBezTo>
                  <a:cubicBezTo>
                    <a:pt x="0" y="355"/>
                    <a:pt x="1" y="358"/>
                    <a:pt x="4" y="361"/>
                  </a:cubicBezTo>
                  <a:cubicBezTo>
                    <a:pt x="6" y="364"/>
                    <a:pt x="10" y="366"/>
                    <a:pt x="14" y="367"/>
                  </a:cubicBezTo>
                  <a:cubicBezTo>
                    <a:pt x="18" y="367"/>
                    <a:pt x="40" y="369"/>
                    <a:pt x="60" y="371"/>
                  </a:cubicBezTo>
                  <a:cubicBezTo>
                    <a:pt x="61" y="378"/>
                    <a:pt x="62" y="385"/>
                    <a:pt x="63" y="391"/>
                  </a:cubicBezTo>
                  <a:cubicBezTo>
                    <a:pt x="43" y="397"/>
                    <a:pt x="22" y="404"/>
                    <a:pt x="18" y="406"/>
                  </a:cubicBezTo>
                  <a:cubicBezTo>
                    <a:pt x="14" y="407"/>
                    <a:pt x="11" y="410"/>
                    <a:pt x="9" y="413"/>
                  </a:cubicBezTo>
                  <a:cubicBezTo>
                    <a:pt x="7" y="416"/>
                    <a:pt x="7" y="420"/>
                    <a:pt x="7" y="424"/>
                  </a:cubicBezTo>
                  <a:cubicBezTo>
                    <a:pt x="8" y="428"/>
                    <a:pt x="10" y="431"/>
                    <a:pt x="13" y="434"/>
                  </a:cubicBezTo>
                  <a:cubicBezTo>
                    <a:pt x="16" y="436"/>
                    <a:pt x="20" y="437"/>
                    <a:pt x="24" y="437"/>
                  </a:cubicBezTo>
                  <a:cubicBezTo>
                    <a:pt x="29" y="436"/>
                    <a:pt x="51" y="434"/>
                    <a:pt x="71" y="431"/>
                  </a:cubicBezTo>
                  <a:cubicBezTo>
                    <a:pt x="73" y="438"/>
                    <a:pt x="75" y="444"/>
                    <a:pt x="77" y="451"/>
                  </a:cubicBezTo>
                  <a:cubicBezTo>
                    <a:pt x="60" y="461"/>
                    <a:pt x="40" y="472"/>
                    <a:pt x="36" y="474"/>
                  </a:cubicBezTo>
                  <a:cubicBezTo>
                    <a:pt x="33" y="476"/>
                    <a:pt x="30" y="479"/>
                    <a:pt x="29" y="483"/>
                  </a:cubicBezTo>
                  <a:cubicBezTo>
                    <a:pt x="28" y="486"/>
                    <a:pt x="29" y="490"/>
                    <a:pt x="30" y="494"/>
                  </a:cubicBezTo>
                  <a:cubicBezTo>
                    <a:pt x="32" y="498"/>
                    <a:pt x="35" y="501"/>
                    <a:pt x="38" y="502"/>
                  </a:cubicBezTo>
                  <a:cubicBezTo>
                    <a:pt x="41" y="504"/>
                    <a:pt x="45" y="504"/>
                    <a:pt x="49" y="503"/>
                  </a:cubicBezTo>
                  <a:cubicBezTo>
                    <a:pt x="53" y="502"/>
                    <a:pt x="75" y="494"/>
                    <a:pt x="94" y="488"/>
                  </a:cubicBezTo>
                  <a:cubicBezTo>
                    <a:pt x="97" y="494"/>
                    <a:pt x="100" y="500"/>
                    <a:pt x="104" y="506"/>
                  </a:cubicBezTo>
                  <a:cubicBezTo>
                    <a:pt x="89" y="519"/>
                    <a:pt x="72" y="534"/>
                    <a:pt x="69" y="537"/>
                  </a:cubicBezTo>
                  <a:cubicBezTo>
                    <a:pt x="66" y="540"/>
                    <a:pt x="64" y="543"/>
                    <a:pt x="64" y="547"/>
                  </a:cubicBezTo>
                  <a:cubicBezTo>
                    <a:pt x="64" y="551"/>
                    <a:pt x="65" y="555"/>
                    <a:pt x="67" y="558"/>
                  </a:cubicBezTo>
                  <a:cubicBezTo>
                    <a:pt x="69" y="561"/>
                    <a:pt x="73" y="563"/>
                    <a:pt x="76" y="564"/>
                  </a:cubicBezTo>
                  <a:cubicBezTo>
                    <a:pt x="80" y="565"/>
                    <a:pt x="84" y="565"/>
                    <a:pt x="87" y="563"/>
                  </a:cubicBezTo>
                  <a:cubicBezTo>
                    <a:pt x="91" y="560"/>
                    <a:pt x="111" y="549"/>
                    <a:pt x="128" y="539"/>
                  </a:cubicBezTo>
                  <a:cubicBezTo>
                    <a:pt x="132" y="544"/>
                    <a:pt x="137" y="549"/>
                    <a:pt x="142" y="554"/>
                  </a:cubicBezTo>
                  <a:cubicBezTo>
                    <a:pt x="130" y="570"/>
                    <a:pt x="116" y="588"/>
                    <a:pt x="113" y="592"/>
                  </a:cubicBezTo>
                  <a:cubicBezTo>
                    <a:pt x="111" y="595"/>
                    <a:pt x="110" y="599"/>
                    <a:pt x="111" y="603"/>
                  </a:cubicBezTo>
                  <a:cubicBezTo>
                    <a:pt x="111" y="606"/>
                    <a:pt x="113" y="610"/>
                    <a:pt x="116" y="613"/>
                  </a:cubicBezTo>
                  <a:cubicBezTo>
                    <a:pt x="119" y="615"/>
                    <a:pt x="123" y="617"/>
                    <a:pt x="126" y="617"/>
                  </a:cubicBezTo>
                  <a:cubicBezTo>
                    <a:pt x="130" y="617"/>
                    <a:pt x="134" y="616"/>
                    <a:pt x="137" y="613"/>
                  </a:cubicBezTo>
                  <a:cubicBezTo>
                    <a:pt x="140" y="610"/>
                    <a:pt x="157" y="595"/>
                    <a:pt x="172" y="581"/>
                  </a:cubicBezTo>
                  <a:cubicBezTo>
                    <a:pt x="177" y="585"/>
                    <a:pt x="183" y="589"/>
                    <a:pt x="188" y="593"/>
                  </a:cubicBezTo>
                  <a:cubicBezTo>
                    <a:pt x="180" y="612"/>
                    <a:pt x="170" y="632"/>
                    <a:pt x="169" y="636"/>
                  </a:cubicBezTo>
                  <a:cubicBezTo>
                    <a:pt x="167" y="640"/>
                    <a:pt x="167" y="644"/>
                    <a:pt x="168" y="647"/>
                  </a:cubicBezTo>
                  <a:cubicBezTo>
                    <a:pt x="170" y="651"/>
                    <a:pt x="172" y="654"/>
                    <a:pt x="176" y="656"/>
                  </a:cubicBezTo>
                  <a:cubicBezTo>
                    <a:pt x="179" y="658"/>
                    <a:pt x="183" y="659"/>
                    <a:pt x="187" y="658"/>
                  </a:cubicBezTo>
                  <a:cubicBezTo>
                    <a:pt x="190" y="657"/>
                    <a:pt x="194" y="655"/>
                    <a:pt x="196" y="652"/>
                  </a:cubicBezTo>
                  <a:cubicBezTo>
                    <a:pt x="199" y="648"/>
                    <a:pt x="212" y="630"/>
                    <a:pt x="223" y="614"/>
                  </a:cubicBezTo>
                  <a:cubicBezTo>
                    <a:pt x="230" y="617"/>
                    <a:pt x="236" y="619"/>
                    <a:pt x="242" y="622"/>
                  </a:cubicBezTo>
                  <a:cubicBezTo>
                    <a:pt x="238" y="642"/>
                    <a:pt x="233" y="663"/>
                    <a:pt x="232" y="668"/>
                  </a:cubicBezTo>
                  <a:cubicBezTo>
                    <a:pt x="231" y="672"/>
                    <a:pt x="232" y="676"/>
                    <a:pt x="234" y="679"/>
                  </a:cubicBezTo>
                  <a:cubicBezTo>
                    <a:pt x="236" y="682"/>
                    <a:pt x="239" y="685"/>
                    <a:pt x="243" y="686"/>
                  </a:cubicBezTo>
                  <a:cubicBezTo>
                    <a:pt x="246" y="687"/>
                    <a:pt x="250" y="687"/>
                    <a:pt x="254" y="686"/>
                  </a:cubicBezTo>
                  <a:cubicBezTo>
                    <a:pt x="257" y="684"/>
                    <a:pt x="260" y="681"/>
                    <a:pt x="262" y="678"/>
                  </a:cubicBezTo>
                  <a:cubicBezTo>
                    <a:pt x="264" y="674"/>
                    <a:pt x="273" y="653"/>
                    <a:pt x="281" y="634"/>
                  </a:cubicBezTo>
                  <a:cubicBezTo>
                    <a:pt x="287" y="636"/>
                    <a:pt x="294" y="637"/>
                    <a:pt x="301" y="639"/>
                  </a:cubicBezTo>
                  <a:cubicBezTo>
                    <a:pt x="300" y="659"/>
                    <a:pt x="300" y="681"/>
                    <a:pt x="300" y="686"/>
                  </a:cubicBezTo>
                  <a:cubicBezTo>
                    <a:pt x="300" y="690"/>
                    <a:pt x="302" y="694"/>
                    <a:pt x="304" y="696"/>
                  </a:cubicBezTo>
                  <a:cubicBezTo>
                    <a:pt x="307" y="699"/>
                    <a:pt x="311" y="701"/>
                    <a:pt x="314" y="701"/>
                  </a:cubicBezTo>
                  <a:cubicBezTo>
                    <a:pt x="318" y="702"/>
                    <a:pt x="322" y="701"/>
                    <a:pt x="325" y="699"/>
                  </a:cubicBezTo>
                  <a:cubicBezTo>
                    <a:pt x="329" y="696"/>
                    <a:pt x="331" y="693"/>
                    <a:pt x="332" y="689"/>
                  </a:cubicBezTo>
                  <a:cubicBezTo>
                    <a:pt x="333" y="685"/>
                    <a:pt x="337" y="663"/>
                    <a:pt x="341" y="643"/>
                  </a:cubicBezTo>
                  <a:cubicBezTo>
                    <a:pt x="344" y="643"/>
                    <a:pt x="348" y="643"/>
                    <a:pt x="351" y="643"/>
                  </a:cubicBezTo>
                  <a:cubicBezTo>
                    <a:pt x="355" y="643"/>
                    <a:pt x="358" y="643"/>
                    <a:pt x="361" y="643"/>
                  </a:cubicBezTo>
                  <a:cubicBezTo>
                    <a:pt x="365" y="663"/>
                    <a:pt x="370" y="685"/>
                    <a:pt x="371" y="689"/>
                  </a:cubicBezTo>
                  <a:cubicBezTo>
                    <a:pt x="372" y="693"/>
                    <a:pt x="374" y="696"/>
                    <a:pt x="377" y="699"/>
                  </a:cubicBezTo>
                  <a:cubicBezTo>
                    <a:pt x="380" y="701"/>
                    <a:pt x="384" y="702"/>
                    <a:pt x="388" y="701"/>
                  </a:cubicBezTo>
                  <a:cubicBezTo>
                    <a:pt x="392" y="701"/>
                    <a:pt x="395" y="699"/>
                    <a:pt x="398" y="696"/>
                  </a:cubicBezTo>
                  <a:cubicBezTo>
                    <a:pt x="401" y="694"/>
                    <a:pt x="402" y="690"/>
                    <a:pt x="402" y="686"/>
                  </a:cubicBezTo>
                  <a:cubicBezTo>
                    <a:pt x="402" y="681"/>
                    <a:pt x="402" y="659"/>
                    <a:pt x="402" y="639"/>
                  </a:cubicBezTo>
                  <a:cubicBezTo>
                    <a:pt x="409" y="637"/>
                    <a:pt x="415" y="636"/>
                    <a:pt x="422" y="634"/>
                  </a:cubicBezTo>
                  <a:cubicBezTo>
                    <a:pt x="430" y="653"/>
                    <a:pt x="439" y="674"/>
                    <a:pt x="440" y="678"/>
                  </a:cubicBezTo>
                  <a:cubicBezTo>
                    <a:pt x="442" y="681"/>
                    <a:pt x="445" y="684"/>
                    <a:pt x="449" y="686"/>
                  </a:cubicBezTo>
                  <a:cubicBezTo>
                    <a:pt x="452" y="687"/>
                    <a:pt x="456" y="687"/>
                    <a:pt x="460" y="686"/>
                  </a:cubicBezTo>
                  <a:cubicBezTo>
                    <a:pt x="464" y="685"/>
                    <a:pt x="467" y="682"/>
                    <a:pt x="469" y="679"/>
                  </a:cubicBezTo>
                  <a:cubicBezTo>
                    <a:pt x="471" y="676"/>
                    <a:pt x="472" y="672"/>
                    <a:pt x="471" y="668"/>
                  </a:cubicBezTo>
                  <a:cubicBezTo>
                    <a:pt x="470" y="663"/>
                    <a:pt x="465" y="642"/>
                    <a:pt x="460" y="622"/>
                  </a:cubicBezTo>
                  <a:cubicBezTo>
                    <a:pt x="467" y="619"/>
                    <a:pt x="473" y="617"/>
                    <a:pt x="479" y="614"/>
                  </a:cubicBezTo>
                  <a:cubicBezTo>
                    <a:pt x="491" y="630"/>
                    <a:pt x="504" y="648"/>
                    <a:pt x="506" y="652"/>
                  </a:cubicBezTo>
                  <a:cubicBezTo>
                    <a:pt x="509" y="655"/>
                    <a:pt x="512" y="657"/>
                    <a:pt x="516" y="658"/>
                  </a:cubicBezTo>
                  <a:cubicBezTo>
                    <a:pt x="520" y="659"/>
                    <a:pt x="524" y="658"/>
                    <a:pt x="527" y="656"/>
                  </a:cubicBezTo>
                  <a:cubicBezTo>
                    <a:pt x="530" y="654"/>
                    <a:pt x="533" y="651"/>
                    <a:pt x="534" y="647"/>
                  </a:cubicBezTo>
                  <a:cubicBezTo>
                    <a:pt x="535" y="644"/>
                    <a:pt x="536" y="640"/>
                    <a:pt x="534" y="636"/>
                  </a:cubicBezTo>
                  <a:cubicBezTo>
                    <a:pt x="532" y="632"/>
                    <a:pt x="523" y="612"/>
                    <a:pt x="514" y="593"/>
                  </a:cubicBezTo>
                  <a:cubicBezTo>
                    <a:pt x="520" y="589"/>
                    <a:pt x="525" y="585"/>
                    <a:pt x="531" y="581"/>
                  </a:cubicBezTo>
                  <a:cubicBezTo>
                    <a:pt x="546" y="595"/>
                    <a:pt x="562" y="610"/>
                    <a:pt x="565" y="613"/>
                  </a:cubicBezTo>
                  <a:cubicBezTo>
                    <a:pt x="568" y="616"/>
                    <a:pt x="572" y="617"/>
                    <a:pt x="576" y="617"/>
                  </a:cubicBezTo>
                  <a:cubicBezTo>
                    <a:pt x="580" y="617"/>
                    <a:pt x="583" y="615"/>
                    <a:pt x="586" y="613"/>
                  </a:cubicBezTo>
                  <a:cubicBezTo>
                    <a:pt x="589" y="610"/>
                    <a:pt x="591" y="606"/>
                    <a:pt x="592" y="603"/>
                  </a:cubicBezTo>
                  <a:cubicBezTo>
                    <a:pt x="592" y="599"/>
                    <a:pt x="591" y="595"/>
                    <a:pt x="589" y="592"/>
                  </a:cubicBezTo>
                  <a:cubicBezTo>
                    <a:pt x="586" y="588"/>
                    <a:pt x="573" y="570"/>
                    <a:pt x="561" y="554"/>
                  </a:cubicBezTo>
                  <a:cubicBezTo>
                    <a:pt x="566" y="549"/>
                    <a:pt x="570" y="544"/>
                    <a:pt x="575" y="539"/>
                  </a:cubicBezTo>
                  <a:cubicBezTo>
                    <a:pt x="592" y="549"/>
                    <a:pt x="611" y="560"/>
                    <a:pt x="615" y="563"/>
                  </a:cubicBezTo>
                  <a:cubicBezTo>
                    <a:pt x="619" y="565"/>
                    <a:pt x="623" y="565"/>
                    <a:pt x="626" y="564"/>
                  </a:cubicBezTo>
                  <a:cubicBezTo>
                    <a:pt x="630" y="563"/>
                    <a:pt x="633" y="561"/>
                    <a:pt x="636" y="558"/>
                  </a:cubicBezTo>
                  <a:cubicBezTo>
                    <a:pt x="638" y="555"/>
                    <a:pt x="639" y="551"/>
                    <a:pt x="639" y="547"/>
                  </a:cubicBezTo>
                  <a:cubicBezTo>
                    <a:pt x="638" y="543"/>
                    <a:pt x="637" y="540"/>
                    <a:pt x="634" y="537"/>
                  </a:cubicBezTo>
                  <a:cubicBezTo>
                    <a:pt x="630" y="534"/>
                    <a:pt x="614" y="519"/>
                    <a:pt x="598" y="506"/>
                  </a:cubicBezTo>
                  <a:cubicBezTo>
                    <a:pt x="602" y="500"/>
                    <a:pt x="605" y="494"/>
                    <a:pt x="609" y="488"/>
                  </a:cubicBezTo>
                  <a:cubicBezTo>
                    <a:pt x="628" y="494"/>
                    <a:pt x="649" y="502"/>
                    <a:pt x="653" y="503"/>
                  </a:cubicBezTo>
                  <a:cubicBezTo>
                    <a:pt x="657" y="504"/>
                    <a:pt x="661" y="504"/>
                    <a:pt x="664" y="502"/>
                  </a:cubicBezTo>
                  <a:cubicBezTo>
                    <a:pt x="668" y="501"/>
                    <a:pt x="671" y="498"/>
                    <a:pt x="672" y="494"/>
                  </a:cubicBezTo>
                  <a:cubicBezTo>
                    <a:pt x="674" y="490"/>
                    <a:pt x="674" y="486"/>
                    <a:pt x="673" y="483"/>
                  </a:cubicBezTo>
                  <a:cubicBezTo>
                    <a:pt x="672" y="479"/>
                    <a:pt x="670" y="476"/>
                    <a:pt x="666" y="474"/>
                  </a:cubicBezTo>
                  <a:cubicBezTo>
                    <a:pt x="662" y="472"/>
                    <a:pt x="643" y="461"/>
                    <a:pt x="625" y="451"/>
                  </a:cubicBezTo>
                  <a:cubicBezTo>
                    <a:pt x="628" y="444"/>
                    <a:pt x="630" y="438"/>
                    <a:pt x="631" y="431"/>
                  </a:cubicBezTo>
                  <a:cubicBezTo>
                    <a:pt x="652" y="434"/>
                    <a:pt x="674" y="436"/>
                    <a:pt x="678" y="437"/>
                  </a:cubicBezTo>
                  <a:cubicBezTo>
                    <a:pt x="682" y="437"/>
                    <a:pt x="686" y="436"/>
                    <a:pt x="689" y="434"/>
                  </a:cubicBezTo>
                  <a:cubicBezTo>
                    <a:pt x="692" y="431"/>
                    <a:pt x="694" y="428"/>
                    <a:pt x="695" y="424"/>
                  </a:cubicBezTo>
                  <a:cubicBezTo>
                    <a:pt x="696" y="420"/>
                    <a:pt x="695" y="416"/>
                    <a:pt x="693" y="413"/>
                  </a:cubicBezTo>
                  <a:cubicBezTo>
                    <a:pt x="692" y="410"/>
                    <a:pt x="689" y="407"/>
                    <a:pt x="685" y="406"/>
                  </a:cubicBezTo>
                  <a:cubicBezTo>
                    <a:pt x="681" y="404"/>
                    <a:pt x="659" y="397"/>
                    <a:pt x="640" y="391"/>
                  </a:cubicBezTo>
                  <a:cubicBezTo>
                    <a:pt x="641" y="385"/>
                    <a:pt x="642" y="378"/>
                    <a:pt x="642" y="371"/>
                  </a:cubicBezTo>
                  <a:cubicBezTo>
                    <a:pt x="662" y="369"/>
                    <a:pt x="684" y="367"/>
                    <a:pt x="689" y="367"/>
                  </a:cubicBezTo>
                  <a:close/>
                  <a:moveTo>
                    <a:pt x="157" y="401"/>
                  </a:moveTo>
                  <a:cubicBezTo>
                    <a:pt x="130" y="401"/>
                    <a:pt x="107" y="378"/>
                    <a:pt x="107" y="351"/>
                  </a:cubicBezTo>
                  <a:cubicBezTo>
                    <a:pt x="107" y="323"/>
                    <a:pt x="130" y="301"/>
                    <a:pt x="157" y="301"/>
                  </a:cubicBezTo>
                  <a:cubicBezTo>
                    <a:pt x="185" y="301"/>
                    <a:pt x="207" y="323"/>
                    <a:pt x="207" y="351"/>
                  </a:cubicBezTo>
                  <a:cubicBezTo>
                    <a:pt x="207" y="378"/>
                    <a:pt x="185" y="401"/>
                    <a:pt x="157" y="401"/>
                  </a:cubicBezTo>
                  <a:close/>
                  <a:moveTo>
                    <a:pt x="351" y="106"/>
                  </a:moveTo>
                  <a:cubicBezTo>
                    <a:pt x="379" y="106"/>
                    <a:pt x="401" y="129"/>
                    <a:pt x="401" y="156"/>
                  </a:cubicBezTo>
                  <a:cubicBezTo>
                    <a:pt x="401" y="184"/>
                    <a:pt x="379" y="206"/>
                    <a:pt x="351" y="206"/>
                  </a:cubicBezTo>
                  <a:cubicBezTo>
                    <a:pt x="324" y="206"/>
                    <a:pt x="301" y="184"/>
                    <a:pt x="301" y="156"/>
                  </a:cubicBezTo>
                  <a:cubicBezTo>
                    <a:pt x="301" y="129"/>
                    <a:pt x="324" y="106"/>
                    <a:pt x="351" y="106"/>
                  </a:cubicBezTo>
                  <a:close/>
                  <a:moveTo>
                    <a:pt x="351" y="595"/>
                  </a:moveTo>
                  <a:cubicBezTo>
                    <a:pt x="324" y="595"/>
                    <a:pt x="301" y="573"/>
                    <a:pt x="301" y="545"/>
                  </a:cubicBezTo>
                  <a:cubicBezTo>
                    <a:pt x="301" y="518"/>
                    <a:pt x="324" y="495"/>
                    <a:pt x="351" y="495"/>
                  </a:cubicBezTo>
                  <a:cubicBezTo>
                    <a:pt x="379" y="495"/>
                    <a:pt x="401" y="518"/>
                    <a:pt x="401" y="545"/>
                  </a:cubicBezTo>
                  <a:cubicBezTo>
                    <a:pt x="401" y="573"/>
                    <a:pt x="379" y="595"/>
                    <a:pt x="351" y="595"/>
                  </a:cubicBezTo>
                  <a:close/>
                  <a:moveTo>
                    <a:pt x="351" y="420"/>
                  </a:moveTo>
                  <a:cubicBezTo>
                    <a:pt x="313" y="420"/>
                    <a:pt x="282" y="389"/>
                    <a:pt x="282" y="351"/>
                  </a:cubicBezTo>
                  <a:cubicBezTo>
                    <a:pt x="282" y="313"/>
                    <a:pt x="313" y="282"/>
                    <a:pt x="351" y="282"/>
                  </a:cubicBezTo>
                  <a:cubicBezTo>
                    <a:pt x="389" y="282"/>
                    <a:pt x="420" y="313"/>
                    <a:pt x="420" y="351"/>
                  </a:cubicBezTo>
                  <a:cubicBezTo>
                    <a:pt x="420" y="389"/>
                    <a:pt x="389" y="420"/>
                    <a:pt x="351" y="420"/>
                  </a:cubicBezTo>
                  <a:close/>
                  <a:moveTo>
                    <a:pt x="545" y="401"/>
                  </a:moveTo>
                  <a:cubicBezTo>
                    <a:pt x="518" y="401"/>
                    <a:pt x="495" y="378"/>
                    <a:pt x="495" y="351"/>
                  </a:cubicBezTo>
                  <a:cubicBezTo>
                    <a:pt x="495" y="323"/>
                    <a:pt x="518" y="301"/>
                    <a:pt x="545" y="301"/>
                  </a:cubicBezTo>
                  <a:cubicBezTo>
                    <a:pt x="573" y="301"/>
                    <a:pt x="595" y="323"/>
                    <a:pt x="595" y="351"/>
                  </a:cubicBezTo>
                  <a:cubicBezTo>
                    <a:pt x="595" y="378"/>
                    <a:pt x="573" y="401"/>
                    <a:pt x="545" y="4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29"/>
            <p:cNvSpPr>
              <a:spLocks/>
            </p:cNvSpPr>
            <p:nvPr/>
          </p:nvSpPr>
          <p:spPr bwMode="auto">
            <a:xfrm>
              <a:off x="5033234" y="2894946"/>
              <a:ext cx="72717" cy="75226"/>
            </a:xfrm>
            <a:custGeom>
              <a:avLst/>
              <a:gdLst>
                <a:gd name="T0" fmla="*/ 27 w 34"/>
                <a:gd name="T1" fmla="*/ 0 h 35"/>
                <a:gd name="T2" fmla="*/ 0 w 34"/>
                <a:gd name="T3" fmla="*/ 30 h 35"/>
                <a:gd name="T4" fmla="*/ 26 w 34"/>
                <a:gd name="T5" fmla="*/ 27 h 35"/>
                <a:gd name="T6" fmla="*/ 27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27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8" y="35"/>
                    <a:pt x="19" y="34"/>
                    <a:pt x="26" y="27"/>
                  </a:cubicBezTo>
                  <a:cubicBezTo>
                    <a:pt x="34" y="20"/>
                    <a:pt x="34" y="8"/>
                    <a:pt x="27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30"/>
            <p:cNvSpPr>
              <a:spLocks/>
            </p:cNvSpPr>
            <p:nvPr/>
          </p:nvSpPr>
          <p:spPr bwMode="auto">
            <a:xfrm>
              <a:off x="5010666" y="2877392"/>
              <a:ext cx="72717" cy="72717"/>
            </a:xfrm>
            <a:custGeom>
              <a:avLst/>
              <a:gdLst>
                <a:gd name="T0" fmla="*/ 8 w 34"/>
                <a:gd name="T1" fmla="*/ 8 h 35"/>
                <a:gd name="T2" fmla="*/ 7 w 34"/>
                <a:gd name="T3" fmla="*/ 35 h 35"/>
                <a:gd name="T4" fmla="*/ 34 w 34"/>
                <a:gd name="T5" fmla="*/ 6 h 35"/>
                <a:gd name="T6" fmla="*/ 8 w 34"/>
                <a:gd name="T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8" y="8"/>
                  </a:moveTo>
                  <a:cubicBezTo>
                    <a:pt x="1" y="16"/>
                    <a:pt x="0" y="28"/>
                    <a:pt x="7" y="3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6" y="0"/>
                    <a:pt x="15" y="1"/>
                    <a:pt x="8" y="8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31"/>
            <p:cNvSpPr>
              <a:spLocks noEditPoints="1"/>
            </p:cNvSpPr>
            <p:nvPr/>
          </p:nvSpPr>
          <p:spPr bwMode="auto">
            <a:xfrm>
              <a:off x="4707258" y="2573984"/>
              <a:ext cx="704610" cy="697088"/>
            </a:xfrm>
            <a:custGeom>
              <a:avLst/>
              <a:gdLst>
                <a:gd name="T0" fmla="*/ 180 w 331"/>
                <a:gd name="T1" fmla="*/ 8 h 328"/>
                <a:gd name="T2" fmla="*/ 8 w 331"/>
                <a:gd name="T3" fmla="*/ 149 h 328"/>
                <a:gd name="T4" fmla="*/ 151 w 331"/>
                <a:gd name="T5" fmla="*/ 320 h 328"/>
                <a:gd name="T6" fmla="*/ 323 w 331"/>
                <a:gd name="T7" fmla="*/ 179 h 328"/>
                <a:gd name="T8" fmla="*/ 180 w 331"/>
                <a:gd name="T9" fmla="*/ 8 h 328"/>
                <a:gd name="T10" fmla="*/ 162 w 331"/>
                <a:gd name="T11" fmla="*/ 207 h 328"/>
                <a:gd name="T12" fmla="*/ 122 w 331"/>
                <a:gd name="T13" fmla="*/ 160 h 328"/>
                <a:gd name="T14" fmla="*/ 170 w 331"/>
                <a:gd name="T15" fmla="*/ 121 h 328"/>
                <a:gd name="T16" fmla="*/ 209 w 331"/>
                <a:gd name="T17" fmla="*/ 168 h 328"/>
                <a:gd name="T18" fmla="*/ 162 w 331"/>
                <a:gd name="T19" fmla="*/ 20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28">
                  <a:moveTo>
                    <a:pt x="180" y="8"/>
                  </a:moveTo>
                  <a:cubicBezTo>
                    <a:pt x="94" y="0"/>
                    <a:pt x="17" y="63"/>
                    <a:pt x="8" y="149"/>
                  </a:cubicBezTo>
                  <a:cubicBezTo>
                    <a:pt x="0" y="235"/>
                    <a:pt x="64" y="312"/>
                    <a:pt x="151" y="320"/>
                  </a:cubicBezTo>
                  <a:cubicBezTo>
                    <a:pt x="238" y="328"/>
                    <a:pt x="315" y="265"/>
                    <a:pt x="323" y="179"/>
                  </a:cubicBezTo>
                  <a:cubicBezTo>
                    <a:pt x="331" y="93"/>
                    <a:pt x="267" y="17"/>
                    <a:pt x="180" y="8"/>
                  </a:cubicBezTo>
                  <a:close/>
                  <a:moveTo>
                    <a:pt x="162" y="207"/>
                  </a:moveTo>
                  <a:cubicBezTo>
                    <a:pt x="138" y="205"/>
                    <a:pt x="120" y="184"/>
                    <a:pt x="122" y="160"/>
                  </a:cubicBezTo>
                  <a:cubicBezTo>
                    <a:pt x="125" y="136"/>
                    <a:pt x="146" y="119"/>
                    <a:pt x="170" y="121"/>
                  </a:cubicBezTo>
                  <a:cubicBezTo>
                    <a:pt x="194" y="124"/>
                    <a:pt x="211" y="145"/>
                    <a:pt x="209" y="168"/>
                  </a:cubicBezTo>
                  <a:cubicBezTo>
                    <a:pt x="207" y="192"/>
                    <a:pt x="185" y="209"/>
                    <a:pt x="162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2"/>
            <p:cNvSpPr>
              <a:spLocks noEditPoints="1"/>
            </p:cNvSpPr>
            <p:nvPr/>
          </p:nvSpPr>
          <p:spPr bwMode="auto">
            <a:xfrm>
              <a:off x="4912872" y="2779600"/>
              <a:ext cx="290871" cy="288362"/>
            </a:xfrm>
            <a:custGeom>
              <a:avLst/>
              <a:gdLst>
                <a:gd name="T0" fmla="*/ 75 w 137"/>
                <a:gd name="T1" fmla="*/ 4 h 136"/>
                <a:gd name="T2" fmla="*/ 4 w 137"/>
                <a:gd name="T3" fmla="*/ 62 h 136"/>
                <a:gd name="T4" fmla="*/ 62 w 137"/>
                <a:gd name="T5" fmla="*/ 133 h 136"/>
                <a:gd name="T6" fmla="*/ 134 w 137"/>
                <a:gd name="T7" fmla="*/ 74 h 136"/>
                <a:gd name="T8" fmla="*/ 75 w 137"/>
                <a:gd name="T9" fmla="*/ 4 h 136"/>
                <a:gd name="T10" fmla="*/ 66 w 137"/>
                <a:gd name="T11" fmla="*/ 100 h 136"/>
                <a:gd name="T12" fmla="*/ 36 w 137"/>
                <a:gd name="T13" fmla="*/ 65 h 136"/>
                <a:gd name="T14" fmla="*/ 72 w 137"/>
                <a:gd name="T15" fmla="*/ 36 h 136"/>
                <a:gd name="T16" fmla="*/ 101 w 137"/>
                <a:gd name="T17" fmla="*/ 71 h 136"/>
                <a:gd name="T18" fmla="*/ 66 w 137"/>
                <a:gd name="T1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6">
                  <a:moveTo>
                    <a:pt x="75" y="4"/>
                  </a:moveTo>
                  <a:cubicBezTo>
                    <a:pt x="39" y="0"/>
                    <a:pt x="7" y="26"/>
                    <a:pt x="4" y="62"/>
                  </a:cubicBezTo>
                  <a:cubicBezTo>
                    <a:pt x="0" y="98"/>
                    <a:pt x="27" y="129"/>
                    <a:pt x="62" y="133"/>
                  </a:cubicBezTo>
                  <a:cubicBezTo>
                    <a:pt x="98" y="136"/>
                    <a:pt x="130" y="110"/>
                    <a:pt x="134" y="74"/>
                  </a:cubicBezTo>
                  <a:cubicBezTo>
                    <a:pt x="137" y="39"/>
                    <a:pt x="111" y="7"/>
                    <a:pt x="75" y="4"/>
                  </a:cubicBezTo>
                  <a:close/>
                  <a:moveTo>
                    <a:pt x="66" y="100"/>
                  </a:moveTo>
                  <a:cubicBezTo>
                    <a:pt x="48" y="99"/>
                    <a:pt x="34" y="83"/>
                    <a:pt x="36" y="65"/>
                  </a:cubicBezTo>
                  <a:cubicBezTo>
                    <a:pt x="38" y="47"/>
                    <a:pt x="54" y="34"/>
                    <a:pt x="72" y="36"/>
                  </a:cubicBezTo>
                  <a:cubicBezTo>
                    <a:pt x="90" y="38"/>
                    <a:pt x="103" y="54"/>
                    <a:pt x="101" y="71"/>
                  </a:cubicBezTo>
                  <a:cubicBezTo>
                    <a:pt x="99" y="89"/>
                    <a:pt x="83" y="102"/>
                    <a:pt x="66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33"/>
            <p:cNvSpPr>
              <a:spLocks noEditPoints="1"/>
            </p:cNvSpPr>
            <p:nvPr/>
          </p:nvSpPr>
          <p:spPr bwMode="auto">
            <a:xfrm>
              <a:off x="4589403" y="2458639"/>
              <a:ext cx="937810" cy="930285"/>
            </a:xfrm>
            <a:custGeom>
              <a:avLst/>
              <a:gdLst>
                <a:gd name="T0" fmla="*/ 439 w 441"/>
                <a:gd name="T1" fmla="*/ 233 h 438"/>
                <a:gd name="T2" fmla="*/ 433 w 441"/>
                <a:gd name="T3" fmla="*/ 205 h 438"/>
                <a:gd name="T4" fmla="*/ 431 w 441"/>
                <a:gd name="T5" fmla="*/ 186 h 438"/>
                <a:gd name="T6" fmla="*/ 430 w 441"/>
                <a:gd name="T7" fmla="*/ 157 h 438"/>
                <a:gd name="T8" fmla="*/ 390 w 441"/>
                <a:gd name="T9" fmla="*/ 150 h 438"/>
                <a:gd name="T10" fmla="*/ 411 w 441"/>
                <a:gd name="T11" fmla="*/ 108 h 438"/>
                <a:gd name="T12" fmla="*/ 364 w 441"/>
                <a:gd name="T13" fmla="*/ 106 h 438"/>
                <a:gd name="T14" fmla="*/ 377 w 441"/>
                <a:gd name="T15" fmla="*/ 68 h 438"/>
                <a:gd name="T16" fmla="*/ 352 w 441"/>
                <a:gd name="T17" fmla="*/ 53 h 438"/>
                <a:gd name="T18" fmla="*/ 336 w 441"/>
                <a:gd name="T19" fmla="*/ 42 h 438"/>
                <a:gd name="T20" fmla="*/ 314 w 441"/>
                <a:gd name="T21" fmla="*/ 23 h 438"/>
                <a:gd name="T22" fmla="*/ 282 w 441"/>
                <a:gd name="T23" fmla="*/ 48 h 438"/>
                <a:gd name="T24" fmla="*/ 264 w 441"/>
                <a:gd name="T25" fmla="*/ 4 h 438"/>
                <a:gd name="T26" fmla="*/ 238 w 441"/>
                <a:gd name="T27" fmla="*/ 38 h 438"/>
                <a:gd name="T28" fmla="*/ 218 w 441"/>
                <a:gd name="T29" fmla="*/ 0 h 438"/>
                <a:gd name="T30" fmla="*/ 193 w 441"/>
                <a:gd name="T31" fmla="*/ 39 h 438"/>
                <a:gd name="T32" fmla="*/ 166 w 441"/>
                <a:gd name="T33" fmla="*/ 9 h 438"/>
                <a:gd name="T34" fmla="*/ 141 w 441"/>
                <a:gd name="T35" fmla="*/ 23 h 438"/>
                <a:gd name="T36" fmla="*/ 123 w 441"/>
                <a:gd name="T37" fmla="*/ 32 h 438"/>
                <a:gd name="T38" fmla="*/ 95 w 441"/>
                <a:gd name="T39" fmla="*/ 41 h 438"/>
                <a:gd name="T40" fmla="*/ 101 w 441"/>
                <a:gd name="T41" fmla="*/ 81 h 438"/>
                <a:gd name="T42" fmla="*/ 55 w 441"/>
                <a:gd name="T43" fmla="*/ 74 h 438"/>
                <a:gd name="T44" fmla="*/ 67 w 441"/>
                <a:gd name="T45" fmla="*/ 119 h 438"/>
                <a:gd name="T46" fmla="*/ 27 w 441"/>
                <a:gd name="T47" fmla="*/ 118 h 438"/>
                <a:gd name="T48" fmla="*/ 21 w 441"/>
                <a:gd name="T49" fmla="*/ 146 h 438"/>
                <a:gd name="T50" fmla="*/ 15 w 441"/>
                <a:gd name="T51" fmla="*/ 165 h 438"/>
                <a:gd name="T52" fmla="*/ 3 w 441"/>
                <a:gd name="T53" fmla="*/ 192 h 438"/>
                <a:gd name="T54" fmla="*/ 37 w 441"/>
                <a:gd name="T55" fmla="*/ 214 h 438"/>
                <a:gd name="T56" fmla="*/ 1 w 441"/>
                <a:gd name="T57" fmla="*/ 244 h 438"/>
                <a:gd name="T58" fmla="*/ 43 w 441"/>
                <a:gd name="T59" fmla="*/ 265 h 438"/>
                <a:gd name="T60" fmla="*/ 15 w 441"/>
                <a:gd name="T61" fmla="*/ 294 h 438"/>
                <a:gd name="T62" fmla="*/ 33 w 441"/>
                <a:gd name="T63" fmla="*/ 317 h 438"/>
                <a:gd name="T64" fmla="*/ 43 w 441"/>
                <a:gd name="T65" fmla="*/ 335 h 438"/>
                <a:gd name="T66" fmla="*/ 55 w 441"/>
                <a:gd name="T67" fmla="*/ 361 h 438"/>
                <a:gd name="T68" fmla="*/ 95 w 441"/>
                <a:gd name="T69" fmla="*/ 351 h 438"/>
                <a:gd name="T70" fmla="*/ 92 w 441"/>
                <a:gd name="T71" fmla="*/ 398 h 438"/>
                <a:gd name="T72" fmla="*/ 136 w 441"/>
                <a:gd name="T73" fmla="*/ 380 h 438"/>
                <a:gd name="T74" fmla="*/ 140 w 441"/>
                <a:gd name="T75" fmla="*/ 421 h 438"/>
                <a:gd name="T76" fmla="*/ 169 w 441"/>
                <a:gd name="T77" fmla="*/ 424 h 438"/>
                <a:gd name="T78" fmla="*/ 188 w 441"/>
                <a:gd name="T79" fmla="*/ 428 h 438"/>
                <a:gd name="T80" fmla="*/ 213 w 441"/>
                <a:gd name="T81" fmla="*/ 430 h 438"/>
                <a:gd name="T82" fmla="*/ 233 w 441"/>
                <a:gd name="T83" fmla="*/ 430 h 438"/>
                <a:gd name="T84" fmla="*/ 262 w 441"/>
                <a:gd name="T85" fmla="*/ 432 h 438"/>
                <a:gd name="T86" fmla="*/ 273 w 441"/>
                <a:gd name="T87" fmla="*/ 394 h 438"/>
                <a:gd name="T88" fmla="*/ 313 w 441"/>
                <a:gd name="T89" fmla="*/ 419 h 438"/>
                <a:gd name="T90" fmla="*/ 319 w 441"/>
                <a:gd name="T91" fmla="*/ 373 h 438"/>
                <a:gd name="T92" fmla="*/ 356 w 441"/>
                <a:gd name="T93" fmla="*/ 390 h 438"/>
                <a:gd name="T94" fmla="*/ 373 w 441"/>
                <a:gd name="T95" fmla="*/ 366 h 438"/>
                <a:gd name="T96" fmla="*/ 387 w 441"/>
                <a:gd name="T97" fmla="*/ 351 h 438"/>
                <a:gd name="T98" fmla="*/ 408 w 441"/>
                <a:gd name="T99" fmla="*/ 332 h 438"/>
                <a:gd name="T100" fmla="*/ 386 w 441"/>
                <a:gd name="T101" fmla="*/ 298 h 438"/>
                <a:gd name="T102" fmla="*/ 432 w 441"/>
                <a:gd name="T103" fmla="*/ 285 h 438"/>
                <a:gd name="T104" fmla="*/ 402 w 441"/>
                <a:gd name="T105" fmla="*/ 249 h 438"/>
                <a:gd name="T106" fmla="*/ 234 w 441"/>
                <a:gd name="T107" fmla="*/ 7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1" h="438">
                  <a:moveTo>
                    <a:pt x="431" y="249"/>
                  </a:moveTo>
                  <a:cubicBezTo>
                    <a:pt x="434" y="249"/>
                    <a:pt x="436" y="248"/>
                    <a:pt x="438" y="247"/>
                  </a:cubicBezTo>
                  <a:cubicBezTo>
                    <a:pt x="439" y="245"/>
                    <a:pt x="441" y="243"/>
                    <a:pt x="441" y="240"/>
                  </a:cubicBezTo>
                  <a:cubicBezTo>
                    <a:pt x="441" y="238"/>
                    <a:pt x="440" y="235"/>
                    <a:pt x="439" y="233"/>
                  </a:cubicBezTo>
                  <a:cubicBezTo>
                    <a:pt x="438" y="232"/>
                    <a:pt x="436" y="230"/>
                    <a:pt x="433" y="230"/>
                  </a:cubicBezTo>
                  <a:cubicBezTo>
                    <a:pt x="430" y="229"/>
                    <a:pt x="416" y="226"/>
                    <a:pt x="404" y="224"/>
                  </a:cubicBezTo>
                  <a:cubicBezTo>
                    <a:pt x="404" y="220"/>
                    <a:pt x="404" y="215"/>
                    <a:pt x="404" y="211"/>
                  </a:cubicBezTo>
                  <a:cubicBezTo>
                    <a:pt x="416" y="209"/>
                    <a:pt x="430" y="206"/>
                    <a:pt x="433" y="205"/>
                  </a:cubicBezTo>
                  <a:cubicBezTo>
                    <a:pt x="435" y="205"/>
                    <a:pt x="437" y="203"/>
                    <a:pt x="439" y="201"/>
                  </a:cubicBezTo>
                  <a:cubicBezTo>
                    <a:pt x="440" y="199"/>
                    <a:pt x="441" y="197"/>
                    <a:pt x="440" y="194"/>
                  </a:cubicBezTo>
                  <a:cubicBezTo>
                    <a:pt x="440" y="192"/>
                    <a:pt x="439" y="190"/>
                    <a:pt x="437" y="188"/>
                  </a:cubicBezTo>
                  <a:cubicBezTo>
                    <a:pt x="435" y="187"/>
                    <a:pt x="433" y="185"/>
                    <a:pt x="431" y="186"/>
                  </a:cubicBezTo>
                  <a:cubicBezTo>
                    <a:pt x="428" y="186"/>
                    <a:pt x="414" y="186"/>
                    <a:pt x="401" y="186"/>
                  </a:cubicBezTo>
                  <a:cubicBezTo>
                    <a:pt x="400" y="182"/>
                    <a:pt x="399" y="178"/>
                    <a:pt x="398" y="174"/>
                  </a:cubicBezTo>
                  <a:cubicBezTo>
                    <a:pt x="410" y="169"/>
                    <a:pt x="423" y="163"/>
                    <a:pt x="425" y="162"/>
                  </a:cubicBezTo>
                  <a:cubicBezTo>
                    <a:pt x="427" y="161"/>
                    <a:pt x="429" y="159"/>
                    <a:pt x="430" y="157"/>
                  </a:cubicBezTo>
                  <a:cubicBezTo>
                    <a:pt x="431" y="154"/>
                    <a:pt x="431" y="152"/>
                    <a:pt x="430" y="150"/>
                  </a:cubicBezTo>
                  <a:cubicBezTo>
                    <a:pt x="429" y="147"/>
                    <a:pt x="428" y="145"/>
                    <a:pt x="426" y="144"/>
                  </a:cubicBezTo>
                  <a:cubicBezTo>
                    <a:pt x="424" y="143"/>
                    <a:pt x="421" y="142"/>
                    <a:pt x="419" y="143"/>
                  </a:cubicBezTo>
                  <a:cubicBezTo>
                    <a:pt x="416" y="144"/>
                    <a:pt x="402" y="147"/>
                    <a:pt x="390" y="150"/>
                  </a:cubicBezTo>
                  <a:cubicBezTo>
                    <a:pt x="388" y="146"/>
                    <a:pt x="387" y="142"/>
                    <a:pt x="385" y="138"/>
                  </a:cubicBezTo>
                  <a:cubicBezTo>
                    <a:pt x="395" y="131"/>
                    <a:pt x="406" y="123"/>
                    <a:pt x="409" y="121"/>
                  </a:cubicBezTo>
                  <a:cubicBezTo>
                    <a:pt x="411" y="119"/>
                    <a:pt x="412" y="117"/>
                    <a:pt x="412" y="115"/>
                  </a:cubicBezTo>
                  <a:cubicBezTo>
                    <a:pt x="413" y="113"/>
                    <a:pt x="412" y="110"/>
                    <a:pt x="411" y="108"/>
                  </a:cubicBezTo>
                  <a:cubicBezTo>
                    <a:pt x="410" y="106"/>
                    <a:pt x="408" y="104"/>
                    <a:pt x="405" y="104"/>
                  </a:cubicBezTo>
                  <a:cubicBezTo>
                    <a:pt x="403" y="103"/>
                    <a:pt x="401" y="103"/>
                    <a:pt x="398" y="104"/>
                  </a:cubicBezTo>
                  <a:cubicBezTo>
                    <a:pt x="396" y="105"/>
                    <a:pt x="383" y="111"/>
                    <a:pt x="372" y="116"/>
                  </a:cubicBezTo>
                  <a:cubicBezTo>
                    <a:pt x="369" y="113"/>
                    <a:pt x="367" y="109"/>
                    <a:pt x="364" y="106"/>
                  </a:cubicBezTo>
                  <a:cubicBezTo>
                    <a:pt x="372" y="97"/>
                    <a:pt x="382" y="86"/>
                    <a:pt x="384" y="84"/>
                  </a:cubicBezTo>
                  <a:cubicBezTo>
                    <a:pt x="385" y="82"/>
                    <a:pt x="386" y="80"/>
                    <a:pt x="386" y="78"/>
                  </a:cubicBezTo>
                  <a:cubicBezTo>
                    <a:pt x="386" y="75"/>
                    <a:pt x="385" y="73"/>
                    <a:pt x="383" y="71"/>
                  </a:cubicBezTo>
                  <a:cubicBezTo>
                    <a:pt x="382" y="69"/>
                    <a:pt x="379" y="68"/>
                    <a:pt x="377" y="68"/>
                  </a:cubicBezTo>
                  <a:cubicBezTo>
                    <a:pt x="375" y="68"/>
                    <a:pt x="372" y="68"/>
                    <a:pt x="370" y="70"/>
                  </a:cubicBezTo>
                  <a:cubicBezTo>
                    <a:pt x="368" y="71"/>
                    <a:pt x="357" y="80"/>
                    <a:pt x="347" y="87"/>
                  </a:cubicBezTo>
                  <a:cubicBezTo>
                    <a:pt x="343" y="84"/>
                    <a:pt x="340" y="82"/>
                    <a:pt x="337" y="79"/>
                  </a:cubicBezTo>
                  <a:cubicBezTo>
                    <a:pt x="343" y="68"/>
                    <a:pt x="350" y="56"/>
                    <a:pt x="352" y="53"/>
                  </a:cubicBezTo>
                  <a:cubicBezTo>
                    <a:pt x="353" y="51"/>
                    <a:pt x="353" y="49"/>
                    <a:pt x="353" y="47"/>
                  </a:cubicBezTo>
                  <a:cubicBezTo>
                    <a:pt x="352" y="44"/>
                    <a:pt x="351" y="42"/>
                    <a:pt x="349" y="41"/>
                  </a:cubicBezTo>
                  <a:cubicBezTo>
                    <a:pt x="347" y="39"/>
                    <a:pt x="344" y="39"/>
                    <a:pt x="342" y="39"/>
                  </a:cubicBezTo>
                  <a:cubicBezTo>
                    <a:pt x="339" y="39"/>
                    <a:pt x="337" y="40"/>
                    <a:pt x="336" y="42"/>
                  </a:cubicBezTo>
                  <a:cubicBezTo>
                    <a:pt x="334" y="44"/>
                    <a:pt x="324" y="55"/>
                    <a:pt x="316" y="64"/>
                  </a:cubicBezTo>
                  <a:cubicBezTo>
                    <a:pt x="313" y="62"/>
                    <a:pt x="309" y="60"/>
                    <a:pt x="305" y="58"/>
                  </a:cubicBezTo>
                  <a:cubicBezTo>
                    <a:pt x="309" y="46"/>
                    <a:pt x="313" y="33"/>
                    <a:pt x="314" y="30"/>
                  </a:cubicBezTo>
                  <a:cubicBezTo>
                    <a:pt x="315" y="28"/>
                    <a:pt x="315" y="25"/>
                    <a:pt x="314" y="23"/>
                  </a:cubicBezTo>
                  <a:cubicBezTo>
                    <a:pt x="312" y="21"/>
                    <a:pt x="311" y="19"/>
                    <a:pt x="308" y="18"/>
                  </a:cubicBezTo>
                  <a:cubicBezTo>
                    <a:pt x="306" y="17"/>
                    <a:pt x="304" y="17"/>
                    <a:pt x="301" y="18"/>
                  </a:cubicBezTo>
                  <a:cubicBezTo>
                    <a:pt x="299" y="18"/>
                    <a:pt x="297" y="20"/>
                    <a:pt x="296" y="22"/>
                  </a:cubicBezTo>
                  <a:cubicBezTo>
                    <a:pt x="294" y="25"/>
                    <a:pt x="288" y="37"/>
                    <a:pt x="282" y="48"/>
                  </a:cubicBezTo>
                  <a:cubicBezTo>
                    <a:pt x="278" y="46"/>
                    <a:pt x="273" y="45"/>
                    <a:pt x="269" y="44"/>
                  </a:cubicBezTo>
                  <a:cubicBezTo>
                    <a:pt x="271" y="31"/>
                    <a:pt x="272" y="18"/>
                    <a:pt x="272" y="15"/>
                  </a:cubicBezTo>
                  <a:cubicBezTo>
                    <a:pt x="273" y="12"/>
                    <a:pt x="272" y="10"/>
                    <a:pt x="270" y="8"/>
                  </a:cubicBezTo>
                  <a:cubicBezTo>
                    <a:pt x="269" y="6"/>
                    <a:pt x="267" y="5"/>
                    <a:pt x="264" y="4"/>
                  </a:cubicBezTo>
                  <a:cubicBezTo>
                    <a:pt x="262" y="4"/>
                    <a:pt x="259" y="4"/>
                    <a:pt x="257" y="5"/>
                  </a:cubicBezTo>
                  <a:cubicBezTo>
                    <a:pt x="255" y="7"/>
                    <a:pt x="253" y="8"/>
                    <a:pt x="253" y="11"/>
                  </a:cubicBezTo>
                  <a:cubicBezTo>
                    <a:pt x="252" y="13"/>
                    <a:pt x="248" y="27"/>
                    <a:pt x="244" y="39"/>
                  </a:cubicBezTo>
                  <a:cubicBezTo>
                    <a:pt x="242" y="39"/>
                    <a:pt x="240" y="38"/>
                    <a:pt x="238" y="38"/>
                  </a:cubicBezTo>
                  <a:cubicBezTo>
                    <a:pt x="236" y="38"/>
                    <a:pt x="234" y="38"/>
                    <a:pt x="231" y="38"/>
                  </a:cubicBezTo>
                  <a:cubicBezTo>
                    <a:pt x="230" y="25"/>
                    <a:pt x="229" y="11"/>
                    <a:pt x="228" y="8"/>
                  </a:cubicBezTo>
                  <a:cubicBezTo>
                    <a:pt x="228" y="6"/>
                    <a:pt x="227" y="4"/>
                    <a:pt x="225" y="2"/>
                  </a:cubicBezTo>
                  <a:cubicBezTo>
                    <a:pt x="223" y="1"/>
                    <a:pt x="221" y="0"/>
                    <a:pt x="218" y="0"/>
                  </a:cubicBezTo>
                  <a:cubicBezTo>
                    <a:pt x="216" y="0"/>
                    <a:pt x="213" y="1"/>
                    <a:pt x="212" y="2"/>
                  </a:cubicBezTo>
                  <a:cubicBezTo>
                    <a:pt x="210" y="4"/>
                    <a:pt x="209" y="6"/>
                    <a:pt x="208" y="9"/>
                  </a:cubicBezTo>
                  <a:cubicBezTo>
                    <a:pt x="208" y="11"/>
                    <a:pt x="207" y="25"/>
                    <a:pt x="206" y="38"/>
                  </a:cubicBezTo>
                  <a:cubicBezTo>
                    <a:pt x="202" y="38"/>
                    <a:pt x="197" y="39"/>
                    <a:pt x="193" y="39"/>
                  </a:cubicBezTo>
                  <a:cubicBezTo>
                    <a:pt x="189" y="27"/>
                    <a:pt x="185" y="14"/>
                    <a:pt x="184" y="11"/>
                  </a:cubicBezTo>
                  <a:cubicBezTo>
                    <a:pt x="183" y="9"/>
                    <a:pt x="181" y="7"/>
                    <a:pt x="179" y="6"/>
                  </a:cubicBezTo>
                  <a:cubicBezTo>
                    <a:pt x="177" y="5"/>
                    <a:pt x="175" y="5"/>
                    <a:pt x="172" y="5"/>
                  </a:cubicBezTo>
                  <a:cubicBezTo>
                    <a:pt x="170" y="6"/>
                    <a:pt x="168" y="7"/>
                    <a:pt x="166" y="9"/>
                  </a:cubicBezTo>
                  <a:cubicBezTo>
                    <a:pt x="165" y="11"/>
                    <a:pt x="164" y="13"/>
                    <a:pt x="164" y="16"/>
                  </a:cubicBezTo>
                  <a:cubicBezTo>
                    <a:pt x="165" y="18"/>
                    <a:pt x="167" y="32"/>
                    <a:pt x="168" y="45"/>
                  </a:cubicBezTo>
                  <a:cubicBezTo>
                    <a:pt x="164" y="46"/>
                    <a:pt x="160" y="47"/>
                    <a:pt x="156" y="49"/>
                  </a:cubicBezTo>
                  <a:cubicBezTo>
                    <a:pt x="150" y="38"/>
                    <a:pt x="143" y="26"/>
                    <a:pt x="141" y="23"/>
                  </a:cubicBezTo>
                  <a:cubicBezTo>
                    <a:pt x="140" y="21"/>
                    <a:pt x="138" y="20"/>
                    <a:pt x="136" y="19"/>
                  </a:cubicBezTo>
                  <a:cubicBezTo>
                    <a:pt x="133" y="18"/>
                    <a:pt x="131" y="19"/>
                    <a:pt x="128" y="20"/>
                  </a:cubicBezTo>
                  <a:cubicBezTo>
                    <a:pt x="126" y="21"/>
                    <a:pt x="124" y="22"/>
                    <a:pt x="123" y="25"/>
                  </a:cubicBezTo>
                  <a:cubicBezTo>
                    <a:pt x="122" y="27"/>
                    <a:pt x="122" y="29"/>
                    <a:pt x="123" y="32"/>
                  </a:cubicBezTo>
                  <a:cubicBezTo>
                    <a:pt x="124" y="34"/>
                    <a:pt x="129" y="47"/>
                    <a:pt x="133" y="59"/>
                  </a:cubicBezTo>
                  <a:cubicBezTo>
                    <a:pt x="129" y="61"/>
                    <a:pt x="125" y="64"/>
                    <a:pt x="122" y="66"/>
                  </a:cubicBezTo>
                  <a:cubicBezTo>
                    <a:pt x="113" y="56"/>
                    <a:pt x="104" y="46"/>
                    <a:pt x="102" y="44"/>
                  </a:cubicBezTo>
                  <a:cubicBezTo>
                    <a:pt x="100" y="42"/>
                    <a:pt x="98" y="41"/>
                    <a:pt x="95" y="41"/>
                  </a:cubicBezTo>
                  <a:cubicBezTo>
                    <a:pt x="93" y="41"/>
                    <a:pt x="91" y="41"/>
                    <a:pt x="89" y="43"/>
                  </a:cubicBezTo>
                  <a:cubicBezTo>
                    <a:pt x="87" y="44"/>
                    <a:pt x="85" y="46"/>
                    <a:pt x="85" y="49"/>
                  </a:cubicBezTo>
                  <a:cubicBezTo>
                    <a:pt x="84" y="51"/>
                    <a:pt x="85" y="54"/>
                    <a:pt x="86" y="56"/>
                  </a:cubicBezTo>
                  <a:cubicBezTo>
                    <a:pt x="87" y="58"/>
                    <a:pt x="95" y="70"/>
                    <a:pt x="101" y="81"/>
                  </a:cubicBezTo>
                  <a:cubicBezTo>
                    <a:pt x="98" y="84"/>
                    <a:pt x="95" y="86"/>
                    <a:pt x="92" y="89"/>
                  </a:cubicBezTo>
                  <a:cubicBezTo>
                    <a:pt x="82" y="82"/>
                    <a:pt x="70" y="74"/>
                    <a:pt x="68" y="72"/>
                  </a:cubicBezTo>
                  <a:cubicBezTo>
                    <a:pt x="66" y="71"/>
                    <a:pt x="63" y="70"/>
                    <a:pt x="61" y="70"/>
                  </a:cubicBezTo>
                  <a:cubicBezTo>
                    <a:pt x="59" y="71"/>
                    <a:pt x="56" y="72"/>
                    <a:pt x="55" y="74"/>
                  </a:cubicBezTo>
                  <a:cubicBezTo>
                    <a:pt x="53" y="76"/>
                    <a:pt x="52" y="78"/>
                    <a:pt x="52" y="80"/>
                  </a:cubicBezTo>
                  <a:cubicBezTo>
                    <a:pt x="52" y="83"/>
                    <a:pt x="53" y="85"/>
                    <a:pt x="55" y="87"/>
                  </a:cubicBezTo>
                  <a:cubicBezTo>
                    <a:pt x="56" y="89"/>
                    <a:pt x="66" y="99"/>
                    <a:pt x="75" y="108"/>
                  </a:cubicBezTo>
                  <a:cubicBezTo>
                    <a:pt x="72" y="112"/>
                    <a:pt x="70" y="115"/>
                    <a:pt x="67" y="119"/>
                  </a:cubicBezTo>
                  <a:cubicBezTo>
                    <a:pt x="56" y="114"/>
                    <a:pt x="43" y="108"/>
                    <a:pt x="40" y="107"/>
                  </a:cubicBezTo>
                  <a:cubicBezTo>
                    <a:pt x="38" y="106"/>
                    <a:pt x="36" y="106"/>
                    <a:pt x="33" y="107"/>
                  </a:cubicBezTo>
                  <a:cubicBezTo>
                    <a:pt x="31" y="107"/>
                    <a:pt x="29" y="109"/>
                    <a:pt x="28" y="111"/>
                  </a:cubicBezTo>
                  <a:cubicBezTo>
                    <a:pt x="27" y="113"/>
                    <a:pt x="26" y="116"/>
                    <a:pt x="27" y="118"/>
                  </a:cubicBezTo>
                  <a:cubicBezTo>
                    <a:pt x="27" y="120"/>
                    <a:pt x="28" y="123"/>
                    <a:pt x="31" y="124"/>
                  </a:cubicBezTo>
                  <a:cubicBezTo>
                    <a:pt x="33" y="126"/>
                    <a:pt x="44" y="134"/>
                    <a:pt x="55" y="141"/>
                  </a:cubicBezTo>
                  <a:cubicBezTo>
                    <a:pt x="53" y="145"/>
                    <a:pt x="51" y="148"/>
                    <a:pt x="50" y="152"/>
                  </a:cubicBezTo>
                  <a:cubicBezTo>
                    <a:pt x="37" y="150"/>
                    <a:pt x="24" y="147"/>
                    <a:pt x="21" y="146"/>
                  </a:cubicBezTo>
                  <a:cubicBezTo>
                    <a:pt x="18" y="146"/>
                    <a:pt x="16" y="146"/>
                    <a:pt x="14" y="148"/>
                  </a:cubicBezTo>
                  <a:cubicBezTo>
                    <a:pt x="12" y="149"/>
                    <a:pt x="10" y="151"/>
                    <a:pt x="10" y="153"/>
                  </a:cubicBezTo>
                  <a:cubicBezTo>
                    <a:pt x="9" y="156"/>
                    <a:pt x="9" y="158"/>
                    <a:pt x="10" y="160"/>
                  </a:cubicBezTo>
                  <a:cubicBezTo>
                    <a:pt x="11" y="162"/>
                    <a:pt x="12" y="164"/>
                    <a:pt x="15" y="165"/>
                  </a:cubicBezTo>
                  <a:cubicBezTo>
                    <a:pt x="17" y="166"/>
                    <a:pt x="30" y="172"/>
                    <a:pt x="42" y="177"/>
                  </a:cubicBezTo>
                  <a:cubicBezTo>
                    <a:pt x="41" y="181"/>
                    <a:pt x="40" y="185"/>
                    <a:pt x="40" y="189"/>
                  </a:cubicBezTo>
                  <a:cubicBezTo>
                    <a:pt x="27" y="189"/>
                    <a:pt x="13" y="189"/>
                    <a:pt x="10" y="189"/>
                  </a:cubicBezTo>
                  <a:cubicBezTo>
                    <a:pt x="7" y="189"/>
                    <a:pt x="5" y="190"/>
                    <a:pt x="3" y="192"/>
                  </a:cubicBezTo>
                  <a:cubicBezTo>
                    <a:pt x="2" y="193"/>
                    <a:pt x="1" y="196"/>
                    <a:pt x="0" y="198"/>
                  </a:cubicBezTo>
                  <a:cubicBezTo>
                    <a:pt x="0" y="201"/>
                    <a:pt x="1" y="203"/>
                    <a:pt x="2" y="205"/>
                  </a:cubicBezTo>
                  <a:cubicBezTo>
                    <a:pt x="4" y="207"/>
                    <a:pt x="6" y="208"/>
                    <a:pt x="8" y="209"/>
                  </a:cubicBezTo>
                  <a:cubicBezTo>
                    <a:pt x="11" y="209"/>
                    <a:pt x="25" y="212"/>
                    <a:pt x="37" y="214"/>
                  </a:cubicBezTo>
                  <a:cubicBezTo>
                    <a:pt x="37" y="219"/>
                    <a:pt x="37" y="223"/>
                    <a:pt x="37" y="227"/>
                  </a:cubicBezTo>
                  <a:cubicBezTo>
                    <a:pt x="25" y="230"/>
                    <a:pt x="11" y="232"/>
                    <a:pt x="8" y="233"/>
                  </a:cubicBezTo>
                  <a:cubicBezTo>
                    <a:pt x="6" y="234"/>
                    <a:pt x="4" y="235"/>
                    <a:pt x="3" y="237"/>
                  </a:cubicBezTo>
                  <a:cubicBezTo>
                    <a:pt x="1" y="239"/>
                    <a:pt x="1" y="241"/>
                    <a:pt x="1" y="244"/>
                  </a:cubicBezTo>
                  <a:cubicBezTo>
                    <a:pt x="1" y="246"/>
                    <a:pt x="2" y="249"/>
                    <a:pt x="4" y="250"/>
                  </a:cubicBezTo>
                  <a:cubicBezTo>
                    <a:pt x="6" y="252"/>
                    <a:pt x="8" y="253"/>
                    <a:pt x="11" y="253"/>
                  </a:cubicBezTo>
                  <a:cubicBezTo>
                    <a:pt x="13" y="253"/>
                    <a:pt x="28" y="252"/>
                    <a:pt x="40" y="252"/>
                  </a:cubicBezTo>
                  <a:cubicBezTo>
                    <a:pt x="41" y="256"/>
                    <a:pt x="42" y="261"/>
                    <a:pt x="43" y="265"/>
                  </a:cubicBezTo>
                  <a:cubicBezTo>
                    <a:pt x="31" y="270"/>
                    <a:pt x="19" y="275"/>
                    <a:pt x="16" y="277"/>
                  </a:cubicBezTo>
                  <a:cubicBezTo>
                    <a:pt x="14" y="278"/>
                    <a:pt x="12" y="279"/>
                    <a:pt x="11" y="282"/>
                  </a:cubicBezTo>
                  <a:cubicBezTo>
                    <a:pt x="10" y="284"/>
                    <a:pt x="10" y="286"/>
                    <a:pt x="11" y="289"/>
                  </a:cubicBezTo>
                  <a:cubicBezTo>
                    <a:pt x="12" y="291"/>
                    <a:pt x="13" y="293"/>
                    <a:pt x="15" y="294"/>
                  </a:cubicBezTo>
                  <a:cubicBezTo>
                    <a:pt x="17" y="295"/>
                    <a:pt x="20" y="296"/>
                    <a:pt x="22" y="295"/>
                  </a:cubicBezTo>
                  <a:cubicBezTo>
                    <a:pt x="25" y="295"/>
                    <a:pt x="39" y="292"/>
                    <a:pt x="51" y="289"/>
                  </a:cubicBezTo>
                  <a:cubicBezTo>
                    <a:pt x="53" y="293"/>
                    <a:pt x="55" y="296"/>
                    <a:pt x="57" y="300"/>
                  </a:cubicBezTo>
                  <a:cubicBezTo>
                    <a:pt x="46" y="308"/>
                    <a:pt x="35" y="316"/>
                    <a:pt x="33" y="317"/>
                  </a:cubicBezTo>
                  <a:cubicBezTo>
                    <a:pt x="31" y="319"/>
                    <a:pt x="29" y="321"/>
                    <a:pt x="29" y="323"/>
                  </a:cubicBezTo>
                  <a:cubicBezTo>
                    <a:pt x="29" y="326"/>
                    <a:pt x="29" y="328"/>
                    <a:pt x="30" y="330"/>
                  </a:cubicBezTo>
                  <a:cubicBezTo>
                    <a:pt x="32" y="333"/>
                    <a:pt x="33" y="334"/>
                    <a:pt x="36" y="335"/>
                  </a:cubicBezTo>
                  <a:cubicBezTo>
                    <a:pt x="38" y="336"/>
                    <a:pt x="40" y="336"/>
                    <a:pt x="43" y="335"/>
                  </a:cubicBezTo>
                  <a:cubicBezTo>
                    <a:pt x="45" y="333"/>
                    <a:pt x="58" y="327"/>
                    <a:pt x="70" y="322"/>
                  </a:cubicBezTo>
                  <a:cubicBezTo>
                    <a:pt x="72" y="326"/>
                    <a:pt x="75" y="329"/>
                    <a:pt x="77" y="332"/>
                  </a:cubicBezTo>
                  <a:cubicBezTo>
                    <a:pt x="69" y="342"/>
                    <a:pt x="59" y="352"/>
                    <a:pt x="57" y="354"/>
                  </a:cubicBezTo>
                  <a:cubicBezTo>
                    <a:pt x="56" y="356"/>
                    <a:pt x="55" y="358"/>
                    <a:pt x="55" y="361"/>
                  </a:cubicBezTo>
                  <a:cubicBezTo>
                    <a:pt x="55" y="363"/>
                    <a:pt x="56" y="365"/>
                    <a:pt x="58" y="367"/>
                  </a:cubicBezTo>
                  <a:cubicBezTo>
                    <a:pt x="60" y="369"/>
                    <a:pt x="62" y="370"/>
                    <a:pt x="64" y="370"/>
                  </a:cubicBezTo>
                  <a:cubicBezTo>
                    <a:pt x="66" y="371"/>
                    <a:pt x="69" y="370"/>
                    <a:pt x="71" y="369"/>
                  </a:cubicBezTo>
                  <a:cubicBezTo>
                    <a:pt x="73" y="367"/>
                    <a:pt x="84" y="359"/>
                    <a:pt x="95" y="351"/>
                  </a:cubicBezTo>
                  <a:cubicBezTo>
                    <a:pt x="98" y="354"/>
                    <a:pt x="101" y="357"/>
                    <a:pt x="104" y="359"/>
                  </a:cubicBezTo>
                  <a:cubicBezTo>
                    <a:pt x="98" y="370"/>
                    <a:pt x="91" y="382"/>
                    <a:pt x="89" y="385"/>
                  </a:cubicBezTo>
                  <a:cubicBezTo>
                    <a:pt x="88" y="387"/>
                    <a:pt x="88" y="390"/>
                    <a:pt x="88" y="392"/>
                  </a:cubicBezTo>
                  <a:cubicBezTo>
                    <a:pt x="89" y="394"/>
                    <a:pt x="90" y="396"/>
                    <a:pt x="92" y="398"/>
                  </a:cubicBezTo>
                  <a:cubicBezTo>
                    <a:pt x="95" y="399"/>
                    <a:pt x="97" y="400"/>
                    <a:pt x="99" y="399"/>
                  </a:cubicBezTo>
                  <a:cubicBezTo>
                    <a:pt x="102" y="399"/>
                    <a:pt x="104" y="398"/>
                    <a:pt x="106" y="396"/>
                  </a:cubicBezTo>
                  <a:cubicBezTo>
                    <a:pt x="108" y="394"/>
                    <a:pt x="117" y="384"/>
                    <a:pt x="125" y="374"/>
                  </a:cubicBezTo>
                  <a:cubicBezTo>
                    <a:pt x="129" y="376"/>
                    <a:pt x="132" y="378"/>
                    <a:pt x="136" y="380"/>
                  </a:cubicBezTo>
                  <a:cubicBezTo>
                    <a:pt x="132" y="392"/>
                    <a:pt x="128" y="406"/>
                    <a:pt x="127" y="408"/>
                  </a:cubicBezTo>
                  <a:cubicBezTo>
                    <a:pt x="126" y="411"/>
                    <a:pt x="127" y="413"/>
                    <a:pt x="128" y="415"/>
                  </a:cubicBezTo>
                  <a:cubicBezTo>
                    <a:pt x="129" y="417"/>
                    <a:pt x="130" y="419"/>
                    <a:pt x="133" y="420"/>
                  </a:cubicBezTo>
                  <a:cubicBezTo>
                    <a:pt x="135" y="421"/>
                    <a:pt x="138" y="421"/>
                    <a:pt x="140" y="421"/>
                  </a:cubicBezTo>
                  <a:cubicBezTo>
                    <a:pt x="142" y="420"/>
                    <a:pt x="144" y="418"/>
                    <a:pt x="145" y="416"/>
                  </a:cubicBezTo>
                  <a:cubicBezTo>
                    <a:pt x="147" y="414"/>
                    <a:pt x="154" y="402"/>
                    <a:pt x="160" y="391"/>
                  </a:cubicBezTo>
                  <a:cubicBezTo>
                    <a:pt x="164" y="392"/>
                    <a:pt x="168" y="393"/>
                    <a:pt x="172" y="394"/>
                  </a:cubicBezTo>
                  <a:cubicBezTo>
                    <a:pt x="171" y="407"/>
                    <a:pt x="169" y="421"/>
                    <a:pt x="169" y="424"/>
                  </a:cubicBezTo>
                  <a:cubicBezTo>
                    <a:pt x="169" y="426"/>
                    <a:pt x="169" y="428"/>
                    <a:pt x="171" y="430"/>
                  </a:cubicBezTo>
                  <a:cubicBezTo>
                    <a:pt x="172" y="432"/>
                    <a:pt x="174" y="434"/>
                    <a:pt x="177" y="434"/>
                  </a:cubicBezTo>
                  <a:cubicBezTo>
                    <a:pt x="179" y="435"/>
                    <a:pt x="182" y="434"/>
                    <a:pt x="184" y="433"/>
                  </a:cubicBezTo>
                  <a:cubicBezTo>
                    <a:pt x="186" y="432"/>
                    <a:pt x="188" y="430"/>
                    <a:pt x="188" y="428"/>
                  </a:cubicBezTo>
                  <a:cubicBezTo>
                    <a:pt x="189" y="425"/>
                    <a:pt x="193" y="411"/>
                    <a:pt x="197" y="399"/>
                  </a:cubicBezTo>
                  <a:cubicBezTo>
                    <a:pt x="199" y="400"/>
                    <a:pt x="201" y="400"/>
                    <a:pt x="203" y="400"/>
                  </a:cubicBezTo>
                  <a:cubicBezTo>
                    <a:pt x="205" y="400"/>
                    <a:pt x="208" y="401"/>
                    <a:pt x="210" y="401"/>
                  </a:cubicBezTo>
                  <a:cubicBezTo>
                    <a:pt x="211" y="413"/>
                    <a:pt x="213" y="427"/>
                    <a:pt x="213" y="430"/>
                  </a:cubicBezTo>
                  <a:cubicBezTo>
                    <a:pt x="213" y="432"/>
                    <a:pt x="214" y="435"/>
                    <a:pt x="216" y="436"/>
                  </a:cubicBezTo>
                  <a:cubicBezTo>
                    <a:pt x="218" y="438"/>
                    <a:pt x="220" y="438"/>
                    <a:pt x="223" y="438"/>
                  </a:cubicBezTo>
                  <a:cubicBezTo>
                    <a:pt x="225" y="438"/>
                    <a:pt x="228" y="437"/>
                    <a:pt x="230" y="436"/>
                  </a:cubicBezTo>
                  <a:cubicBezTo>
                    <a:pt x="231" y="434"/>
                    <a:pt x="233" y="432"/>
                    <a:pt x="233" y="430"/>
                  </a:cubicBezTo>
                  <a:cubicBezTo>
                    <a:pt x="233" y="427"/>
                    <a:pt x="234" y="413"/>
                    <a:pt x="235" y="400"/>
                  </a:cubicBezTo>
                  <a:cubicBezTo>
                    <a:pt x="240" y="400"/>
                    <a:pt x="244" y="400"/>
                    <a:pt x="248" y="399"/>
                  </a:cubicBezTo>
                  <a:cubicBezTo>
                    <a:pt x="252" y="411"/>
                    <a:pt x="256" y="424"/>
                    <a:pt x="257" y="427"/>
                  </a:cubicBezTo>
                  <a:cubicBezTo>
                    <a:pt x="258" y="429"/>
                    <a:pt x="260" y="431"/>
                    <a:pt x="262" y="432"/>
                  </a:cubicBezTo>
                  <a:cubicBezTo>
                    <a:pt x="264" y="433"/>
                    <a:pt x="266" y="434"/>
                    <a:pt x="269" y="433"/>
                  </a:cubicBezTo>
                  <a:cubicBezTo>
                    <a:pt x="271" y="433"/>
                    <a:pt x="273" y="431"/>
                    <a:pt x="275" y="429"/>
                  </a:cubicBezTo>
                  <a:cubicBezTo>
                    <a:pt x="276" y="428"/>
                    <a:pt x="277" y="425"/>
                    <a:pt x="277" y="423"/>
                  </a:cubicBezTo>
                  <a:cubicBezTo>
                    <a:pt x="276" y="420"/>
                    <a:pt x="275" y="406"/>
                    <a:pt x="273" y="394"/>
                  </a:cubicBezTo>
                  <a:cubicBezTo>
                    <a:pt x="277" y="392"/>
                    <a:pt x="281" y="391"/>
                    <a:pt x="285" y="390"/>
                  </a:cubicBezTo>
                  <a:cubicBezTo>
                    <a:pt x="292" y="400"/>
                    <a:pt x="299" y="413"/>
                    <a:pt x="300" y="415"/>
                  </a:cubicBezTo>
                  <a:cubicBezTo>
                    <a:pt x="301" y="417"/>
                    <a:pt x="303" y="419"/>
                    <a:pt x="306" y="419"/>
                  </a:cubicBezTo>
                  <a:cubicBezTo>
                    <a:pt x="308" y="420"/>
                    <a:pt x="310" y="420"/>
                    <a:pt x="313" y="419"/>
                  </a:cubicBezTo>
                  <a:cubicBezTo>
                    <a:pt x="315" y="418"/>
                    <a:pt x="317" y="416"/>
                    <a:pt x="318" y="414"/>
                  </a:cubicBezTo>
                  <a:cubicBezTo>
                    <a:pt x="319" y="412"/>
                    <a:pt x="319" y="409"/>
                    <a:pt x="318" y="407"/>
                  </a:cubicBezTo>
                  <a:cubicBezTo>
                    <a:pt x="317" y="404"/>
                    <a:pt x="313" y="391"/>
                    <a:pt x="308" y="379"/>
                  </a:cubicBezTo>
                  <a:cubicBezTo>
                    <a:pt x="312" y="377"/>
                    <a:pt x="316" y="375"/>
                    <a:pt x="319" y="373"/>
                  </a:cubicBezTo>
                  <a:cubicBezTo>
                    <a:pt x="328" y="382"/>
                    <a:pt x="337" y="392"/>
                    <a:pt x="339" y="394"/>
                  </a:cubicBezTo>
                  <a:cubicBezTo>
                    <a:pt x="341" y="396"/>
                    <a:pt x="343" y="397"/>
                    <a:pt x="346" y="397"/>
                  </a:cubicBezTo>
                  <a:cubicBezTo>
                    <a:pt x="348" y="398"/>
                    <a:pt x="350" y="397"/>
                    <a:pt x="352" y="395"/>
                  </a:cubicBezTo>
                  <a:cubicBezTo>
                    <a:pt x="355" y="394"/>
                    <a:pt x="356" y="392"/>
                    <a:pt x="356" y="390"/>
                  </a:cubicBezTo>
                  <a:cubicBezTo>
                    <a:pt x="357" y="387"/>
                    <a:pt x="357" y="385"/>
                    <a:pt x="355" y="383"/>
                  </a:cubicBezTo>
                  <a:cubicBezTo>
                    <a:pt x="354" y="380"/>
                    <a:pt x="347" y="368"/>
                    <a:pt x="340" y="357"/>
                  </a:cubicBezTo>
                  <a:cubicBezTo>
                    <a:pt x="343" y="355"/>
                    <a:pt x="346" y="352"/>
                    <a:pt x="349" y="349"/>
                  </a:cubicBezTo>
                  <a:cubicBezTo>
                    <a:pt x="360" y="356"/>
                    <a:pt x="371" y="365"/>
                    <a:pt x="373" y="366"/>
                  </a:cubicBezTo>
                  <a:cubicBezTo>
                    <a:pt x="375" y="368"/>
                    <a:pt x="378" y="368"/>
                    <a:pt x="380" y="368"/>
                  </a:cubicBezTo>
                  <a:cubicBezTo>
                    <a:pt x="383" y="368"/>
                    <a:pt x="385" y="366"/>
                    <a:pt x="387" y="365"/>
                  </a:cubicBezTo>
                  <a:cubicBezTo>
                    <a:pt x="388" y="363"/>
                    <a:pt x="389" y="360"/>
                    <a:pt x="389" y="358"/>
                  </a:cubicBezTo>
                  <a:cubicBezTo>
                    <a:pt x="389" y="356"/>
                    <a:pt x="388" y="353"/>
                    <a:pt x="387" y="351"/>
                  </a:cubicBezTo>
                  <a:cubicBezTo>
                    <a:pt x="385" y="349"/>
                    <a:pt x="375" y="339"/>
                    <a:pt x="366" y="330"/>
                  </a:cubicBezTo>
                  <a:cubicBezTo>
                    <a:pt x="369" y="327"/>
                    <a:pt x="371" y="323"/>
                    <a:pt x="374" y="320"/>
                  </a:cubicBezTo>
                  <a:cubicBezTo>
                    <a:pt x="385" y="325"/>
                    <a:pt x="398" y="330"/>
                    <a:pt x="401" y="332"/>
                  </a:cubicBezTo>
                  <a:cubicBezTo>
                    <a:pt x="403" y="333"/>
                    <a:pt x="406" y="333"/>
                    <a:pt x="408" y="332"/>
                  </a:cubicBezTo>
                  <a:cubicBezTo>
                    <a:pt x="410" y="331"/>
                    <a:pt x="412" y="329"/>
                    <a:pt x="413" y="327"/>
                  </a:cubicBezTo>
                  <a:cubicBezTo>
                    <a:pt x="415" y="325"/>
                    <a:pt x="415" y="323"/>
                    <a:pt x="414" y="320"/>
                  </a:cubicBezTo>
                  <a:cubicBezTo>
                    <a:pt x="414" y="318"/>
                    <a:pt x="413" y="316"/>
                    <a:pt x="411" y="314"/>
                  </a:cubicBezTo>
                  <a:cubicBezTo>
                    <a:pt x="408" y="313"/>
                    <a:pt x="397" y="305"/>
                    <a:pt x="386" y="298"/>
                  </a:cubicBezTo>
                  <a:cubicBezTo>
                    <a:pt x="388" y="294"/>
                    <a:pt x="390" y="290"/>
                    <a:pt x="391" y="286"/>
                  </a:cubicBezTo>
                  <a:cubicBezTo>
                    <a:pt x="404" y="289"/>
                    <a:pt x="418" y="291"/>
                    <a:pt x="420" y="292"/>
                  </a:cubicBezTo>
                  <a:cubicBezTo>
                    <a:pt x="423" y="293"/>
                    <a:pt x="425" y="292"/>
                    <a:pt x="427" y="291"/>
                  </a:cubicBezTo>
                  <a:cubicBezTo>
                    <a:pt x="429" y="289"/>
                    <a:pt x="431" y="288"/>
                    <a:pt x="432" y="285"/>
                  </a:cubicBezTo>
                  <a:cubicBezTo>
                    <a:pt x="432" y="283"/>
                    <a:pt x="432" y="280"/>
                    <a:pt x="431" y="278"/>
                  </a:cubicBezTo>
                  <a:cubicBezTo>
                    <a:pt x="430" y="276"/>
                    <a:pt x="429" y="274"/>
                    <a:pt x="426" y="273"/>
                  </a:cubicBezTo>
                  <a:cubicBezTo>
                    <a:pt x="424" y="272"/>
                    <a:pt x="411" y="267"/>
                    <a:pt x="399" y="262"/>
                  </a:cubicBezTo>
                  <a:cubicBezTo>
                    <a:pt x="400" y="258"/>
                    <a:pt x="401" y="253"/>
                    <a:pt x="402" y="249"/>
                  </a:cubicBezTo>
                  <a:cubicBezTo>
                    <a:pt x="414" y="249"/>
                    <a:pt x="428" y="249"/>
                    <a:pt x="431" y="249"/>
                  </a:cubicBezTo>
                  <a:close/>
                  <a:moveTo>
                    <a:pt x="207" y="363"/>
                  </a:moveTo>
                  <a:cubicBezTo>
                    <a:pt x="126" y="356"/>
                    <a:pt x="67" y="285"/>
                    <a:pt x="75" y="205"/>
                  </a:cubicBezTo>
                  <a:cubicBezTo>
                    <a:pt x="83" y="126"/>
                    <a:pt x="154" y="67"/>
                    <a:pt x="234" y="75"/>
                  </a:cubicBezTo>
                  <a:cubicBezTo>
                    <a:pt x="315" y="83"/>
                    <a:pt x="374" y="153"/>
                    <a:pt x="366" y="233"/>
                  </a:cubicBezTo>
                  <a:cubicBezTo>
                    <a:pt x="359" y="313"/>
                    <a:pt x="287" y="371"/>
                    <a:pt x="207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34"/>
            <p:cNvSpPr>
              <a:spLocks/>
            </p:cNvSpPr>
            <p:nvPr/>
          </p:nvSpPr>
          <p:spPr bwMode="auto">
            <a:xfrm>
              <a:off x="5785485" y="2513804"/>
              <a:ext cx="30090" cy="50151"/>
            </a:xfrm>
            <a:custGeom>
              <a:avLst/>
              <a:gdLst>
                <a:gd name="T0" fmla="*/ 0 w 14"/>
                <a:gd name="T1" fmla="*/ 1 h 24"/>
                <a:gd name="T2" fmla="*/ 5 w 14"/>
                <a:gd name="T3" fmla="*/ 24 h 24"/>
                <a:gd name="T4" fmla="*/ 13 w 14"/>
                <a:gd name="T5" fmla="*/ 11 h 24"/>
                <a:gd name="T6" fmla="*/ 0 w 14"/>
                <a:gd name="T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1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11" y="22"/>
                    <a:pt x="14" y="16"/>
                    <a:pt x="13" y="11"/>
                  </a:cubicBezTo>
                  <a:cubicBezTo>
                    <a:pt x="12" y="4"/>
                    <a:pt x="6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35"/>
            <p:cNvSpPr>
              <a:spLocks/>
            </p:cNvSpPr>
            <p:nvPr/>
          </p:nvSpPr>
          <p:spPr bwMode="auto">
            <a:xfrm>
              <a:off x="5760410" y="2516310"/>
              <a:ext cx="30090" cy="52656"/>
            </a:xfrm>
            <a:custGeom>
              <a:avLst/>
              <a:gdLst>
                <a:gd name="T0" fmla="*/ 1 w 15"/>
                <a:gd name="T1" fmla="*/ 14 h 25"/>
                <a:gd name="T2" fmla="*/ 15 w 15"/>
                <a:gd name="T3" fmla="*/ 24 h 25"/>
                <a:gd name="T4" fmla="*/ 9 w 15"/>
                <a:gd name="T5" fmla="*/ 0 h 25"/>
                <a:gd name="T6" fmla="*/ 1 w 15"/>
                <a:gd name="T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5">
                  <a:moveTo>
                    <a:pt x="1" y="14"/>
                  </a:moveTo>
                  <a:cubicBezTo>
                    <a:pt x="3" y="20"/>
                    <a:pt x="8" y="25"/>
                    <a:pt x="15" y="2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2"/>
                    <a:pt x="0" y="8"/>
                    <a:pt x="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36"/>
            <p:cNvSpPr>
              <a:spLocks noEditPoints="1"/>
            </p:cNvSpPr>
            <p:nvPr/>
          </p:nvSpPr>
          <p:spPr bwMode="auto">
            <a:xfrm>
              <a:off x="5507151" y="2258038"/>
              <a:ext cx="561682" cy="564189"/>
            </a:xfrm>
            <a:custGeom>
              <a:avLst/>
              <a:gdLst>
                <a:gd name="T0" fmla="*/ 264 w 265"/>
                <a:gd name="T1" fmla="*/ 129 h 265"/>
                <a:gd name="T2" fmla="*/ 258 w 265"/>
                <a:gd name="T3" fmla="*/ 112 h 265"/>
                <a:gd name="T4" fmla="*/ 256 w 265"/>
                <a:gd name="T5" fmla="*/ 100 h 265"/>
                <a:gd name="T6" fmla="*/ 254 w 265"/>
                <a:gd name="T7" fmla="*/ 83 h 265"/>
                <a:gd name="T8" fmla="*/ 229 w 265"/>
                <a:gd name="T9" fmla="*/ 81 h 265"/>
                <a:gd name="T10" fmla="*/ 240 w 265"/>
                <a:gd name="T11" fmla="*/ 55 h 265"/>
                <a:gd name="T12" fmla="*/ 211 w 265"/>
                <a:gd name="T13" fmla="*/ 56 h 265"/>
                <a:gd name="T14" fmla="*/ 217 w 265"/>
                <a:gd name="T15" fmla="*/ 32 h 265"/>
                <a:gd name="T16" fmla="*/ 201 w 265"/>
                <a:gd name="T17" fmla="*/ 25 h 265"/>
                <a:gd name="T18" fmla="*/ 191 w 265"/>
                <a:gd name="T19" fmla="*/ 19 h 265"/>
                <a:gd name="T20" fmla="*/ 177 w 265"/>
                <a:gd name="T21" fmla="*/ 9 h 265"/>
                <a:gd name="T22" fmla="*/ 159 w 265"/>
                <a:gd name="T23" fmla="*/ 26 h 265"/>
                <a:gd name="T24" fmla="*/ 146 w 265"/>
                <a:gd name="T25" fmla="*/ 0 h 265"/>
                <a:gd name="T26" fmla="*/ 132 w 265"/>
                <a:gd name="T27" fmla="*/ 22 h 265"/>
                <a:gd name="T28" fmla="*/ 118 w 265"/>
                <a:gd name="T29" fmla="*/ 0 h 265"/>
                <a:gd name="T30" fmla="*/ 106 w 265"/>
                <a:gd name="T31" fmla="*/ 26 h 265"/>
                <a:gd name="T32" fmla="*/ 88 w 265"/>
                <a:gd name="T33" fmla="*/ 9 h 265"/>
                <a:gd name="T34" fmla="*/ 74 w 265"/>
                <a:gd name="T35" fmla="*/ 19 h 265"/>
                <a:gd name="T36" fmla="*/ 63 w 265"/>
                <a:gd name="T37" fmla="*/ 25 h 265"/>
                <a:gd name="T38" fmla="*/ 48 w 265"/>
                <a:gd name="T39" fmla="*/ 32 h 265"/>
                <a:gd name="T40" fmla="*/ 53 w 265"/>
                <a:gd name="T41" fmla="*/ 56 h 265"/>
                <a:gd name="T42" fmla="*/ 25 w 265"/>
                <a:gd name="T43" fmla="*/ 55 h 265"/>
                <a:gd name="T44" fmla="*/ 35 w 265"/>
                <a:gd name="T45" fmla="*/ 81 h 265"/>
                <a:gd name="T46" fmla="*/ 11 w 265"/>
                <a:gd name="T47" fmla="*/ 83 h 265"/>
                <a:gd name="T48" fmla="*/ 9 w 265"/>
                <a:gd name="T49" fmla="*/ 100 h 265"/>
                <a:gd name="T50" fmla="*/ 6 w 265"/>
                <a:gd name="T51" fmla="*/ 112 h 265"/>
                <a:gd name="T52" fmla="*/ 1 w 265"/>
                <a:gd name="T53" fmla="*/ 129 h 265"/>
                <a:gd name="T54" fmla="*/ 23 w 265"/>
                <a:gd name="T55" fmla="*/ 140 h 265"/>
                <a:gd name="T56" fmla="*/ 3 w 265"/>
                <a:gd name="T57" fmla="*/ 160 h 265"/>
                <a:gd name="T58" fmla="*/ 29 w 265"/>
                <a:gd name="T59" fmla="*/ 170 h 265"/>
                <a:gd name="T60" fmla="*/ 14 w 265"/>
                <a:gd name="T61" fmla="*/ 190 h 265"/>
                <a:gd name="T62" fmla="*/ 26 w 265"/>
                <a:gd name="T63" fmla="*/ 203 h 265"/>
                <a:gd name="T64" fmla="*/ 33 w 265"/>
                <a:gd name="T65" fmla="*/ 213 h 265"/>
                <a:gd name="T66" fmla="*/ 42 w 265"/>
                <a:gd name="T67" fmla="*/ 228 h 265"/>
                <a:gd name="T68" fmla="*/ 65 w 265"/>
                <a:gd name="T69" fmla="*/ 220 h 265"/>
                <a:gd name="T70" fmla="*/ 66 w 265"/>
                <a:gd name="T71" fmla="*/ 248 h 265"/>
                <a:gd name="T72" fmla="*/ 91 w 265"/>
                <a:gd name="T73" fmla="*/ 235 h 265"/>
                <a:gd name="T74" fmla="*/ 96 w 265"/>
                <a:gd name="T75" fmla="*/ 259 h 265"/>
                <a:gd name="T76" fmla="*/ 113 w 265"/>
                <a:gd name="T77" fmla="*/ 259 h 265"/>
                <a:gd name="T78" fmla="*/ 125 w 265"/>
                <a:gd name="T79" fmla="*/ 260 h 265"/>
                <a:gd name="T80" fmla="*/ 140 w 265"/>
                <a:gd name="T81" fmla="*/ 260 h 265"/>
                <a:gd name="T82" fmla="*/ 152 w 265"/>
                <a:gd name="T83" fmla="*/ 259 h 265"/>
                <a:gd name="T84" fmla="*/ 169 w 265"/>
                <a:gd name="T85" fmla="*/ 259 h 265"/>
                <a:gd name="T86" fmla="*/ 174 w 265"/>
                <a:gd name="T87" fmla="*/ 235 h 265"/>
                <a:gd name="T88" fmla="*/ 199 w 265"/>
                <a:gd name="T89" fmla="*/ 248 h 265"/>
                <a:gd name="T90" fmla="*/ 200 w 265"/>
                <a:gd name="T91" fmla="*/ 220 h 265"/>
                <a:gd name="T92" fmla="*/ 223 w 265"/>
                <a:gd name="T93" fmla="*/ 228 h 265"/>
                <a:gd name="T94" fmla="*/ 232 w 265"/>
                <a:gd name="T95" fmla="*/ 213 h 265"/>
                <a:gd name="T96" fmla="*/ 239 w 265"/>
                <a:gd name="T97" fmla="*/ 203 h 265"/>
                <a:gd name="T98" fmla="*/ 251 w 265"/>
                <a:gd name="T99" fmla="*/ 190 h 265"/>
                <a:gd name="T100" fmla="*/ 236 w 265"/>
                <a:gd name="T101" fmla="*/ 170 h 265"/>
                <a:gd name="T102" fmla="*/ 262 w 265"/>
                <a:gd name="T103" fmla="*/ 160 h 265"/>
                <a:gd name="T104" fmla="*/ 242 w 265"/>
                <a:gd name="T105" fmla="*/ 140 h 265"/>
                <a:gd name="T106" fmla="*/ 59 w 265"/>
                <a:gd name="T107" fmla="*/ 114 h 265"/>
                <a:gd name="T108" fmla="*/ 151 w 265"/>
                <a:gd name="T109" fmla="*/ 59 h 265"/>
                <a:gd name="T110" fmla="*/ 132 w 265"/>
                <a:gd name="T111" fmla="*/ 225 h 265"/>
                <a:gd name="T112" fmla="*/ 132 w 265"/>
                <a:gd name="T113" fmla="*/ 225 h 265"/>
                <a:gd name="T114" fmla="*/ 158 w 265"/>
                <a:gd name="T115" fmla="*/ 133 h 265"/>
                <a:gd name="T116" fmla="*/ 206 w 265"/>
                <a:gd name="T117" fmla="*/ 1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5" h="265">
                  <a:moveTo>
                    <a:pt x="260" y="139"/>
                  </a:moveTo>
                  <a:cubicBezTo>
                    <a:pt x="261" y="139"/>
                    <a:pt x="263" y="138"/>
                    <a:pt x="264" y="137"/>
                  </a:cubicBezTo>
                  <a:cubicBezTo>
                    <a:pt x="264" y="136"/>
                    <a:pt x="265" y="134"/>
                    <a:pt x="265" y="133"/>
                  </a:cubicBezTo>
                  <a:cubicBezTo>
                    <a:pt x="265" y="131"/>
                    <a:pt x="264" y="130"/>
                    <a:pt x="264" y="129"/>
                  </a:cubicBezTo>
                  <a:cubicBezTo>
                    <a:pt x="263" y="128"/>
                    <a:pt x="261" y="127"/>
                    <a:pt x="260" y="127"/>
                  </a:cubicBezTo>
                  <a:cubicBezTo>
                    <a:pt x="258" y="127"/>
                    <a:pt x="250" y="126"/>
                    <a:pt x="242" y="125"/>
                  </a:cubicBezTo>
                  <a:cubicBezTo>
                    <a:pt x="242" y="122"/>
                    <a:pt x="242" y="120"/>
                    <a:pt x="241" y="117"/>
                  </a:cubicBezTo>
                  <a:cubicBezTo>
                    <a:pt x="249" y="115"/>
                    <a:pt x="257" y="113"/>
                    <a:pt x="258" y="112"/>
                  </a:cubicBezTo>
                  <a:cubicBezTo>
                    <a:pt x="260" y="112"/>
                    <a:pt x="261" y="111"/>
                    <a:pt x="261" y="109"/>
                  </a:cubicBezTo>
                  <a:cubicBezTo>
                    <a:pt x="262" y="108"/>
                    <a:pt x="262" y="107"/>
                    <a:pt x="262" y="105"/>
                  </a:cubicBezTo>
                  <a:cubicBezTo>
                    <a:pt x="262" y="104"/>
                    <a:pt x="261" y="102"/>
                    <a:pt x="260" y="101"/>
                  </a:cubicBezTo>
                  <a:cubicBezTo>
                    <a:pt x="259" y="101"/>
                    <a:pt x="257" y="100"/>
                    <a:pt x="256" y="100"/>
                  </a:cubicBezTo>
                  <a:cubicBezTo>
                    <a:pt x="254" y="100"/>
                    <a:pt x="246" y="101"/>
                    <a:pt x="238" y="102"/>
                  </a:cubicBezTo>
                  <a:cubicBezTo>
                    <a:pt x="237" y="100"/>
                    <a:pt x="237" y="97"/>
                    <a:pt x="236" y="95"/>
                  </a:cubicBezTo>
                  <a:cubicBezTo>
                    <a:pt x="242" y="91"/>
                    <a:pt x="250" y="87"/>
                    <a:pt x="251" y="86"/>
                  </a:cubicBezTo>
                  <a:cubicBezTo>
                    <a:pt x="253" y="86"/>
                    <a:pt x="253" y="84"/>
                    <a:pt x="254" y="83"/>
                  </a:cubicBezTo>
                  <a:cubicBezTo>
                    <a:pt x="254" y="82"/>
                    <a:pt x="254" y="80"/>
                    <a:pt x="254" y="79"/>
                  </a:cubicBezTo>
                  <a:cubicBezTo>
                    <a:pt x="253" y="77"/>
                    <a:pt x="252" y="76"/>
                    <a:pt x="251" y="76"/>
                  </a:cubicBezTo>
                  <a:cubicBezTo>
                    <a:pt x="249" y="75"/>
                    <a:pt x="248" y="75"/>
                    <a:pt x="246" y="75"/>
                  </a:cubicBezTo>
                  <a:cubicBezTo>
                    <a:pt x="245" y="76"/>
                    <a:pt x="237" y="79"/>
                    <a:pt x="229" y="81"/>
                  </a:cubicBezTo>
                  <a:cubicBezTo>
                    <a:pt x="228" y="79"/>
                    <a:pt x="227" y="76"/>
                    <a:pt x="226" y="74"/>
                  </a:cubicBezTo>
                  <a:cubicBezTo>
                    <a:pt x="231" y="69"/>
                    <a:pt x="238" y="64"/>
                    <a:pt x="239" y="62"/>
                  </a:cubicBezTo>
                  <a:cubicBezTo>
                    <a:pt x="240" y="61"/>
                    <a:pt x="241" y="60"/>
                    <a:pt x="241" y="59"/>
                  </a:cubicBezTo>
                  <a:cubicBezTo>
                    <a:pt x="241" y="57"/>
                    <a:pt x="241" y="56"/>
                    <a:pt x="240" y="55"/>
                  </a:cubicBezTo>
                  <a:cubicBezTo>
                    <a:pt x="239" y="53"/>
                    <a:pt x="238" y="53"/>
                    <a:pt x="236" y="52"/>
                  </a:cubicBezTo>
                  <a:cubicBezTo>
                    <a:pt x="235" y="52"/>
                    <a:pt x="233" y="52"/>
                    <a:pt x="232" y="53"/>
                  </a:cubicBezTo>
                  <a:cubicBezTo>
                    <a:pt x="230" y="54"/>
                    <a:pt x="223" y="58"/>
                    <a:pt x="217" y="62"/>
                  </a:cubicBezTo>
                  <a:cubicBezTo>
                    <a:pt x="215" y="60"/>
                    <a:pt x="213" y="58"/>
                    <a:pt x="211" y="56"/>
                  </a:cubicBezTo>
                  <a:cubicBezTo>
                    <a:pt x="216" y="50"/>
                    <a:pt x="221" y="43"/>
                    <a:pt x="222" y="42"/>
                  </a:cubicBezTo>
                  <a:cubicBezTo>
                    <a:pt x="223" y="41"/>
                    <a:pt x="223" y="39"/>
                    <a:pt x="223" y="38"/>
                  </a:cubicBezTo>
                  <a:cubicBezTo>
                    <a:pt x="223" y="36"/>
                    <a:pt x="222" y="35"/>
                    <a:pt x="221" y="34"/>
                  </a:cubicBezTo>
                  <a:cubicBezTo>
                    <a:pt x="220" y="33"/>
                    <a:pt x="219" y="32"/>
                    <a:pt x="217" y="32"/>
                  </a:cubicBezTo>
                  <a:cubicBezTo>
                    <a:pt x="216" y="32"/>
                    <a:pt x="214" y="33"/>
                    <a:pt x="213" y="34"/>
                  </a:cubicBezTo>
                  <a:cubicBezTo>
                    <a:pt x="212" y="35"/>
                    <a:pt x="206" y="41"/>
                    <a:pt x="200" y="46"/>
                  </a:cubicBezTo>
                  <a:cubicBezTo>
                    <a:pt x="198" y="44"/>
                    <a:pt x="196" y="43"/>
                    <a:pt x="194" y="41"/>
                  </a:cubicBezTo>
                  <a:cubicBezTo>
                    <a:pt x="197" y="34"/>
                    <a:pt x="201" y="27"/>
                    <a:pt x="201" y="25"/>
                  </a:cubicBezTo>
                  <a:cubicBezTo>
                    <a:pt x="202" y="24"/>
                    <a:pt x="202" y="22"/>
                    <a:pt x="201" y="21"/>
                  </a:cubicBezTo>
                  <a:cubicBezTo>
                    <a:pt x="201" y="19"/>
                    <a:pt x="200" y="18"/>
                    <a:pt x="199" y="18"/>
                  </a:cubicBezTo>
                  <a:cubicBezTo>
                    <a:pt x="197" y="17"/>
                    <a:pt x="196" y="17"/>
                    <a:pt x="194" y="17"/>
                  </a:cubicBezTo>
                  <a:cubicBezTo>
                    <a:pt x="193" y="17"/>
                    <a:pt x="192" y="18"/>
                    <a:pt x="191" y="19"/>
                  </a:cubicBezTo>
                  <a:cubicBezTo>
                    <a:pt x="190" y="20"/>
                    <a:pt x="185" y="27"/>
                    <a:pt x="181" y="34"/>
                  </a:cubicBezTo>
                  <a:cubicBezTo>
                    <a:pt x="178" y="32"/>
                    <a:pt x="176" y="31"/>
                    <a:pt x="174" y="30"/>
                  </a:cubicBezTo>
                  <a:cubicBezTo>
                    <a:pt x="175" y="23"/>
                    <a:pt x="177" y="15"/>
                    <a:pt x="177" y="13"/>
                  </a:cubicBezTo>
                  <a:cubicBezTo>
                    <a:pt x="178" y="12"/>
                    <a:pt x="177" y="10"/>
                    <a:pt x="177" y="9"/>
                  </a:cubicBezTo>
                  <a:cubicBezTo>
                    <a:pt x="176" y="8"/>
                    <a:pt x="175" y="7"/>
                    <a:pt x="173" y="6"/>
                  </a:cubicBezTo>
                  <a:cubicBezTo>
                    <a:pt x="172" y="6"/>
                    <a:pt x="170" y="6"/>
                    <a:pt x="169" y="6"/>
                  </a:cubicBezTo>
                  <a:cubicBezTo>
                    <a:pt x="168" y="7"/>
                    <a:pt x="167" y="8"/>
                    <a:pt x="166" y="9"/>
                  </a:cubicBezTo>
                  <a:cubicBezTo>
                    <a:pt x="165" y="11"/>
                    <a:pt x="162" y="19"/>
                    <a:pt x="159" y="26"/>
                  </a:cubicBezTo>
                  <a:cubicBezTo>
                    <a:pt x="156" y="25"/>
                    <a:pt x="154" y="25"/>
                    <a:pt x="151" y="24"/>
                  </a:cubicBezTo>
                  <a:cubicBezTo>
                    <a:pt x="152" y="16"/>
                    <a:pt x="152" y="8"/>
                    <a:pt x="152" y="6"/>
                  </a:cubicBezTo>
                  <a:cubicBezTo>
                    <a:pt x="152" y="5"/>
                    <a:pt x="151" y="3"/>
                    <a:pt x="150" y="2"/>
                  </a:cubicBezTo>
                  <a:cubicBezTo>
                    <a:pt x="149" y="1"/>
                    <a:pt x="148" y="1"/>
                    <a:pt x="146" y="0"/>
                  </a:cubicBezTo>
                  <a:cubicBezTo>
                    <a:pt x="145" y="0"/>
                    <a:pt x="143" y="1"/>
                    <a:pt x="142" y="1"/>
                  </a:cubicBezTo>
                  <a:cubicBezTo>
                    <a:pt x="141" y="2"/>
                    <a:pt x="140" y="3"/>
                    <a:pt x="140" y="5"/>
                  </a:cubicBezTo>
                  <a:cubicBezTo>
                    <a:pt x="139" y="7"/>
                    <a:pt x="138" y="15"/>
                    <a:pt x="136" y="22"/>
                  </a:cubicBezTo>
                  <a:cubicBezTo>
                    <a:pt x="135" y="22"/>
                    <a:pt x="134" y="22"/>
                    <a:pt x="132" y="22"/>
                  </a:cubicBezTo>
                  <a:cubicBezTo>
                    <a:pt x="131" y="22"/>
                    <a:pt x="130" y="22"/>
                    <a:pt x="129" y="22"/>
                  </a:cubicBezTo>
                  <a:cubicBezTo>
                    <a:pt x="127" y="15"/>
                    <a:pt x="125" y="7"/>
                    <a:pt x="125" y="5"/>
                  </a:cubicBezTo>
                  <a:cubicBezTo>
                    <a:pt x="125" y="3"/>
                    <a:pt x="124" y="2"/>
                    <a:pt x="123" y="1"/>
                  </a:cubicBezTo>
                  <a:cubicBezTo>
                    <a:pt x="121" y="1"/>
                    <a:pt x="120" y="0"/>
                    <a:pt x="118" y="0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4" y="3"/>
                    <a:pt x="113" y="5"/>
                    <a:pt x="113" y="6"/>
                  </a:cubicBezTo>
                  <a:cubicBezTo>
                    <a:pt x="113" y="8"/>
                    <a:pt x="113" y="16"/>
                    <a:pt x="113" y="24"/>
                  </a:cubicBezTo>
                  <a:cubicBezTo>
                    <a:pt x="111" y="25"/>
                    <a:pt x="108" y="25"/>
                    <a:pt x="106" y="26"/>
                  </a:cubicBezTo>
                  <a:cubicBezTo>
                    <a:pt x="103" y="19"/>
                    <a:pt x="99" y="11"/>
                    <a:pt x="99" y="9"/>
                  </a:cubicBezTo>
                  <a:cubicBezTo>
                    <a:pt x="98" y="8"/>
                    <a:pt x="97" y="7"/>
                    <a:pt x="96" y="6"/>
                  </a:cubicBezTo>
                  <a:cubicBezTo>
                    <a:pt x="94" y="6"/>
                    <a:pt x="93" y="6"/>
                    <a:pt x="91" y="6"/>
                  </a:cubicBezTo>
                  <a:cubicBezTo>
                    <a:pt x="90" y="7"/>
                    <a:pt x="89" y="8"/>
                    <a:pt x="88" y="9"/>
                  </a:cubicBezTo>
                  <a:cubicBezTo>
                    <a:pt x="87" y="10"/>
                    <a:pt x="87" y="12"/>
                    <a:pt x="87" y="13"/>
                  </a:cubicBezTo>
                  <a:cubicBezTo>
                    <a:pt x="88" y="15"/>
                    <a:pt x="89" y="23"/>
                    <a:pt x="91" y="30"/>
                  </a:cubicBezTo>
                  <a:cubicBezTo>
                    <a:pt x="89" y="31"/>
                    <a:pt x="86" y="32"/>
                    <a:pt x="84" y="34"/>
                  </a:cubicBezTo>
                  <a:cubicBezTo>
                    <a:pt x="80" y="27"/>
                    <a:pt x="75" y="20"/>
                    <a:pt x="74" y="19"/>
                  </a:cubicBezTo>
                  <a:cubicBezTo>
                    <a:pt x="73" y="18"/>
                    <a:pt x="72" y="17"/>
                    <a:pt x="70" y="17"/>
                  </a:cubicBezTo>
                  <a:cubicBezTo>
                    <a:pt x="69" y="17"/>
                    <a:pt x="67" y="17"/>
                    <a:pt x="66" y="18"/>
                  </a:cubicBezTo>
                  <a:cubicBezTo>
                    <a:pt x="65" y="18"/>
                    <a:pt x="64" y="19"/>
                    <a:pt x="63" y="21"/>
                  </a:cubicBezTo>
                  <a:cubicBezTo>
                    <a:pt x="63" y="22"/>
                    <a:pt x="63" y="24"/>
                    <a:pt x="63" y="25"/>
                  </a:cubicBezTo>
                  <a:cubicBezTo>
                    <a:pt x="64" y="27"/>
                    <a:pt x="68" y="34"/>
                    <a:pt x="71" y="41"/>
                  </a:cubicBezTo>
                  <a:cubicBezTo>
                    <a:pt x="69" y="43"/>
                    <a:pt x="67" y="44"/>
                    <a:pt x="65" y="46"/>
                  </a:cubicBezTo>
                  <a:cubicBezTo>
                    <a:pt x="59" y="41"/>
                    <a:pt x="53" y="35"/>
                    <a:pt x="52" y="34"/>
                  </a:cubicBezTo>
                  <a:cubicBezTo>
                    <a:pt x="50" y="33"/>
                    <a:pt x="49" y="32"/>
                    <a:pt x="48" y="32"/>
                  </a:cubicBezTo>
                  <a:cubicBezTo>
                    <a:pt x="46" y="32"/>
                    <a:pt x="45" y="33"/>
                    <a:pt x="44" y="34"/>
                  </a:cubicBezTo>
                  <a:cubicBezTo>
                    <a:pt x="42" y="35"/>
                    <a:pt x="42" y="36"/>
                    <a:pt x="42" y="38"/>
                  </a:cubicBezTo>
                  <a:cubicBezTo>
                    <a:pt x="41" y="39"/>
                    <a:pt x="42" y="41"/>
                    <a:pt x="43" y="42"/>
                  </a:cubicBezTo>
                  <a:cubicBezTo>
                    <a:pt x="44" y="43"/>
                    <a:pt x="49" y="50"/>
                    <a:pt x="53" y="56"/>
                  </a:cubicBezTo>
                  <a:cubicBezTo>
                    <a:pt x="51" y="58"/>
                    <a:pt x="50" y="60"/>
                    <a:pt x="48" y="62"/>
                  </a:cubicBezTo>
                  <a:cubicBezTo>
                    <a:pt x="42" y="58"/>
                    <a:pt x="34" y="54"/>
                    <a:pt x="33" y="53"/>
                  </a:cubicBezTo>
                  <a:cubicBezTo>
                    <a:pt x="31" y="52"/>
                    <a:pt x="30" y="52"/>
                    <a:pt x="29" y="52"/>
                  </a:cubicBezTo>
                  <a:cubicBezTo>
                    <a:pt x="27" y="53"/>
                    <a:pt x="26" y="53"/>
                    <a:pt x="25" y="55"/>
                  </a:cubicBezTo>
                  <a:cubicBezTo>
                    <a:pt x="24" y="56"/>
                    <a:pt x="24" y="57"/>
                    <a:pt x="24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7" y="64"/>
                    <a:pt x="33" y="69"/>
                    <a:pt x="39" y="74"/>
                  </a:cubicBezTo>
                  <a:cubicBezTo>
                    <a:pt x="38" y="76"/>
                    <a:pt x="36" y="79"/>
                    <a:pt x="35" y="81"/>
                  </a:cubicBezTo>
                  <a:cubicBezTo>
                    <a:pt x="28" y="79"/>
                    <a:pt x="20" y="76"/>
                    <a:pt x="18" y="75"/>
                  </a:cubicBezTo>
                  <a:cubicBezTo>
                    <a:pt x="17" y="75"/>
                    <a:pt x="15" y="75"/>
                    <a:pt x="14" y="76"/>
                  </a:cubicBezTo>
                  <a:cubicBezTo>
                    <a:pt x="13" y="76"/>
                    <a:pt x="12" y="77"/>
                    <a:pt x="11" y="79"/>
                  </a:cubicBezTo>
                  <a:cubicBezTo>
                    <a:pt x="11" y="80"/>
                    <a:pt x="10" y="82"/>
                    <a:pt x="11" y="83"/>
                  </a:cubicBezTo>
                  <a:cubicBezTo>
                    <a:pt x="11" y="84"/>
                    <a:pt x="12" y="86"/>
                    <a:pt x="13" y="86"/>
                  </a:cubicBezTo>
                  <a:cubicBezTo>
                    <a:pt x="15" y="87"/>
                    <a:pt x="22" y="91"/>
                    <a:pt x="29" y="95"/>
                  </a:cubicBezTo>
                  <a:cubicBezTo>
                    <a:pt x="28" y="97"/>
                    <a:pt x="27" y="100"/>
                    <a:pt x="27" y="102"/>
                  </a:cubicBezTo>
                  <a:cubicBezTo>
                    <a:pt x="19" y="101"/>
                    <a:pt x="11" y="100"/>
                    <a:pt x="9" y="100"/>
                  </a:cubicBezTo>
                  <a:cubicBezTo>
                    <a:pt x="7" y="100"/>
                    <a:pt x="6" y="101"/>
                    <a:pt x="5" y="101"/>
                  </a:cubicBezTo>
                  <a:cubicBezTo>
                    <a:pt x="4" y="102"/>
                    <a:pt x="3" y="104"/>
                    <a:pt x="3" y="105"/>
                  </a:cubicBezTo>
                  <a:cubicBezTo>
                    <a:pt x="2" y="107"/>
                    <a:pt x="3" y="108"/>
                    <a:pt x="3" y="109"/>
                  </a:cubicBezTo>
                  <a:cubicBezTo>
                    <a:pt x="4" y="111"/>
                    <a:pt x="5" y="112"/>
                    <a:pt x="6" y="112"/>
                  </a:cubicBezTo>
                  <a:cubicBezTo>
                    <a:pt x="8" y="113"/>
                    <a:pt x="16" y="115"/>
                    <a:pt x="23" y="117"/>
                  </a:cubicBezTo>
                  <a:cubicBezTo>
                    <a:pt x="23" y="120"/>
                    <a:pt x="23" y="122"/>
                    <a:pt x="23" y="125"/>
                  </a:cubicBezTo>
                  <a:cubicBezTo>
                    <a:pt x="15" y="126"/>
                    <a:pt x="7" y="127"/>
                    <a:pt x="5" y="127"/>
                  </a:cubicBezTo>
                  <a:cubicBezTo>
                    <a:pt x="3" y="127"/>
                    <a:pt x="2" y="128"/>
                    <a:pt x="1" y="129"/>
                  </a:cubicBezTo>
                  <a:cubicBezTo>
                    <a:pt x="0" y="130"/>
                    <a:pt x="0" y="131"/>
                    <a:pt x="0" y="133"/>
                  </a:cubicBezTo>
                  <a:cubicBezTo>
                    <a:pt x="0" y="134"/>
                    <a:pt x="0" y="136"/>
                    <a:pt x="1" y="137"/>
                  </a:cubicBezTo>
                  <a:cubicBezTo>
                    <a:pt x="2" y="138"/>
                    <a:pt x="3" y="139"/>
                    <a:pt x="5" y="139"/>
                  </a:cubicBezTo>
                  <a:cubicBezTo>
                    <a:pt x="7" y="139"/>
                    <a:pt x="15" y="140"/>
                    <a:pt x="23" y="140"/>
                  </a:cubicBezTo>
                  <a:cubicBezTo>
                    <a:pt x="23" y="143"/>
                    <a:pt x="23" y="146"/>
                    <a:pt x="23" y="148"/>
                  </a:cubicBezTo>
                  <a:cubicBezTo>
                    <a:pt x="16" y="150"/>
                    <a:pt x="8" y="153"/>
                    <a:pt x="6" y="153"/>
                  </a:cubicBezTo>
                  <a:cubicBezTo>
                    <a:pt x="5" y="154"/>
                    <a:pt x="4" y="155"/>
                    <a:pt x="3" y="156"/>
                  </a:cubicBezTo>
                  <a:cubicBezTo>
                    <a:pt x="3" y="157"/>
                    <a:pt x="2" y="159"/>
                    <a:pt x="3" y="160"/>
                  </a:cubicBezTo>
                  <a:cubicBezTo>
                    <a:pt x="3" y="162"/>
                    <a:pt x="4" y="163"/>
                    <a:pt x="5" y="164"/>
                  </a:cubicBezTo>
                  <a:cubicBezTo>
                    <a:pt x="6" y="165"/>
                    <a:pt x="7" y="165"/>
                    <a:pt x="9" y="165"/>
                  </a:cubicBezTo>
                  <a:cubicBezTo>
                    <a:pt x="11" y="165"/>
                    <a:pt x="19" y="164"/>
                    <a:pt x="27" y="163"/>
                  </a:cubicBezTo>
                  <a:cubicBezTo>
                    <a:pt x="27" y="166"/>
                    <a:pt x="28" y="168"/>
                    <a:pt x="29" y="170"/>
                  </a:cubicBezTo>
                  <a:cubicBezTo>
                    <a:pt x="22" y="174"/>
                    <a:pt x="15" y="178"/>
                    <a:pt x="13" y="179"/>
                  </a:cubicBezTo>
                  <a:cubicBezTo>
                    <a:pt x="12" y="180"/>
                    <a:pt x="11" y="181"/>
                    <a:pt x="11" y="183"/>
                  </a:cubicBezTo>
                  <a:cubicBezTo>
                    <a:pt x="10" y="184"/>
                    <a:pt x="11" y="185"/>
                    <a:pt x="11" y="187"/>
                  </a:cubicBezTo>
                  <a:cubicBezTo>
                    <a:pt x="12" y="188"/>
                    <a:pt x="13" y="189"/>
                    <a:pt x="14" y="190"/>
                  </a:cubicBezTo>
                  <a:cubicBezTo>
                    <a:pt x="15" y="191"/>
                    <a:pt x="17" y="191"/>
                    <a:pt x="18" y="190"/>
                  </a:cubicBezTo>
                  <a:cubicBezTo>
                    <a:pt x="20" y="190"/>
                    <a:pt x="28" y="187"/>
                    <a:pt x="35" y="185"/>
                  </a:cubicBezTo>
                  <a:cubicBezTo>
                    <a:pt x="36" y="187"/>
                    <a:pt x="38" y="189"/>
                    <a:pt x="39" y="191"/>
                  </a:cubicBezTo>
                  <a:cubicBezTo>
                    <a:pt x="33" y="196"/>
                    <a:pt x="27" y="202"/>
                    <a:pt x="26" y="203"/>
                  </a:cubicBezTo>
                  <a:cubicBezTo>
                    <a:pt x="25" y="204"/>
                    <a:pt x="24" y="205"/>
                    <a:pt x="24" y="207"/>
                  </a:cubicBezTo>
                  <a:cubicBezTo>
                    <a:pt x="24" y="208"/>
                    <a:pt x="24" y="210"/>
                    <a:pt x="25" y="211"/>
                  </a:cubicBezTo>
                  <a:cubicBezTo>
                    <a:pt x="26" y="212"/>
                    <a:pt x="27" y="213"/>
                    <a:pt x="29" y="213"/>
                  </a:cubicBezTo>
                  <a:cubicBezTo>
                    <a:pt x="30" y="214"/>
                    <a:pt x="31" y="214"/>
                    <a:pt x="33" y="213"/>
                  </a:cubicBezTo>
                  <a:cubicBezTo>
                    <a:pt x="34" y="212"/>
                    <a:pt x="42" y="208"/>
                    <a:pt x="48" y="204"/>
                  </a:cubicBezTo>
                  <a:cubicBezTo>
                    <a:pt x="50" y="206"/>
                    <a:pt x="51" y="208"/>
                    <a:pt x="53" y="209"/>
                  </a:cubicBezTo>
                  <a:cubicBezTo>
                    <a:pt x="49" y="216"/>
                    <a:pt x="44" y="222"/>
                    <a:pt x="43" y="224"/>
                  </a:cubicBezTo>
                  <a:cubicBezTo>
                    <a:pt x="42" y="225"/>
                    <a:pt x="41" y="226"/>
                    <a:pt x="42" y="228"/>
                  </a:cubicBezTo>
                  <a:cubicBezTo>
                    <a:pt x="42" y="229"/>
                    <a:pt x="42" y="231"/>
                    <a:pt x="44" y="232"/>
                  </a:cubicBezTo>
                  <a:cubicBezTo>
                    <a:pt x="45" y="233"/>
                    <a:pt x="46" y="233"/>
                    <a:pt x="48" y="233"/>
                  </a:cubicBezTo>
                  <a:cubicBezTo>
                    <a:pt x="49" y="233"/>
                    <a:pt x="50" y="233"/>
                    <a:pt x="52" y="232"/>
                  </a:cubicBezTo>
                  <a:cubicBezTo>
                    <a:pt x="53" y="231"/>
                    <a:pt x="59" y="225"/>
                    <a:pt x="65" y="220"/>
                  </a:cubicBezTo>
                  <a:cubicBezTo>
                    <a:pt x="67" y="221"/>
                    <a:pt x="69" y="223"/>
                    <a:pt x="71" y="224"/>
                  </a:cubicBezTo>
                  <a:cubicBezTo>
                    <a:pt x="68" y="231"/>
                    <a:pt x="64" y="239"/>
                    <a:pt x="63" y="240"/>
                  </a:cubicBezTo>
                  <a:cubicBezTo>
                    <a:pt x="63" y="242"/>
                    <a:pt x="63" y="243"/>
                    <a:pt x="63" y="245"/>
                  </a:cubicBezTo>
                  <a:cubicBezTo>
                    <a:pt x="64" y="246"/>
                    <a:pt x="65" y="247"/>
                    <a:pt x="66" y="248"/>
                  </a:cubicBezTo>
                  <a:cubicBezTo>
                    <a:pt x="67" y="249"/>
                    <a:pt x="69" y="249"/>
                    <a:pt x="70" y="249"/>
                  </a:cubicBezTo>
                  <a:cubicBezTo>
                    <a:pt x="72" y="248"/>
                    <a:pt x="73" y="248"/>
                    <a:pt x="74" y="246"/>
                  </a:cubicBezTo>
                  <a:cubicBezTo>
                    <a:pt x="75" y="245"/>
                    <a:pt x="80" y="238"/>
                    <a:pt x="84" y="232"/>
                  </a:cubicBezTo>
                  <a:cubicBezTo>
                    <a:pt x="86" y="233"/>
                    <a:pt x="89" y="234"/>
                    <a:pt x="91" y="235"/>
                  </a:cubicBezTo>
                  <a:cubicBezTo>
                    <a:pt x="89" y="242"/>
                    <a:pt x="88" y="251"/>
                    <a:pt x="87" y="252"/>
                  </a:cubicBezTo>
                  <a:cubicBezTo>
                    <a:pt x="87" y="254"/>
                    <a:pt x="87" y="255"/>
                    <a:pt x="88" y="257"/>
                  </a:cubicBezTo>
                  <a:cubicBezTo>
                    <a:pt x="89" y="258"/>
                    <a:pt x="90" y="259"/>
                    <a:pt x="91" y="259"/>
                  </a:cubicBezTo>
                  <a:cubicBezTo>
                    <a:pt x="93" y="260"/>
                    <a:pt x="94" y="260"/>
                    <a:pt x="96" y="259"/>
                  </a:cubicBezTo>
                  <a:cubicBezTo>
                    <a:pt x="97" y="259"/>
                    <a:pt x="98" y="258"/>
                    <a:pt x="99" y="256"/>
                  </a:cubicBezTo>
                  <a:cubicBezTo>
                    <a:pt x="99" y="255"/>
                    <a:pt x="103" y="247"/>
                    <a:pt x="106" y="240"/>
                  </a:cubicBezTo>
                  <a:cubicBezTo>
                    <a:pt x="108" y="240"/>
                    <a:pt x="111" y="241"/>
                    <a:pt x="113" y="241"/>
                  </a:cubicBezTo>
                  <a:cubicBezTo>
                    <a:pt x="113" y="249"/>
                    <a:pt x="113" y="258"/>
                    <a:pt x="113" y="259"/>
                  </a:cubicBezTo>
                  <a:cubicBezTo>
                    <a:pt x="113" y="261"/>
                    <a:pt x="114" y="262"/>
                    <a:pt x="115" y="263"/>
                  </a:cubicBezTo>
                  <a:cubicBezTo>
                    <a:pt x="116" y="264"/>
                    <a:pt x="117" y="265"/>
                    <a:pt x="118" y="265"/>
                  </a:cubicBezTo>
                  <a:cubicBezTo>
                    <a:pt x="120" y="265"/>
                    <a:pt x="121" y="265"/>
                    <a:pt x="123" y="264"/>
                  </a:cubicBezTo>
                  <a:cubicBezTo>
                    <a:pt x="124" y="263"/>
                    <a:pt x="125" y="262"/>
                    <a:pt x="125" y="260"/>
                  </a:cubicBezTo>
                  <a:cubicBezTo>
                    <a:pt x="125" y="259"/>
                    <a:pt x="127" y="250"/>
                    <a:pt x="129" y="243"/>
                  </a:cubicBezTo>
                  <a:cubicBezTo>
                    <a:pt x="130" y="243"/>
                    <a:pt x="131" y="243"/>
                    <a:pt x="132" y="243"/>
                  </a:cubicBezTo>
                  <a:cubicBezTo>
                    <a:pt x="134" y="243"/>
                    <a:pt x="135" y="243"/>
                    <a:pt x="136" y="243"/>
                  </a:cubicBezTo>
                  <a:cubicBezTo>
                    <a:pt x="138" y="250"/>
                    <a:pt x="139" y="259"/>
                    <a:pt x="140" y="260"/>
                  </a:cubicBezTo>
                  <a:cubicBezTo>
                    <a:pt x="140" y="262"/>
                    <a:pt x="141" y="263"/>
                    <a:pt x="142" y="264"/>
                  </a:cubicBezTo>
                  <a:cubicBezTo>
                    <a:pt x="143" y="265"/>
                    <a:pt x="145" y="265"/>
                    <a:pt x="146" y="265"/>
                  </a:cubicBezTo>
                  <a:cubicBezTo>
                    <a:pt x="148" y="265"/>
                    <a:pt x="149" y="264"/>
                    <a:pt x="150" y="263"/>
                  </a:cubicBezTo>
                  <a:cubicBezTo>
                    <a:pt x="151" y="262"/>
                    <a:pt x="152" y="261"/>
                    <a:pt x="152" y="259"/>
                  </a:cubicBezTo>
                  <a:cubicBezTo>
                    <a:pt x="152" y="258"/>
                    <a:pt x="152" y="249"/>
                    <a:pt x="151" y="241"/>
                  </a:cubicBezTo>
                  <a:cubicBezTo>
                    <a:pt x="154" y="241"/>
                    <a:pt x="156" y="240"/>
                    <a:pt x="159" y="240"/>
                  </a:cubicBezTo>
                  <a:cubicBezTo>
                    <a:pt x="162" y="247"/>
                    <a:pt x="165" y="255"/>
                    <a:pt x="166" y="256"/>
                  </a:cubicBezTo>
                  <a:cubicBezTo>
                    <a:pt x="167" y="258"/>
                    <a:pt x="168" y="259"/>
                    <a:pt x="169" y="259"/>
                  </a:cubicBezTo>
                  <a:cubicBezTo>
                    <a:pt x="170" y="260"/>
                    <a:pt x="172" y="260"/>
                    <a:pt x="173" y="259"/>
                  </a:cubicBezTo>
                  <a:cubicBezTo>
                    <a:pt x="175" y="259"/>
                    <a:pt x="176" y="258"/>
                    <a:pt x="177" y="257"/>
                  </a:cubicBezTo>
                  <a:cubicBezTo>
                    <a:pt x="177" y="255"/>
                    <a:pt x="178" y="254"/>
                    <a:pt x="177" y="252"/>
                  </a:cubicBezTo>
                  <a:cubicBezTo>
                    <a:pt x="177" y="251"/>
                    <a:pt x="175" y="242"/>
                    <a:pt x="174" y="235"/>
                  </a:cubicBezTo>
                  <a:cubicBezTo>
                    <a:pt x="176" y="234"/>
                    <a:pt x="178" y="233"/>
                    <a:pt x="181" y="232"/>
                  </a:cubicBezTo>
                  <a:cubicBezTo>
                    <a:pt x="185" y="238"/>
                    <a:pt x="190" y="245"/>
                    <a:pt x="191" y="246"/>
                  </a:cubicBezTo>
                  <a:cubicBezTo>
                    <a:pt x="192" y="248"/>
                    <a:pt x="193" y="248"/>
                    <a:pt x="194" y="249"/>
                  </a:cubicBezTo>
                  <a:cubicBezTo>
                    <a:pt x="196" y="249"/>
                    <a:pt x="197" y="249"/>
                    <a:pt x="199" y="248"/>
                  </a:cubicBezTo>
                  <a:cubicBezTo>
                    <a:pt x="200" y="247"/>
                    <a:pt x="201" y="246"/>
                    <a:pt x="201" y="245"/>
                  </a:cubicBezTo>
                  <a:cubicBezTo>
                    <a:pt x="202" y="243"/>
                    <a:pt x="202" y="242"/>
                    <a:pt x="201" y="240"/>
                  </a:cubicBezTo>
                  <a:cubicBezTo>
                    <a:pt x="201" y="239"/>
                    <a:pt x="197" y="231"/>
                    <a:pt x="194" y="224"/>
                  </a:cubicBezTo>
                  <a:cubicBezTo>
                    <a:pt x="196" y="223"/>
                    <a:pt x="198" y="221"/>
                    <a:pt x="200" y="220"/>
                  </a:cubicBezTo>
                  <a:cubicBezTo>
                    <a:pt x="206" y="225"/>
                    <a:pt x="212" y="231"/>
                    <a:pt x="213" y="232"/>
                  </a:cubicBezTo>
                  <a:cubicBezTo>
                    <a:pt x="214" y="233"/>
                    <a:pt x="216" y="233"/>
                    <a:pt x="217" y="233"/>
                  </a:cubicBezTo>
                  <a:cubicBezTo>
                    <a:pt x="219" y="233"/>
                    <a:pt x="220" y="233"/>
                    <a:pt x="221" y="232"/>
                  </a:cubicBezTo>
                  <a:cubicBezTo>
                    <a:pt x="222" y="231"/>
                    <a:pt x="223" y="229"/>
                    <a:pt x="223" y="228"/>
                  </a:cubicBezTo>
                  <a:cubicBezTo>
                    <a:pt x="223" y="226"/>
                    <a:pt x="223" y="225"/>
                    <a:pt x="222" y="224"/>
                  </a:cubicBezTo>
                  <a:cubicBezTo>
                    <a:pt x="221" y="222"/>
                    <a:pt x="216" y="216"/>
                    <a:pt x="211" y="209"/>
                  </a:cubicBezTo>
                  <a:cubicBezTo>
                    <a:pt x="213" y="208"/>
                    <a:pt x="215" y="206"/>
                    <a:pt x="217" y="204"/>
                  </a:cubicBezTo>
                  <a:cubicBezTo>
                    <a:pt x="223" y="208"/>
                    <a:pt x="230" y="212"/>
                    <a:pt x="232" y="213"/>
                  </a:cubicBezTo>
                  <a:cubicBezTo>
                    <a:pt x="233" y="214"/>
                    <a:pt x="235" y="214"/>
                    <a:pt x="236" y="213"/>
                  </a:cubicBezTo>
                  <a:cubicBezTo>
                    <a:pt x="238" y="213"/>
                    <a:pt x="239" y="212"/>
                    <a:pt x="240" y="211"/>
                  </a:cubicBezTo>
                  <a:cubicBezTo>
                    <a:pt x="241" y="210"/>
                    <a:pt x="241" y="208"/>
                    <a:pt x="241" y="207"/>
                  </a:cubicBezTo>
                  <a:cubicBezTo>
                    <a:pt x="241" y="205"/>
                    <a:pt x="240" y="204"/>
                    <a:pt x="239" y="203"/>
                  </a:cubicBezTo>
                  <a:cubicBezTo>
                    <a:pt x="238" y="202"/>
                    <a:pt x="231" y="196"/>
                    <a:pt x="226" y="191"/>
                  </a:cubicBezTo>
                  <a:cubicBezTo>
                    <a:pt x="227" y="189"/>
                    <a:pt x="228" y="187"/>
                    <a:pt x="229" y="185"/>
                  </a:cubicBezTo>
                  <a:cubicBezTo>
                    <a:pt x="237" y="187"/>
                    <a:pt x="245" y="190"/>
                    <a:pt x="246" y="190"/>
                  </a:cubicBezTo>
                  <a:cubicBezTo>
                    <a:pt x="248" y="191"/>
                    <a:pt x="249" y="191"/>
                    <a:pt x="251" y="190"/>
                  </a:cubicBezTo>
                  <a:cubicBezTo>
                    <a:pt x="252" y="189"/>
                    <a:pt x="253" y="188"/>
                    <a:pt x="254" y="187"/>
                  </a:cubicBezTo>
                  <a:cubicBezTo>
                    <a:pt x="254" y="185"/>
                    <a:pt x="254" y="184"/>
                    <a:pt x="254" y="183"/>
                  </a:cubicBezTo>
                  <a:cubicBezTo>
                    <a:pt x="253" y="181"/>
                    <a:pt x="253" y="180"/>
                    <a:pt x="251" y="179"/>
                  </a:cubicBezTo>
                  <a:cubicBezTo>
                    <a:pt x="250" y="178"/>
                    <a:pt x="242" y="174"/>
                    <a:pt x="236" y="170"/>
                  </a:cubicBezTo>
                  <a:cubicBezTo>
                    <a:pt x="237" y="168"/>
                    <a:pt x="237" y="166"/>
                    <a:pt x="238" y="163"/>
                  </a:cubicBezTo>
                  <a:cubicBezTo>
                    <a:pt x="246" y="164"/>
                    <a:pt x="254" y="165"/>
                    <a:pt x="256" y="165"/>
                  </a:cubicBezTo>
                  <a:cubicBezTo>
                    <a:pt x="257" y="165"/>
                    <a:pt x="259" y="165"/>
                    <a:pt x="260" y="164"/>
                  </a:cubicBezTo>
                  <a:cubicBezTo>
                    <a:pt x="261" y="163"/>
                    <a:pt x="262" y="162"/>
                    <a:pt x="262" y="160"/>
                  </a:cubicBezTo>
                  <a:cubicBezTo>
                    <a:pt x="262" y="159"/>
                    <a:pt x="262" y="157"/>
                    <a:pt x="261" y="156"/>
                  </a:cubicBezTo>
                  <a:cubicBezTo>
                    <a:pt x="261" y="155"/>
                    <a:pt x="260" y="154"/>
                    <a:pt x="258" y="153"/>
                  </a:cubicBezTo>
                  <a:cubicBezTo>
                    <a:pt x="257" y="153"/>
                    <a:pt x="249" y="150"/>
                    <a:pt x="241" y="148"/>
                  </a:cubicBezTo>
                  <a:cubicBezTo>
                    <a:pt x="242" y="146"/>
                    <a:pt x="242" y="143"/>
                    <a:pt x="242" y="140"/>
                  </a:cubicBezTo>
                  <a:cubicBezTo>
                    <a:pt x="250" y="140"/>
                    <a:pt x="258" y="139"/>
                    <a:pt x="260" y="139"/>
                  </a:cubicBezTo>
                  <a:close/>
                  <a:moveTo>
                    <a:pt x="59" y="152"/>
                  </a:moveTo>
                  <a:cubicBezTo>
                    <a:pt x="49" y="152"/>
                    <a:pt x="40" y="143"/>
                    <a:pt x="40" y="133"/>
                  </a:cubicBezTo>
                  <a:cubicBezTo>
                    <a:pt x="40" y="122"/>
                    <a:pt x="49" y="114"/>
                    <a:pt x="59" y="114"/>
                  </a:cubicBezTo>
                  <a:cubicBezTo>
                    <a:pt x="70" y="114"/>
                    <a:pt x="78" y="122"/>
                    <a:pt x="78" y="133"/>
                  </a:cubicBezTo>
                  <a:cubicBezTo>
                    <a:pt x="78" y="143"/>
                    <a:pt x="70" y="152"/>
                    <a:pt x="59" y="152"/>
                  </a:cubicBezTo>
                  <a:close/>
                  <a:moveTo>
                    <a:pt x="132" y="40"/>
                  </a:moveTo>
                  <a:cubicBezTo>
                    <a:pt x="143" y="40"/>
                    <a:pt x="151" y="49"/>
                    <a:pt x="151" y="59"/>
                  </a:cubicBezTo>
                  <a:cubicBezTo>
                    <a:pt x="151" y="70"/>
                    <a:pt x="143" y="78"/>
                    <a:pt x="132" y="78"/>
                  </a:cubicBezTo>
                  <a:cubicBezTo>
                    <a:pt x="122" y="78"/>
                    <a:pt x="113" y="70"/>
                    <a:pt x="113" y="59"/>
                  </a:cubicBezTo>
                  <a:cubicBezTo>
                    <a:pt x="113" y="49"/>
                    <a:pt x="122" y="40"/>
                    <a:pt x="132" y="40"/>
                  </a:cubicBezTo>
                  <a:close/>
                  <a:moveTo>
                    <a:pt x="132" y="225"/>
                  </a:moveTo>
                  <a:cubicBezTo>
                    <a:pt x="122" y="225"/>
                    <a:pt x="113" y="217"/>
                    <a:pt x="113" y="206"/>
                  </a:cubicBezTo>
                  <a:cubicBezTo>
                    <a:pt x="113" y="196"/>
                    <a:pt x="122" y="187"/>
                    <a:pt x="132" y="187"/>
                  </a:cubicBezTo>
                  <a:cubicBezTo>
                    <a:pt x="143" y="187"/>
                    <a:pt x="151" y="196"/>
                    <a:pt x="151" y="206"/>
                  </a:cubicBezTo>
                  <a:cubicBezTo>
                    <a:pt x="151" y="217"/>
                    <a:pt x="143" y="225"/>
                    <a:pt x="132" y="225"/>
                  </a:cubicBezTo>
                  <a:close/>
                  <a:moveTo>
                    <a:pt x="132" y="159"/>
                  </a:moveTo>
                  <a:cubicBezTo>
                    <a:pt x="118" y="159"/>
                    <a:pt x="106" y="147"/>
                    <a:pt x="106" y="133"/>
                  </a:cubicBezTo>
                  <a:cubicBezTo>
                    <a:pt x="106" y="118"/>
                    <a:pt x="118" y="107"/>
                    <a:pt x="132" y="107"/>
                  </a:cubicBezTo>
                  <a:cubicBezTo>
                    <a:pt x="147" y="107"/>
                    <a:pt x="158" y="118"/>
                    <a:pt x="158" y="133"/>
                  </a:cubicBezTo>
                  <a:cubicBezTo>
                    <a:pt x="158" y="147"/>
                    <a:pt x="147" y="159"/>
                    <a:pt x="132" y="159"/>
                  </a:cubicBezTo>
                  <a:close/>
                  <a:moveTo>
                    <a:pt x="206" y="152"/>
                  </a:moveTo>
                  <a:cubicBezTo>
                    <a:pt x="195" y="152"/>
                    <a:pt x="187" y="143"/>
                    <a:pt x="187" y="133"/>
                  </a:cubicBezTo>
                  <a:cubicBezTo>
                    <a:pt x="187" y="122"/>
                    <a:pt x="195" y="114"/>
                    <a:pt x="206" y="114"/>
                  </a:cubicBezTo>
                  <a:cubicBezTo>
                    <a:pt x="216" y="114"/>
                    <a:pt x="224" y="122"/>
                    <a:pt x="224" y="133"/>
                  </a:cubicBezTo>
                  <a:cubicBezTo>
                    <a:pt x="224" y="143"/>
                    <a:pt x="216" y="152"/>
                    <a:pt x="20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37"/>
            <p:cNvSpPr>
              <a:spLocks noEditPoints="1"/>
            </p:cNvSpPr>
            <p:nvPr/>
          </p:nvSpPr>
          <p:spPr bwMode="auto">
            <a:xfrm>
              <a:off x="5705247" y="2456131"/>
              <a:ext cx="168002" cy="168002"/>
            </a:xfrm>
            <a:custGeom>
              <a:avLst/>
              <a:gdLst>
                <a:gd name="T0" fmla="*/ 39 w 79"/>
                <a:gd name="T1" fmla="*/ 0 h 79"/>
                <a:gd name="T2" fmla="*/ 0 w 79"/>
                <a:gd name="T3" fmla="*/ 40 h 79"/>
                <a:gd name="T4" fmla="*/ 39 w 79"/>
                <a:gd name="T5" fmla="*/ 79 h 79"/>
                <a:gd name="T6" fmla="*/ 79 w 79"/>
                <a:gd name="T7" fmla="*/ 40 h 79"/>
                <a:gd name="T8" fmla="*/ 39 w 79"/>
                <a:gd name="T9" fmla="*/ 0 h 79"/>
                <a:gd name="T10" fmla="*/ 39 w 79"/>
                <a:gd name="T11" fmla="*/ 59 h 79"/>
                <a:gd name="T12" fmla="*/ 20 w 79"/>
                <a:gd name="T13" fmla="*/ 40 h 79"/>
                <a:gd name="T14" fmla="*/ 39 w 79"/>
                <a:gd name="T15" fmla="*/ 20 h 79"/>
                <a:gd name="T16" fmla="*/ 59 w 79"/>
                <a:gd name="T17" fmla="*/ 40 h 79"/>
                <a:gd name="T18" fmla="*/ 39 w 79"/>
                <a:gd name="T1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39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39" y="79"/>
                  </a:cubicBezTo>
                  <a:cubicBezTo>
                    <a:pt x="61" y="79"/>
                    <a:pt x="79" y="61"/>
                    <a:pt x="79" y="40"/>
                  </a:cubicBezTo>
                  <a:cubicBezTo>
                    <a:pt x="79" y="18"/>
                    <a:pt x="61" y="0"/>
                    <a:pt x="39" y="0"/>
                  </a:cubicBezTo>
                  <a:close/>
                  <a:moveTo>
                    <a:pt x="39" y="59"/>
                  </a:moveTo>
                  <a:cubicBezTo>
                    <a:pt x="29" y="59"/>
                    <a:pt x="20" y="51"/>
                    <a:pt x="20" y="40"/>
                  </a:cubicBezTo>
                  <a:cubicBezTo>
                    <a:pt x="20" y="29"/>
                    <a:pt x="29" y="20"/>
                    <a:pt x="39" y="20"/>
                  </a:cubicBezTo>
                  <a:cubicBezTo>
                    <a:pt x="50" y="20"/>
                    <a:pt x="59" y="29"/>
                    <a:pt x="59" y="40"/>
                  </a:cubicBezTo>
                  <a:cubicBezTo>
                    <a:pt x="59" y="51"/>
                    <a:pt x="50" y="59"/>
                    <a:pt x="39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38"/>
            <p:cNvSpPr>
              <a:spLocks noEditPoints="1"/>
            </p:cNvSpPr>
            <p:nvPr/>
          </p:nvSpPr>
          <p:spPr bwMode="auto">
            <a:xfrm>
              <a:off x="4902843" y="3416508"/>
              <a:ext cx="393678" cy="401202"/>
            </a:xfrm>
            <a:custGeom>
              <a:avLst/>
              <a:gdLst>
                <a:gd name="T0" fmla="*/ 166 w 185"/>
                <a:gd name="T1" fmla="*/ 100 h 189"/>
                <a:gd name="T2" fmla="*/ 163 w 185"/>
                <a:gd name="T3" fmla="*/ 89 h 189"/>
                <a:gd name="T4" fmla="*/ 181 w 185"/>
                <a:gd name="T5" fmla="*/ 84 h 189"/>
                <a:gd name="T6" fmla="*/ 171 w 185"/>
                <a:gd name="T7" fmla="*/ 74 h 189"/>
                <a:gd name="T8" fmla="*/ 157 w 185"/>
                <a:gd name="T9" fmla="*/ 65 h 189"/>
                <a:gd name="T10" fmla="*/ 172 w 185"/>
                <a:gd name="T11" fmla="*/ 54 h 189"/>
                <a:gd name="T12" fmla="*/ 159 w 185"/>
                <a:gd name="T13" fmla="*/ 49 h 189"/>
                <a:gd name="T14" fmla="*/ 143 w 185"/>
                <a:gd name="T15" fmla="*/ 45 h 189"/>
                <a:gd name="T16" fmla="*/ 154 w 185"/>
                <a:gd name="T17" fmla="*/ 29 h 189"/>
                <a:gd name="T18" fmla="*/ 140 w 185"/>
                <a:gd name="T19" fmla="*/ 28 h 189"/>
                <a:gd name="T20" fmla="*/ 123 w 185"/>
                <a:gd name="T21" fmla="*/ 30 h 189"/>
                <a:gd name="T22" fmla="*/ 128 w 185"/>
                <a:gd name="T23" fmla="*/ 12 h 189"/>
                <a:gd name="T24" fmla="*/ 114 w 185"/>
                <a:gd name="T25" fmla="*/ 16 h 189"/>
                <a:gd name="T26" fmla="*/ 99 w 185"/>
                <a:gd name="T27" fmla="*/ 24 h 189"/>
                <a:gd name="T28" fmla="*/ 98 w 185"/>
                <a:gd name="T29" fmla="*/ 5 h 189"/>
                <a:gd name="T30" fmla="*/ 86 w 185"/>
                <a:gd name="T31" fmla="*/ 13 h 189"/>
                <a:gd name="T32" fmla="*/ 75 w 185"/>
                <a:gd name="T33" fmla="*/ 26 h 189"/>
                <a:gd name="T34" fmla="*/ 67 w 185"/>
                <a:gd name="T35" fmla="*/ 8 h 189"/>
                <a:gd name="T36" fmla="*/ 59 w 185"/>
                <a:gd name="T37" fmla="*/ 20 h 189"/>
                <a:gd name="T38" fmla="*/ 53 w 185"/>
                <a:gd name="T39" fmla="*/ 36 h 189"/>
                <a:gd name="T40" fmla="*/ 39 w 185"/>
                <a:gd name="T41" fmla="*/ 22 h 189"/>
                <a:gd name="T42" fmla="*/ 36 w 185"/>
                <a:gd name="T43" fmla="*/ 36 h 189"/>
                <a:gd name="T44" fmla="*/ 35 w 185"/>
                <a:gd name="T45" fmla="*/ 53 h 189"/>
                <a:gd name="T46" fmla="*/ 18 w 185"/>
                <a:gd name="T47" fmla="*/ 45 h 189"/>
                <a:gd name="T48" fmla="*/ 19 w 185"/>
                <a:gd name="T49" fmla="*/ 59 h 189"/>
                <a:gd name="T50" fmla="*/ 24 w 185"/>
                <a:gd name="T51" fmla="*/ 75 h 189"/>
                <a:gd name="T52" fmla="*/ 5 w 185"/>
                <a:gd name="T53" fmla="*/ 74 h 189"/>
                <a:gd name="T54" fmla="*/ 12 w 185"/>
                <a:gd name="T55" fmla="*/ 86 h 189"/>
                <a:gd name="T56" fmla="*/ 22 w 185"/>
                <a:gd name="T57" fmla="*/ 94 h 189"/>
                <a:gd name="T58" fmla="*/ 12 w 185"/>
                <a:gd name="T59" fmla="*/ 102 h 189"/>
                <a:gd name="T60" fmla="*/ 5 w 185"/>
                <a:gd name="T61" fmla="*/ 115 h 189"/>
                <a:gd name="T62" fmla="*/ 24 w 185"/>
                <a:gd name="T63" fmla="*/ 114 h 189"/>
                <a:gd name="T64" fmla="*/ 19 w 185"/>
                <a:gd name="T65" fmla="*/ 130 h 189"/>
                <a:gd name="T66" fmla="*/ 18 w 185"/>
                <a:gd name="T67" fmla="*/ 144 h 189"/>
                <a:gd name="T68" fmla="*/ 35 w 185"/>
                <a:gd name="T69" fmla="*/ 136 h 189"/>
                <a:gd name="T70" fmla="*/ 36 w 185"/>
                <a:gd name="T71" fmla="*/ 153 h 189"/>
                <a:gd name="T72" fmla="*/ 39 w 185"/>
                <a:gd name="T73" fmla="*/ 166 h 189"/>
                <a:gd name="T74" fmla="*/ 53 w 185"/>
                <a:gd name="T75" fmla="*/ 153 h 189"/>
                <a:gd name="T76" fmla="*/ 59 w 185"/>
                <a:gd name="T77" fmla="*/ 168 h 189"/>
                <a:gd name="T78" fmla="*/ 67 w 185"/>
                <a:gd name="T79" fmla="*/ 180 h 189"/>
                <a:gd name="T80" fmla="*/ 75 w 185"/>
                <a:gd name="T81" fmla="*/ 163 h 189"/>
                <a:gd name="T82" fmla="*/ 86 w 185"/>
                <a:gd name="T83" fmla="*/ 175 h 189"/>
                <a:gd name="T84" fmla="*/ 98 w 185"/>
                <a:gd name="T85" fmla="*/ 184 h 189"/>
                <a:gd name="T86" fmla="*/ 99 w 185"/>
                <a:gd name="T87" fmla="*/ 165 h 189"/>
                <a:gd name="T88" fmla="*/ 114 w 185"/>
                <a:gd name="T89" fmla="*/ 173 h 189"/>
                <a:gd name="T90" fmla="*/ 128 w 185"/>
                <a:gd name="T91" fmla="*/ 177 h 189"/>
                <a:gd name="T92" fmla="*/ 123 w 185"/>
                <a:gd name="T93" fmla="*/ 158 h 189"/>
                <a:gd name="T94" fmla="*/ 140 w 185"/>
                <a:gd name="T95" fmla="*/ 160 h 189"/>
                <a:gd name="T96" fmla="*/ 154 w 185"/>
                <a:gd name="T97" fmla="*/ 160 h 189"/>
                <a:gd name="T98" fmla="*/ 143 w 185"/>
                <a:gd name="T99" fmla="*/ 144 h 189"/>
                <a:gd name="T100" fmla="*/ 159 w 185"/>
                <a:gd name="T101" fmla="*/ 140 h 189"/>
                <a:gd name="T102" fmla="*/ 172 w 185"/>
                <a:gd name="T103" fmla="*/ 135 h 189"/>
                <a:gd name="T104" fmla="*/ 157 w 185"/>
                <a:gd name="T105" fmla="*/ 124 h 189"/>
                <a:gd name="T106" fmla="*/ 171 w 185"/>
                <a:gd name="T107" fmla="*/ 114 h 189"/>
                <a:gd name="T108" fmla="*/ 181 w 185"/>
                <a:gd name="T109" fmla="*/ 105 h 189"/>
                <a:gd name="T110" fmla="*/ 75 w 185"/>
                <a:gd name="T111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" h="189">
                  <a:moveTo>
                    <a:pt x="181" y="105"/>
                  </a:moveTo>
                  <a:cubicBezTo>
                    <a:pt x="178" y="104"/>
                    <a:pt x="176" y="103"/>
                    <a:pt x="173" y="102"/>
                  </a:cubicBezTo>
                  <a:cubicBezTo>
                    <a:pt x="170" y="102"/>
                    <a:pt x="168" y="101"/>
                    <a:pt x="166" y="100"/>
                  </a:cubicBezTo>
                  <a:cubicBezTo>
                    <a:pt x="165" y="100"/>
                    <a:pt x="164" y="100"/>
                    <a:pt x="163" y="100"/>
                  </a:cubicBezTo>
                  <a:cubicBezTo>
                    <a:pt x="163" y="98"/>
                    <a:pt x="163" y="96"/>
                    <a:pt x="163" y="94"/>
                  </a:cubicBezTo>
                  <a:cubicBezTo>
                    <a:pt x="163" y="93"/>
                    <a:pt x="163" y="91"/>
                    <a:pt x="163" y="89"/>
                  </a:cubicBezTo>
                  <a:cubicBezTo>
                    <a:pt x="164" y="89"/>
                    <a:pt x="165" y="89"/>
                    <a:pt x="166" y="88"/>
                  </a:cubicBezTo>
                  <a:cubicBezTo>
                    <a:pt x="168" y="88"/>
                    <a:pt x="170" y="87"/>
                    <a:pt x="173" y="86"/>
                  </a:cubicBezTo>
                  <a:cubicBezTo>
                    <a:pt x="176" y="86"/>
                    <a:pt x="178" y="85"/>
                    <a:pt x="181" y="84"/>
                  </a:cubicBezTo>
                  <a:cubicBezTo>
                    <a:pt x="184" y="83"/>
                    <a:pt x="185" y="81"/>
                    <a:pt x="185" y="78"/>
                  </a:cubicBezTo>
                  <a:cubicBezTo>
                    <a:pt x="184" y="75"/>
                    <a:pt x="182" y="73"/>
                    <a:pt x="179" y="74"/>
                  </a:cubicBezTo>
                  <a:cubicBezTo>
                    <a:pt x="176" y="74"/>
                    <a:pt x="174" y="74"/>
                    <a:pt x="171" y="74"/>
                  </a:cubicBezTo>
                  <a:cubicBezTo>
                    <a:pt x="168" y="75"/>
                    <a:pt x="166" y="75"/>
                    <a:pt x="163" y="75"/>
                  </a:cubicBezTo>
                  <a:cubicBezTo>
                    <a:pt x="162" y="75"/>
                    <a:pt x="161" y="75"/>
                    <a:pt x="161" y="75"/>
                  </a:cubicBezTo>
                  <a:cubicBezTo>
                    <a:pt x="160" y="72"/>
                    <a:pt x="158" y="68"/>
                    <a:pt x="157" y="65"/>
                  </a:cubicBezTo>
                  <a:cubicBezTo>
                    <a:pt x="158" y="65"/>
                    <a:pt x="158" y="64"/>
                    <a:pt x="159" y="64"/>
                  </a:cubicBezTo>
                  <a:cubicBezTo>
                    <a:pt x="161" y="62"/>
                    <a:pt x="163" y="61"/>
                    <a:pt x="165" y="59"/>
                  </a:cubicBezTo>
                  <a:cubicBezTo>
                    <a:pt x="168" y="58"/>
                    <a:pt x="170" y="56"/>
                    <a:pt x="172" y="54"/>
                  </a:cubicBezTo>
                  <a:cubicBezTo>
                    <a:pt x="175" y="53"/>
                    <a:pt x="175" y="50"/>
                    <a:pt x="174" y="47"/>
                  </a:cubicBezTo>
                  <a:cubicBezTo>
                    <a:pt x="172" y="45"/>
                    <a:pt x="170" y="44"/>
                    <a:pt x="167" y="45"/>
                  </a:cubicBezTo>
                  <a:cubicBezTo>
                    <a:pt x="164" y="46"/>
                    <a:pt x="162" y="47"/>
                    <a:pt x="159" y="49"/>
                  </a:cubicBezTo>
                  <a:cubicBezTo>
                    <a:pt x="157" y="50"/>
                    <a:pt x="155" y="51"/>
                    <a:pt x="152" y="52"/>
                  </a:cubicBezTo>
                  <a:cubicBezTo>
                    <a:pt x="152" y="52"/>
                    <a:pt x="151" y="53"/>
                    <a:pt x="150" y="53"/>
                  </a:cubicBezTo>
                  <a:cubicBezTo>
                    <a:pt x="148" y="50"/>
                    <a:pt x="146" y="47"/>
                    <a:pt x="143" y="45"/>
                  </a:cubicBezTo>
                  <a:cubicBezTo>
                    <a:pt x="144" y="44"/>
                    <a:pt x="144" y="43"/>
                    <a:pt x="145" y="43"/>
                  </a:cubicBezTo>
                  <a:cubicBezTo>
                    <a:pt x="146" y="41"/>
                    <a:pt x="147" y="38"/>
                    <a:pt x="149" y="36"/>
                  </a:cubicBezTo>
                  <a:cubicBezTo>
                    <a:pt x="151" y="34"/>
                    <a:pt x="152" y="32"/>
                    <a:pt x="154" y="29"/>
                  </a:cubicBezTo>
                  <a:cubicBezTo>
                    <a:pt x="155" y="27"/>
                    <a:pt x="155" y="24"/>
                    <a:pt x="153" y="22"/>
                  </a:cubicBezTo>
                  <a:cubicBezTo>
                    <a:pt x="151" y="21"/>
                    <a:pt x="148" y="21"/>
                    <a:pt x="146" y="22"/>
                  </a:cubicBezTo>
                  <a:cubicBezTo>
                    <a:pt x="144" y="25"/>
                    <a:pt x="142" y="27"/>
                    <a:pt x="140" y="28"/>
                  </a:cubicBezTo>
                  <a:cubicBezTo>
                    <a:pt x="138" y="30"/>
                    <a:pt x="136" y="32"/>
                    <a:pt x="134" y="34"/>
                  </a:cubicBezTo>
                  <a:cubicBezTo>
                    <a:pt x="134" y="34"/>
                    <a:pt x="133" y="35"/>
                    <a:pt x="132" y="36"/>
                  </a:cubicBezTo>
                  <a:cubicBezTo>
                    <a:pt x="129" y="34"/>
                    <a:pt x="126" y="32"/>
                    <a:pt x="123" y="30"/>
                  </a:cubicBezTo>
                  <a:cubicBezTo>
                    <a:pt x="123" y="30"/>
                    <a:pt x="124" y="29"/>
                    <a:pt x="124" y="28"/>
                  </a:cubicBezTo>
                  <a:cubicBezTo>
                    <a:pt x="124" y="25"/>
                    <a:pt x="125" y="23"/>
                    <a:pt x="126" y="20"/>
                  </a:cubicBezTo>
                  <a:cubicBezTo>
                    <a:pt x="126" y="18"/>
                    <a:pt x="127" y="15"/>
                    <a:pt x="128" y="12"/>
                  </a:cubicBezTo>
                  <a:cubicBezTo>
                    <a:pt x="129" y="9"/>
                    <a:pt x="127" y="7"/>
                    <a:pt x="125" y="6"/>
                  </a:cubicBezTo>
                  <a:cubicBezTo>
                    <a:pt x="122" y="5"/>
                    <a:pt x="119" y="6"/>
                    <a:pt x="118" y="8"/>
                  </a:cubicBezTo>
                  <a:cubicBezTo>
                    <a:pt x="117" y="11"/>
                    <a:pt x="116" y="14"/>
                    <a:pt x="114" y="16"/>
                  </a:cubicBezTo>
                  <a:cubicBezTo>
                    <a:pt x="113" y="19"/>
                    <a:pt x="112" y="21"/>
                    <a:pt x="111" y="23"/>
                  </a:cubicBezTo>
                  <a:cubicBezTo>
                    <a:pt x="111" y="24"/>
                    <a:pt x="110" y="25"/>
                    <a:pt x="110" y="26"/>
                  </a:cubicBezTo>
                  <a:cubicBezTo>
                    <a:pt x="107" y="25"/>
                    <a:pt x="103" y="24"/>
                    <a:pt x="99" y="24"/>
                  </a:cubicBezTo>
                  <a:cubicBezTo>
                    <a:pt x="99" y="23"/>
                    <a:pt x="99" y="22"/>
                    <a:pt x="99" y="21"/>
                  </a:cubicBezTo>
                  <a:cubicBezTo>
                    <a:pt x="99" y="19"/>
                    <a:pt x="99" y="16"/>
                    <a:pt x="99" y="13"/>
                  </a:cubicBezTo>
                  <a:cubicBezTo>
                    <a:pt x="98" y="11"/>
                    <a:pt x="98" y="8"/>
                    <a:pt x="98" y="5"/>
                  </a:cubicBezTo>
                  <a:cubicBezTo>
                    <a:pt x="97" y="2"/>
                    <a:pt x="95" y="0"/>
                    <a:pt x="92" y="0"/>
                  </a:cubicBezTo>
                  <a:cubicBezTo>
                    <a:pt x="90" y="0"/>
                    <a:pt x="87" y="2"/>
                    <a:pt x="87" y="5"/>
                  </a:cubicBezTo>
                  <a:cubicBezTo>
                    <a:pt x="87" y="8"/>
                    <a:pt x="87" y="11"/>
                    <a:pt x="86" y="13"/>
                  </a:cubicBezTo>
                  <a:cubicBezTo>
                    <a:pt x="86" y="16"/>
                    <a:pt x="86" y="19"/>
                    <a:pt x="86" y="21"/>
                  </a:cubicBezTo>
                  <a:cubicBezTo>
                    <a:pt x="86" y="22"/>
                    <a:pt x="86" y="23"/>
                    <a:pt x="85" y="24"/>
                  </a:cubicBezTo>
                  <a:cubicBezTo>
                    <a:pt x="82" y="24"/>
                    <a:pt x="78" y="25"/>
                    <a:pt x="75" y="26"/>
                  </a:cubicBezTo>
                  <a:cubicBezTo>
                    <a:pt x="75" y="25"/>
                    <a:pt x="74" y="24"/>
                    <a:pt x="74" y="23"/>
                  </a:cubicBezTo>
                  <a:cubicBezTo>
                    <a:pt x="73" y="21"/>
                    <a:pt x="72" y="19"/>
                    <a:pt x="71" y="16"/>
                  </a:cubicBezTo>
                  <a:cubicBezTo>
                    <a:pt x="69" y="14"/>
                    <a:pt x="68" y="11"/>
                    <a:pt x="67" y="8"/>
                  </a:cubicBezTo>
                  <a:cubicBezTo>
                    <a:pt x="66" y="6"/>
                    <a:pt x="63" y="5"/>
                    <a:pt x="60" y="6"/>
                  </a:cubicBezTo>
                  <a:cubicBezTo>
                    <a:pt x="58" y="7"/>
                    <a:pt x="56" y="9"/>
                    <a:pt x="57" y="12"/>
                  </a:cubicBezTo>
                  <a:cubicBezTo>
                    <a:pt x="58" y="15"/>
                    <a:pt x="58" y="18"/>
                    <a:pt x="59" y="20"/>
                  </a:cubicBezTo>
                  <a:cubicBezTo>
                    <a:pt x="60" y="23"/>
                    <a:pt x="60" y="25"/>
                    <a:pt x="61" y="28"/>
                  </a:cubicBezTo>
                  <a:cubicBezTo>
                    <a:pt x="61" y="29"/>
                    <a:pt x="62" y="30"/>
                    <a:pt x="62" y="30"/>
                  </a:cubicBezTo>
                  <a:cubicBezTo>
                    <a:pt x="59" y="32"/>
                    <a:pt x="55" y="34"/>
                    <a:pt x="53" y="36"/>
                  </a:cubicBezTo>
                  <a:cubicBezTo>
                    <a:pt x="52" y="35"/>
                    <a:pt x="51" y="34"/>
                    <a:pt x="51" y="34"/>
                  </a:cubicBezTo>
                  <a:cubicBezTo>
                    <a:pt x="49" y="32"/>
                    <a:pt x="47" y="30"/>
                    <a:pt x="45" y="28"/>
                  </a:cubicBezTo>
                  <a:cubicBezTo>
                    <a:pt x="43" y="27"/>
                    <a:pt x="41" y="25"/>
                    <a:pt x="39" y="22"/>
                  </a:cubicBezTo>
                  <a:cubicBezTo>
                    <a:pt x="37" y="21"/>
                    <a:pt x="34" y="21"/>
                    <a:pt x="32" y="22"/>
                  </a:cubicBezTo>
                  <a:cubicBezTo>
                    <a:pt x="30" y="24"/>
                    <a:pt x="30" y="27"/>
                    <a:pt x="31" y="29"/>
                  </a:cubicBezTo>
                  <a:cubicBezTo>
                    <a:pt x="33" y="32"/>
                    <a:pt x="34" y="34"/>
                    <a:pt x="36" y="36"/>
                  </a:cubicBezTo>
                  <a:cubicBezTo>
                    <a:pt x="37" y="38"/>
                    <a:pt x="39" y="41"/>
                    <a:pt x="40" y="43"/>
                  </a:cubicBezTo>
                  <a:cubicBezTo>
                    <a:pt x="41" y="43"/>
                    <a:pt x="41" y="44"/>
                    <a:pt x="42" y="45"/>
                  </a:cubicBezTo>
                  <a:cubicBezTo>
                    <a:pt x="39" y="47"/>
                    <a:pt x="37" y="50"/>
                    <a:pt x="35" y="53"/>
                  </a:cubicBezTo>
                  <a:cubicBezTo>
                    <a:pt x="34" y="53"/>
                    <a:pt x="33" y="52"/>
                    <a:pt x="33" y="52"/>
                  </a:cubicBezTo>
                  <a:cubicBezTo>
                    <a:pt x="30" y="51"/>
                    <a:pt x="28" y="50"/>
                    <a:pt x="26" y="49"/>
                  </a:cubicBezTo>
                  <a:cubicBezTo>
                    <a:pt x="23" y="47"/>
                    <a:pt x="21" y="46"/>
                    <a:pt x="18" y="45"/>
                  </a:cubicBezTo>
                  <a:cubicBezTo>
                    <a:pt x="15" y="44"/>
                    <a:pt x="13" y="45"/>
                    <a:pt x="11" y="47"/>
                  </a:cubicBezTo>
                  <a:cubicBezTo>
                    <a:pt x="10" y="50"/>
                    <a:pt x="10" y="53"/>
                    <a:pt x="12" y="54"/>
                  </a:cubicBezTo>
                  <a:cubicBezTo>
                    <a:pt x="15" y="56"/>
                    <a:pt x="17" y="58"/>
                    <a:pt x="19" y="59"/>
                  </a:cubicBezTo>
                  <a:cubicBezTo>
                    <a:pt x="22" y="61"/>
                    <a:pt x="24" y="62"/>
                    <a:pt x="26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26" y="68"/>
                    <a:pt x="25" y="72"/>
                    <a:pt x="24" y="75"/>
                  </a:cubicBezTo>
                  <a:cubicBezTo>
                    <a:pt x="23" y="75"/>
                    <a:pt x="23" y="75"/>
                    <a:pt x="22" y="75"/>
                  </a:cubicBezTo>
                  <a:cubicBezTo>
                    <a:pt x="19" y="75"/>
                    <a:pt x="17" y="75"/>
                    <a:pt x="14" y="74"/>
                  </a:cubicBezTo>
                  <a:cubicBezTo>
                    <a:pt x="11" y="74"/>
                    <a:pt x="8" y="74"/>
                    <a:pt x="5" y="74"/>
                  </a:cubicBezTo>
                  <a:cubicBezTo>
                    <a:pt x="3" y="73"/>
                    <a:pt x="0" y="75"/>
                    <a:pt x="0" y="78"/>
                  </a:cubicBezTo>
                  <a:cubicBezTo>
                    <a:pt x="0" y="81"/>
                    <a:pt x="1" y="83"/>
                    <a:pt x="4" y="84"/>
                  </a:cubicBezTo>
                  <a:cubicBezTo>
                    <a:pt x="7" y="85"/>
                    <a:pt x="9" y="86"/>
                    <a:pt x="12" y="86"/>
                  </a:cubicBezTo>
                  <a:cubicBezTo>
                    <a:pt x="14" y="87"/>
                    <a:pt x="17" y="88"/>
                    <a:pt x="19" y="88"/>
                  </a:cubicBezTo>
                  <a:cubicBezTo>
                    <a:pt x="20" y="89"/>
                    <a:pt x="21" y="89"/>
                    <a:pt x="22" y="89"/>
                  </a:cubicBezTo>
                  <a:cubicBezTo>
                    <a:pt x="22" y="91"/>
                    <a:pt x="22" y="93"/>
                    <a:pt x="22" y="94"/>
                  </a:cubicBezTo>
                  <a:cubicBezTo>
                    <a:pt x="22" y="96"/>
                    <a:pt x="22" y="98"/>
                    <a:pt x="22" y="100"/>
                  </a:cubicBezTo>
                  <a:cubicBezTo>
                    <a:pt x="21" y="100"/>
                    <a:pt x="20" y="100"/>
                    <a:pt x="19" y="100"/>
                  </a:cubicBezTo>
                  <a:cubicBezTo>
                    <a:pt x="17" y="101"/>
                    <a:pt x="14" y="102"/>
                    <a:pt x="12" y="102"/>
                  </a:cubicBezTo>
                  <a:cubicBezTo>
                    <a:pt x="9" y="103"/>
                    <a:pt x="7" y="104"/>
                    <a:pt x="4" y="105"/>
                  </a:cubicBezTo>
                  <a:cubicBezTo>
                    <a:pt x="1" y="105"/>
                    <a:pt x="0" y="108"/>
                    <a:pt x="0" y="111"/>
                  </a:cubicBezTo>
                  <a:cubicBezTo>
                    <a:pt x="0" y="113"/>
                    <a:pt x="3" y="115"/>
                    <a:pt x="5" y="115"/>
                  </a:cubicBezTo>
                  <a:cubicBezTo>
                    <a:pt x="8" y="115"/>
                    <a:pt x="11" y="115"/>
                    <a:pt x="14" y="114"/>
                  </a:cubicBezTo>
                  <a:cubicBezTo>
                    <a:pt x="17" y="114"/>
                    <a:pt x="19" y="114"/>
                    <a:pt x="22" y="114"/>
                  </a:cubicBezTo>
                  <a:cubicBezTo>
                    <a:pt x="23" y="114"/>
                    <a:pt x="23" y="114"/>
                    <a:pt x="24" y="114"/>
                  </a:cubicBezTo>
                  <a:cubicBezTo>
                    <a:pt x="25" y="117"/>
                    <a:pt x="26" y="120"/>
                    <a:pt x="28" y="124"/>
                  </a:cubicBezTo>
                  <a:cubicBezTo>
                    <a:pt x="27" y="124"/>
                    <a:pt x="27" y="125"/>
                    <a:pt x="26" y="125"/>
                  </a:cubicBezTo>
                  <a:cubicBezTo>
                    <a:pt x="24" y="127"/>
                    <a:pt x="22" y="128"/>
                    <a:pt x="19" y="130"/>
                  </a:cubicBezTo>
                  <a:cubicBezTo>
                    <a:pt x="17" y="131"/>
                    <a:pt x="15" y="133"/>
                    <a:pt x="12" y="135"/>
                  </a:cubicBezTo>
                  <a:cubicBezTo>
                    <a:pt x="10" y="136"/>
                    <a:pt x="10" y="139"/>
                    <a:pt x="11" y="141"/>
                  </a:cubicBezTo>
                  <a:cubicBezTo>
                    <a:pt x="13" y="144"/>
                    <a:pt x="15" y="145"/>
                    <a:pt x="18" y="144"/>
                  </a:cubicBezTo>
                  <a:cubicBezTo>
                    <a:pt x="21" y="142"/>
                    <a:pt x="23" y="141"/>
                    <a:pt x="26" y="140"/>
                  </a:cubicBezTo>
                  <a:cubicBezTo>
                    <a:pt x="28" y="139"/>
                    <a:pt x="30" y="138"/>
                    <a:pt x="33" y="137"/>
                  </a:cubicBezTo>
                  <a:cubicBezTo>
                    <a:pt x="33" y="137"/>
                    <a:pt x="34" y="136"/>
                    <a:pt x="35" y="136"/>
                  </a:cubicBezTo>
                  <a:cubicBezTo>
                    <a:pt x="37" y="139"/>
                    <a:pt x="39" y="141"/>
                    <a:pt x="42" y="144"/>
                  </a:cubicBezTo>
                  <a:cubicBezTo>
                    <a:pt x="41" y="145"/>
                    <a:pt x="41" y="145"/>
                    <a:pt x="40" y="146"/>
                  </a:cubicBezTo>
                  <a:cubicBezTo>
                    <a:pt x="39" y="148"/>
                    <a:pt x="37" y="150"/>
                    <a:pt x="36" y="153"/>
                  </a:cubicBezTo>
                  <a:cubicBezTo>
                    <a:pt x="34" y="155"/>
                    <a:pt x="33" y="157"/>
                    <a:pt x="31" y="160"/>
                  </a:cubicBezTo>
                  <a:cubicBezTo>
                    <a:pt x="30" y="162"/>
                    <a:pt x="30" y="165"/>
                    <a:pt x="32" y="166"/>
                  </a:cubicBezTo>
                  <a:cubicBezTo>
                    <a:pt x="34" y="168"/>
                    <a:pt x="37" y="168"/>
                    <a:pt x="39" y="166"/>
                  </a:cubicBezTo>
                  <a:cubicBezTo>
                    <a:pt x="41" y="164"/>
                    <a:pt x="43" y="162"/>
                    <a:pt x="45" y="160"/>
                  </a:cubicBezTo>
                  <a:cubicBezTo>
                    <a:pt x="47" y="158"/>
                    <a:pt x="49" y="157"/>
                    <a:pt x="51" y="155"/>
                  </a:cubicBezTo>
                  <a:cubicBezTo>
                    <a:pt x="51" y="154"/>
                    <a:pt x="52" y="154"/>
                    <a:pt x="53" y="153"/>
                  </a:cubicBezTo>
                  <a:cubicBezTo>
                    <a:pt x="55" y="155"/>
                    <a:pt x="59" y="157"/>
                    <a:pt x="62" y="158"/>
                  </a:cubicBezTo>
                  <a:cubicBezTo>
                    <a:pt x="62" y="159"/>
                    <a:pt x="61" y="160"/>
                    <a:pt x="61" y="161"/>
                  </a:cubicBezTo>
                  <a:cubicBezTo>
                    <a:pt x="60" y="163"/>
                    <a:pt x="60" y="166"/>
                    <a:pt x="59" y="168"/>
                  </a:cubicBezTo>
                  <a:cubicBezTo>
                    <a:pt x="58" y="171"/>
                    <a:pt x="58" y="174"/>
                    <a:pt x="57" y="177"/>
                  </a:cubicBezTo>
                  <a:cubicBezTo>
                    <a:pt x="56" y="179"/>
                    <a:pt x="58" y="182"/>
                    <a:pt x="60" y="183"/>
                  </a:cubicBezTo>
                  <a:cubicBezTo>
                    <a:pt x="63" y="184"/>
                    <a:pt x="66" y="183"/>
                    <a:pt x="67" y="180"/>
                  </a:cubicBezTo>
                  <a:cubicBezTo>
                    <a:pt x="68" y="178"/>
                    <a:pt x="69" y="175"/>
                    <a:pt x="71" y="173"/>
                  </a:cubicBezTo>
                  <a:cubicBezTo>
                    <a:pt x="72" y="170"/>
                    <a:pt x="73" y="168"/>
                    <a:pt x="74" y="166"/>
                  </a:cubicBezTo>
                  <a:cubicBezTo>
                    <a:pt x="74" y="165"/>
                    <a:pt x="75" y="164"/>
                    <a:pt x="75" y="163"/>
                  </a:cubicBezTo>
                  <a:cubicBezTo>
                    <a:pt x="78" y="164"/>
                    <a:pt x="82" y="165"/>
                    <a:pt x="85" y="165"/>
                  </a:cubicBezTo>
                  <a:cubicBezTo>
                    <a:pt x="86" y="166"/>
                    <a:pt x="86" y="167"/>
                    <a:pt x="86" y="168"/>
                  </a:cubicBezTo>
                  <a:cubicBezTo>
                    <a:pt x="86" y="170"/>
                    <a:pt x="86" y="173"/>
                    <a:pt x="86" y="175"/>
                  </a:cubicBezTo>
                  <a:cubicBezTo>
                    <a:pt x="87" y="178"/>
                    <a:pt x="87" y="181"/>
                    <a:pt x="87" y="184"/>
                  </a:cubicBezTo>
                  <a:cubicBezTo>
                    <a:pt x="87" y="187"/>
                    <a:pt x="90" y="189"/>
                    <a:pt x="92" y="189"/>
                  </a:cubicBezTo>
                  <a:cubicBezTo>
                    <a:pt x="95" y="189"/>
                    <a:pt x="97" y="187"/>
                    <a:pt x="98" y="184"/>
                  </a:cubicBezTo>
                  <a:cubicBezTo>
                    <a:pt x="98" y="181"/>
                    <a:pt x="98" y="178"/>
                    <a:pt x="99" y="175"/>
                  </a:cubicBezTo>
                  <a:cubicBezTo>
                    <a:pt x="99" y="173"/>
                    <a:pt x="99" y="170"/>
                    <a:pt x="99" y="168"/>
                  </a:cubicBezTo>
                  <a:cubicBezTo>
                    <a:pt x="99" y="167"/>
                    <a:pt x="99" y="166"/>
                    <a:pt x="99" y="165"/>
                  </a:cubicBezTo>
                  <a:cubicBezTo>
                    <a:pt x="103" y="165"/>
                    <a:pt x="107" y="164"/>
                    <a:pt x="110" y="163"/>
                  </a:cubicBezTo>
                  <a:cubicBezTo>
                    <a:pt x="110" y="164"/>
                    <a:pt x="111" y="165"/>
                    <a:pt x="111" y="166"/>
                  </a:cubicBezTo>
                  <a:cubicBezTo>
                    <a:pt x="112" y="168"/>
                    <a:pt x="113" y="170"/>
                    <a:pt x="114" y="173"/>
                  </a:cubicBezTo>
                  <a:cubicBezTo>
                    <a:pt x="116" y="175"/>
                    <a:pt x="117" y="178"/>
                    <a:pt x="118" y="180"/>
                  </a:cubicBezTo>
                  <a:cubicBezTo>
                    <a:pt x="119" y="183"/>
                    <a:pt x="122" y="184"/>
                    <a:pt x="125" y="183"/>
                  </a:cubicBezTo>
                  <a:cubicBezTo>
                    <a:pt x="127" y="182"/>
                    <a:pt x="129" y="179"/>
                    <a:pt x="128" y="177"/>
                  </a:cubicBezTo>
                  <a:cubicBezTo>
                    <a:pt x="127" y="174"/>
                    <a:pt x="126" y="171"/>
                    <a:pt x="126" y="168"/>
                  </a:cubicBezTo>
                  <a:cubicBezTo>
                    <a:pt x="125" y="166"/>
                    <a:pt x="124" y="163"/>
                    <a:pt x="124" y="161"/>
                  </a:cubicBezTo>
                  <a:cubicBezTo>
                    <a:pt x="124" y="160"/>
                    <a:pt x="123" y="159"/>
                    <a:pt x="123" y="158"/>
                  </a:cubicBezTo>
                  <a:cubicBezTo>
                    <a:pt x="126" y="157"/>
                    <a:pt x="129" y="155"/>
                    <a:pt x="132" y="153"/>
                  </a:cubicBezTo>
                  <a:cubicBezTo>
                    <a:pt x="133" y="154"/>
                    <a:pt x="134" y="154"/>
                    <a:pt x="134" y="155"/>
                  </a:cubicBezTo>
                  <a:cubicBezTo>
                    <a:pt x="136" y="157"/>
                    <a:pt x="138" y="158"/>
                    <a:pt x="140" y="160"/>
                  </a:cubicBezTo>
                  <a:cubicBezTo>
                    <a:pt x="142" y="162"/>
                    <a:pt x="144" y="164"/>
                    <a:pt x="146" y="166"/>
                  </a:cubicBezTo>
                  <a:cubicBezTo>
                    <a:pt x="148" y="168"/>
                    <a:pt x="151" y="168"/>
                    <a:pt x="153" y="166"/>
                  </a:cubicBezTo>
                  <a:cubicBezTo>
                    <a:pt x="155" y="165"/>
                    <a:pt x="155" y="162"/>
                    <a:pt x="154" y="160"/>
                  </a:cubicBezTo>
                  <a:cubicBezTo>
                    <a:pt x="152" y="157"/>
                    <a:pt x="151" y="155"/>
                    <a:pt x="149" y="153"/>
                  </a:cubicBezTo>
                  <a:cubicBezTo>
                    <a:pt x="147" y="150"/>
                    <a:pt x="146" y="148"/>
                    <a:pt x="145" y="146"/>
                  </a:cubicBezTo>
                  <a:cubicBezTo>
                    <a:pt x="144" y="145"/>
                    <a:pt x="144" y="145"/>
                    <a:pt x="143" y="144"/>
                  </a:cubicBezTo>
                  <a:cubicBezTo>
                    <a:pt x="146" y="141"/>
                    <a:pt x="148" y="139"/>
                    <a:pt x="150" y="136"/>
                  </a:cubicBezTo>
                  <a:cubicBezTo>
                    <a:pt x="151" y="136"/>
                    <a:pt x="152" y="137"/>
                    <a:pt x="152" y="137"/>
                  </a:cubicBezTo>
                  <a:cubicBezTo>
                    <a:pt x="155" y="138"/>
                    <a:pt x="157" y="139"/>
                    <a:pt x="159" y="140"/>
                  </a:cubicBezTo>
                  <a:cubicBezTo>
                    <a:pt x="162" y="141"/>
                    <a:pt x="164" y="142"/>
                    <a:pt x="167" y="144"/>
                  </a:cubicBezTo>
                  <a:cubicBezTo>
                    <a:pt x="170" y="145"/>
                    <a:pt x="172" y="144"/>
                    <a:pt x="174" y="141"/>
                  </a:cubicBezTo>
                  <a:cubicBezTo>
                    <a:pt x="175" y="139"/>
                    <a:pt x="175" y="136"/>
                    <a:pt x="172" y="135"/>
                  </a:cubicBezTo>
                  <a:cubicBezTo>
                    <a:pt x="170" y="133"/>
                    <a:pt x="168" y="131"/>
                    <a:pt x="165" y="130"/>
                  </a:cubicBezTo>
                  <a:cubicBezTo>
                    <a:pt x="163" y="128"/>
                    <a:pt x="161" y="127"/>
                    <a:pt x="159" y="125"/>
                  </a:cubicBezTo>
                  <a:cubicBezTo>
                    <a:pt x="158" y="125"/>
                    <a:pt x="158" y="124"/>
                    <a:pt x="157" y="124"/>
                  </a:cubicBezTo>
                  <a:cubicBezTo>
                    <a:pt x="158" y="120"/>
                    <a:pt x="160" y="117"/>
                    <a:pt x="161" y="114"/>
                  </a:cubicBezTo>
                  <a:cubicBezTo>
                    <a:pt x="161" y="114"/>
                    <a:pt x="162" y="114"/>
                    <a:pt x="163" y="114"/>
                  </a:cubicBezTo>
                  <a:cubicBezTo>
                    <a:pt x="166" y="114"/>
                    <a:pt x="168" y="114"/>
                    <a:pt x="171" y="114"/>
                  </a:cubicBezTo>
                  <a:cubicBezTo>
                    <a:pt x="174" y="115"/>
                    <a:pt x="176" y="115"/>
                    <a:pt x="179" y="115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5" y="108"/>
                    <a:pt x="184" y="105"/>
                    <a:pt x="181" y="105"/>
                  </a:cubicBezTo>
                  <a:close/>
                  <a:moveTo>
                    <a:pt x="110" y="94"/>
                  </a:moveTo>
                  <a:cubicBezTo>
                    <a:pt x="110" y="104"/>
                    <a:pt x="102" y="112"/>
                    <a:pt x="92" y="112"/>
                  </a:cubicBezTo>
                  <a:cubicBezTo>
                    <a:pt x="83" y="112"/>
                    <a:pt x="75" y="104"/>
                    <a:pt x="75" y="94"/>
                  </a:cubicBezTo>
                  <a:cubicBezTo>
                    <a:pt x="75" y="85"/>
                    <a:pt x="83" y="77"/>
                    <a:pt x="92" y="77"/>
                  </a:cubicBezTo>
                  <a:cubicBezTo>
                    <a:pt x="102" y="77"/>
                    <a:pt x="110" y="85"/>
                    <a:pt x="110" y="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239"/>
            <p:cNvSpPr>
              <a:spLocks noEditPoints="1"/>
            </p:cNvSpPr>
            <p:nvPr/>
          </p:nvSpPr>
          <p:spPr bwMode="auto">
            <a:xfrm>
              <a:off x="6452485" y="4276583"/>
              <a:ext cx="290871" cy="293378"/>
            </a:xfrm>
            <a:custGeom>
              <a:avLst/>
              <a:gdLst>
                <a:gd name="T0" fmla="*/ 108 w 137"/>
                <a:gd name="T1" fmla="*/ 125 h 138"/>
                <a:gd name="T2" fmla="*/ 108 w 137"/>
                <a:gd name="T3" fmla="*/ 119 h 138"/>
                <a:gd name="T4" fmla="*/ 100 w 137"/>
                <a:gd name="T5" fmla="*/ 102 h 138"/>
                <a:gd name="T6" fmla="*/ 109 w 137"/>
                <a:gd name="T7" fmla="*/ 90 h 138"/>
                <a:gd name="T8" fmla="*/ 128 w 137"/>
                <a:gd name="T9" fmla="*/ 93 h 138"/>
                <a:gd name="T10" fmla="*/ 133 w 137"/>
                <a:gd name="T11" fmla="*/ 91 h 138"/>
                <a:gd name="T12" fmla="*/ 137 w 137"/>
                <a:gd name="T13" fmla="*/ 87 h 138"/>
                <a:gd name="T14" fmla="*/ 136 w 137"/>
                <a:gd name="T15" fmla="*/ 81 h 138"/>
                <a:gd name="T16" fmla="*/ 132 w 137"/>
                <a:gd name="T17" fmla="*/ 77 h 138"/>
                <a:gd name="T18" fmla="*/ 114 w 137"/>
                <a:gd name="T19" fmla="*/ 70 h 138"/>
                <a:gd name="T20" fmla="*/ 112 w 137"/>
                <a:gd name="T21" fmla="*/ 55 h 138"/>
                <a:gd name="T22" fmla="*/ 127 w 137"/>
                <a:gd name="T23" fmla="*/ 44 h 138"/>
                <a:gd name="T24" fmla="*/ 130 w 137"/>
                <a:gd name="T25" fmla="*/ 39 h 138"/>
                <a:gd name="T26" fmla="*/ 129 w 137"/>
                <a:gd name="T27" fmla="*/ 33 h 138"/>
                <a:gd name="T28" fmla="*/ 125 w 137"/>
                <a:gd name="T29" fmla="*/ 29 h 138"/>
                <a:gd name="T30" fmla="*/ 119 w 137"/>
                <a:gd name="T31" fmla="*/ 30 h 138"/>
                <a:gd name="T32" fmla="*/ 102 w 137"/>
                <a:gd name="T33" fmla="*/ 38 h 138"/>
                <a:gd name="T34" fmla="*/ 89 w 137"/>
                <a:gd name="T35" fmla="*/ 29 h 138"/>
                <a:gd name="T36" fmla="*/ 92 w 137"/>
                <a:gd name="T37" fmla="*/ 10 h 138"/>
                <a:gd name="T38" fmla="*/ 91 w 137"/>
                <a:gd name="T39" fmla="*/ 4 h 138"/>
                <a:gd name="T40" fmla="*/ 86 w 137"/>
                <a:gd name="T41" fmla="*/ 1 h 138"/>
                <a:gd name="T42" fmla="*/ 80 w 137"/>
                <a:gd name="T43" fmla="*/ 1 h 138"/>
                <a:gd name="T44" fmla="*/ 76 w 137"/>
                <a:gd name="T45" fmla="*/ 6 h 138"/>
                <a:gd name="T46" fmla="*/ 70 w 137"/>
                <a:gd name="T47" fmla="*/ 24 h 138"/>
                <a:gd name="T48" fmla="*/ 55 w 137"/>
                <a:gd name="T49" fmla="*/ 26 h 138"/>
                <a:gd name="T50" fmla="*/ 44 w 137"/>
                <a:gd name="T51" fmla="*/ 10 h 138"/>
                <a:gd name="T52" fmla="*/ 39 w 137"/>
                <a:gd name="T53" fmla="*/ 7 h 138"/>
                <a:gd name="T54" fmla="*/ 33 w 137"/>
                <a:gd name="T55" fmla="*/ 8 h 138"/>
                <a:gd name="T56" fmla="*/ 29 w 137"/>
                <a:gd name="T57" fmla="*/ 13 h 138"/>
                <a:gd name="T58" fmla="*/ 29 w 137"/>
                <a:gd name="T59" fmla="*/ 19 h 138"/>
                <a:gd name="T60" fmla="*/ 38 w 137"/>
                <a:gd name="T61" fmla="*/ 36 h 138"/>
                <a:gd name="T62" fmla="*/ 28 w 137"/>
                <a:gd name="T63" fmla="*/ 48 h 138"/>
                <a:gd name="T64" fmla="*/ 10 w 137"/>
                <a:gd name="T65" fmla="*/ 45 h 138"/>
                <a:gd name="T66" fmla="*/ 4 w 137"/>
                <a:gd name="T67" fmla="*/ 47 h 138"/>
                <a:gd name="T68" fmla="*/ 1 w 137"/>
                <a:gd name="T69" fmla="*/ 51 h 138"/>
                <a:gd name="T70" fmla="*/ 1 w 137"/>
                <a:gd name="T71" fmla="*/ 57 h 138"/>
                <a:gd name="T72" fmla="*/ 5 w 137"/>
                <a:gd name="T73" fmla="*/ 61 h 138"/>
                <a:gd name="T74" fmla="*/ 23 w 137"/>
                <a:gd name="T75" fmla="*/ 68 h 138"/>
                <a:gd name="T76" fmla="*/ 26 w 137"/>
                <a:gd name="T77" fmla="*/ 83 h 138"/>
                <a:gd name="T78" fmla="*/ 10 w 137"/>
                <a:gd name="T79" fmla="*/ 94 h 138"/>
                <a:gd name="T80" fmla="*/ 7 w 137"/>
                <a:gd name="T81" fmla="*/ 99 h 138"/>
                <a:gd name="T82" fmla="*/ 8 w 137"/>
                <a:gd name="T83" fmla="*/ 105 h 138"/>
                <a:gd name="T84" fmla="*/ 13 w 137"/>
                <a:gd name="T85" fmla="*/ 108 h 138"/>
                <a:gd name="T86" fmla="*/ 18 w 137"/>
                <a:gd name="T87" fmla="*/ 108 h 138"/>
                <a:gd name="T88" fmla="*/ 36 w 137"/>
                <a:gd name="T89" fmla="*/ 100 h 138"/>
                <a:gd name="T90" fmla="*/ 48 w 137"/>
                <a:gd name="T91" fmla="*/ 109 h 138"/>
                <a:gd name="T92" fmla="*/ 45 w 137"/>
                <a:gd name="T93" fmla="*/ 128 h 138"/>
                <a:gd name="T94" fmla="*/ 46 w 137"/>
                <a:gd name="T95" fmla="*/ 134 h 138"/>
                <a:gd name="T96" fmla="*/ 51 w 137"/>
                <a:gd name="T97" fmla="*/ 137 h 138"/>
                <a:gd name="T98" fmla="*/ 57 w 137"/>
                <a:gd name="T99" fmla="*/ 137 h 138"/>
                <a:gd name="T100" fmla="*/ 61 w 137"/>
                <a:gd name="T101" fmla="*/ 132 h 138"/>
                <a:gd name="T102" fmla="*/ 67 w 137"/>
                <a:gd name="T103" fmla="*/ 114 h 138"/>
                <a:gd name="T104" fmla="*/ 82 w 137"/>
                <a:gd name="T105" fmla="*/ 112 h 138"/>
                <a:gd name="T106" fmla="*/ 94 w 137"/>
                <a:gd name="T107" fmla="*/ 128 h 138"/>
                <a:gd name="T108" fmla="*/ 99 w 137"/>
                <a:gd name="T109" fmla="*/ 131 h 138"/>
                <a:gd name="T110" fmla="*/ 104 w 137"/>
                <a:gd name="T111" fmla="*/ 130 h 138"/>
                <a:gd name="T112" fmla="*/ 108 w 137"/>
                <a:gd name="T113" fmla="*/ 125 h 138"/>
                <a:gd name="T114" fmla="*/ 82 w 137"/>
                <a:gd name="T115" fmla="*/ 92 h 138"/>
                <a:gd name="T116" fmla="*/ 45 w 137"/>
                <a:gd name="T117" fmla="*/ 83 h 138"/>
                <a:gd name="T118" fmla="*/ 55 w 137"/>
                <a:gd name="T119" fmla="*/ 46 h 138"/>
                <a:gd name="T120" fmla="*/ 92 w 137"/>
                <a:gd name="T121" fmla="*/ 55 h 138"/>
                <a:gd name="T122" fmla="*/ 82 w 137"/>
                <a:gd name="T123" fmla="*/ 9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38">
                  <a:moveTo>
                    <a:pt x="108" y="125"/>
                  </a:moveTo>
                  <a:cubicBezTo>
                    <a:pt x="109" y="123"/>
                    <a:pt x="109" y="121"/>
                    <a:pt x="108" y="119"/>
                  </a:cubicBezTo>
                  <a:cubicBezTo>
                    <a:pt x="107" y="117"/>
                    <a:pt x="103" y="110"/>
                    <a:pt x="100" y="102"/>
                  </a:cubicBezTo>
                  <a:cubicBezTo>
                    <a:pt x="103" y="98"/>
                    <a:pt x="107" y="94"/>
                    <a:pt x="109" y="90"/>
                  </a:cubicBezTo>
                  <a:cubicBezTo>
                    <a:pt x="117" y="91"/>
                    <a:pt x="126" y="92"/>
                    <a:pt x="128" y="93"/>
                  </a:cubicBezTo>
                  <a:cubicBezTo>
                    <a:pt x="130" y="93"/>
                    <a:pt x="132" y="92"/>
                    <a:pt x="133" y="91"/>
                  </a:cubicBezTo>
                  <a:cubicBezTo>
                    <a:pt x="135" y="90"/>
                    <a:pt x="136" y="89"/>
                    <a:pt x="137" y="87"/>
                  </a:cubicBezTo>
                  <a:cubicBezTo>
                    <a:pt x="137" y="85"/>
                    <a:pt x="137" y="82"/>
                    <a:pt x="136" y="81"/>
                  </a:cubicBezTo>
                  <a:cubicBezTo>
                    <a:pt x="135" y="79"/>
                    <a:pt x="134" y="77"/>
                    <a:pt x="132" y="77"/>
                  </a:cubicBezTo>
                  <a:cubicBezTo>
                    <a:pt x="130" y="76"/>
                    <a:pt x="122" y="73"/>
                    <a:pt x="114" y="70"/>
                  </a:cubicBezTo>
                  <a:cubicBezTo>
                    <a:pt x="114" y="65"/>
                    <a:pt x="113" y="60"/>
                    <a:pt x="112" y="55"/>
                  </a:cubicBezTo>
                  <a:cubicBezTo>
                    <a:pt x="119" y="50"/>
                    <a:pt x="126" y="45"/>
                    <a:pt x="127" y="44"/>
                  </a:cubicBezTo>
                  <a:cubicBezTo>
                    <a:pt x="129" y="43"/>
                    <a:pt x="130" y="41"/>
                    <a:pt x="130" y="39"/>
                  </a:cubicBezTo>
                  <a:cubicBezTo>
                    <a:pt x="130" y="37"/>
                    <a:pt x="130" y="35"/>
                    <a:pt x="129" y="33"/>
                  </a:cubicBezTo>
                  <a:cubicBezTo>
                    <a:pt x="128" y="31"/>
                    <a:pt x="126" y="30"/>
                    <a:pt x="125" y="29"/>
                  </a:cubicBezTo>
                  <a:cubicBezTo>
                    <a:pt x="123" y="29"/>
                    <a:pt x="121" y="29"/>
                    <a:pt x="119" y="30"/>
                  </a:cubicBezTo>
                  <a:cubicBezTo>
                    <a:pt x="117" y="30"/>
                    <a:pt x="109" y="34"/>
                    <a:pt x="102" y="38"/>
                  </a:cubicBezTo>
                  <a:cubicBezTo>
                    <a:pt x="98" y="34"/>
                    <a:pt x="94" y="31"/>
                    <a:pt x="89" y="29"/>
                  </a:cubicBezTo>
                  <a:cubicBezTo>
                    <a:pt x="91" y="20"/>
                    <a:pt x="92" y="12"/>
                    <a:pt x="92" y="10"/>
                  </a:cubicBezTo>
                  <a:cubicBezTo>
                    <a:pt x="93" y="8"/>
                    <a:pt x="92" y="6"/>
                    <a:pt x="91" y="4"/>
                  </a:cubicBezTo>
                  <a:cubicBezTo>
                    <a:pt x="90" y="2"/>
                    <a:pt x="88" y="1"/>
                    <a:pt x="86" y="1"/>
                  </a:cubicBezTo>
                  <a:cubicBezTo>
                    <a:pt x="84" y="0"/>
                    <a:pt x="82" y="0"/>
                    <a:pt x="80" y="1"/>
                  </a:cubicBezTo>
                  <a:cubicBezTo>
                    <a:pt x="79" y="2"/>
                    <a:pt x="77" y="4"/>
                    <a:pt x="76" y="6"/>
                  </a:cubicBezTo>
                  <a:cubicBezTo>
                    <a:pt x="76" y="7"/>
                    <a:pt x="73" y="15"/>
                    <a:pt x="70" y="24"/>
                  </a:cubicBezTo>
                  <a:cubicBezTo>
                    <a:pt x="65" y="23"/>
                    <a:pt x="60" y="24"/>
                    <a:pt x="55" y="26"/>
                  </a:cubicBezTo>
                  <a:cubicBezTo>
                    <a:pt x="50" y="19"/>
                    <a:pt x="45" y="12"/>
                    <a:pt x="44" y="10"/>
                  </a:cubicBezTo>
                  <a:cubicBezTo>
                    <a:pt x="42" y="9"/>
                    <a:pt x="41" y="8"/>
                    <a:pt x="39" y="7"/>
                  </a:cubicBezTo>
                  <a:cubicBezTo>
                    <a:pt x="37" y="7"/>
                    <a:pt x="35" y="7"/>
                    <a:pt x="33" y="8"/>
                  </a:cubicBezTo>
                  <a:cubicBezTo>
                    <a:pt x="31" y="9"/>
                    <a:pt x="30" y="11"/>
                    <a:pt x="29" y="13"/>
                  </a:cubicBezTo>
                  <a:cubicBezTo>
                    <a:pt x="29" y="15"/>
                    <a:pt x="29" y="17"/>
                    <a:pt x="29" y="19"/>
                  </a:cubicBezTo>
                  <a:cubicBezTo>
                    <a:pt x="30" y="20"/>
                    <a:pt x="34" y="28"/>
                    <a:pt x="38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20" y="47"/>
                    <a:pt x="11" y="45"/>
                    <a:pt x="10" y="45"/>
                  </a:cubicBezTo>
                  <a:cubicBezTo>
                    <a:pt x="8" y="45"/>
                    <a:pt x="6" y="45"/>
                    <a:pt x="4" y="47"/>
                  </a:cubicBezTo>
                  <a:cubicBezTo>
                    <a:pt x="2" y="48"/>
                    <a:pt x="1" y="49"/>
                    <a:pt x="1" y="51"/>
                  </a:cubicBezTo>
                  <a:cubicBezTo>
                    <a:pt x="0" y="53"/>
                    <a:pt x="0" y="55"/>
                    <a:pt x="1" y="57"/>
                  </a:cubicBezTo>
                  <a:cubicBezTo>
                    <a:pt x="2" y="59"/>
                    <a:pt x="4" y="60"/>
                    <a:pt x="5" y="61"/>
                  </a:cubicBezTo>
                  <a:cubicBezTo>
                    <a:pt x="7" y="62"/>
                    <a:pt x="15" y="65"/>
                    <a:pt x="23" y="68"/>
                  </a:cubicBezTo>
                  <a:cubicBezTo>
                    <a:pt x="23" y="73"/>
                    <a:pt x="24" y="78"/>
                    <a:pt x="26" y="83"/>
                  </a:cubicBezTo>
                  <a:cubicBezTo>
                    <a:pt x="18" y="88"/>
                    <a:pt x="12" y="93"/>
                    <a:pt x="10" y="94"/>
                  </a:cubicBezTo>
                  <a:cubicBezTo>
                    <a:pt x="8" y="95"/>
                    <a:pt x="7" y="97"/>
                    <a:pt x="7" y="99"/>
                  </a:cubicBezTo>
                  <a:cubicBezTo>
                    <a:pt x="7" y="101"/>
                    <a:pt x="7" y="103"/>
                    <a:pt x="8" y="105"/>
                  </a:cubicBezTo>
                  <a:cubicBezTo>
                    <a:pt x="9" y="107"/>
                    <a:pt x="11" y="108"/>
                    <a:pt x="13" y="108"/>
                  </a:cubicBezTo>
                  <a:cubicBezTo>
                    <a:pt x="15" y="109"/>
                    <a:pt x="17" y="109"/>
                    <a:pt x="18" y="108"/>
                  </a:cubicBezTo>
                  <a:cubicBezTo>
                    <a:pt x="20" y="107"/>
                    <a:pt x="28" y="104"/>
                    <a:pt x="36" y="100"/>
                  </a:cubicBezTo>
                  <a:cubicBezTo>
                    <a:pt x="39" y="104"/>
                    <a:pt x="43" y="107"/>
                    <a:pt x="48" y="109"/>
                  </a:cubicBezTo>
                  <a:cubicBezTo>
                    <a:pt x="47" y="118"/>
                    <a:pt x="45" y="126"/>
                    <a:pt x="45" y="128"/>
                  </a:cubicBezTo>
                  <a:cubicBezTo>
                    <a:pt x="45" y="130"/>
                    <a:pt x="45" y="132"/>
                    <a:pt x="46" y="134"/>
                  </a:cubicBezTo>
                  <a:cubicBezTo>
                    <a:pt x="47" y="135"/>
                    <a:pt x="49" y="137"/>
                    <a:pt x="51" y="137"/>
                  </a:cubicBezTo>
                  <a:cubicBezTo>
                    <a:pt x="53" y="138"/>
                    <a:pt x="55" y="137"/>
                    <a:pt x="57" y="137"/>
                  </a:cubicBezTo>
                  <a:cubicBezTo>
                    <a:pt x="59" y="136"/>
                    <a:pt x="60" y="134"/>
                    <a:pt x="61" y="132"/>
                  </a:cubicBezTo>
                  <a:cubicBezTo>
                    <a:pt x="62" y="130"/>
                    <a:pt x="64" y="123"/>
                    <a:pt x="67" y="114"/>
                  </a:cubicBezTo>
                  <a:cubicBezTo>
                    <a:pt x="72" y="114"/>
                    <a:pt x="77" y="114"/>
                    <a:pt x="82" y="112"/>
                  </a:cubicBezTo>
                  <a:cubicBezTo>
                    <a:pt x="88" y="119"/>
                    <a:pt x="92" y="126"/>
                    <a:pt x="94" y="128"/>
                  </a:cubicBezTo>
                  <a:cubicBezTo>
                    <a:pt x="95" y="129"/>
                    <a:pt x="97" y="130"/>
                    <a:pt x="99" y="131"/>
                  </a:cubicBezTo>
                  <a:cubicBezTo>
                    <a:pt x="101" y="131"/>
                    <a:pt x="103" y="131"/>
                    <a:pt x="104" y="130"/>
                  </a:cubicBezTo>
                  <a:cubicBezTo>
                    <a:pt x="106" y="129"/>
                    <a:pt x="107" y="127"/>
                    <a:pt x="108" y="125"/>
                  </a:cubicBezTo>
                  <a:close/>
                  <a:moveTo>
                    <a:pt x="82" y="92"/>
                  </a:moveTo>
                  <a:cubicBezTo>
                    <a:pt x="70" y="100"/>
                    <a:pt x="53" y="96"/>
                    <a:pt x="45" y="83"/>
                  </a:cubicBezTo>
                  <a:cubicBezTo>
                    <a:pt x="38" y="70"/>
                    <a:pt x="42" y="53"/>
                    <a:pt x="55" y="46"/>
                  </a:cubicBezTo>
                  <a:cubicBezTo>
                    <a:pt x="68" y="38"/>
                    <a:pt x="84" y="42"/>
                    <a:pt x="92" y="55"/>
                  </a:cubicBezTo>
                  <a:cubicBezTo>
                    <a:pt x="99" y="68"/>
                    <a:pt x="95" y="85"/>
                    <a:pt x="82" y="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240"/>
            <p:cNvSpPr>
              <a:spLocks noEditPoints="1"/>
            </p:cNvSpPr>
            <p:nvPr/>
          </p:nvSpPr>
          <p:spPr bwMode="auto">
            <a:xfrm>
              <a:off x="6103939" y="2634164"/>
              <a:ext cx="255766" cy="255766"/>
            </a:xfrm>
            <a:custGeom>
              <a:avLst/>
              <a:gdLst>
                <a:gd name="T0" fmla="*/ 95 w 120"/>
                <a:gd name="T1" fmla="*/ 109 h 120"/>
                <a:gd name="T2" fmla="*/ 94 w 120"/>
                <a:gd name="T3" fmla="*/ 104 h 120"/>
                <a:gd name="T4" fmla="*/ 87 w 120"/>
                <a:gd name="T5" fmla="*/ 89 h 120"/>
                <a:gd name="T6" fmla="*/ 95 w 120"/>
                <a:gd name="T7" fmla="*/ 78 h 120"/>
                <a:gd name="T8" fmla="*/ 112 w 120"/>
                <a:gd name="T9" fmla="*/ 81 h 120"/>
                <a:gd name="T10" fmla="*/ 117 w 120"/>
                <a:gd name="T11" fmla="*/ 79 h 120"/>
                <a:gd name="T12" fmla="*/ 120 w 120"/>
                <a:gd name="T13" fmla="*/ 75 h 120"/>
                <a:gd name="T14" fmla="*/ 119 w 120"/>
                <a:gd name="T15" fmla="*/ 70 h 120"/>
                <a:gd name="T16" fmla="*/ 115 w 120"/>
                <a:gd name="T17" fmla="*/ 67 h 120"/>
                <a:gd name="T18" fmla="*/ 100 w 120"/>
                <a:gd name="T19" fmla="*/ 61 h 120"/>
                <a:gd name="T20" fmla="*/ 98 w 120"/>
                <a:gd name="T21" fmla="*/ 48 h 120"/>
                <a:gd name="T22" fmla="*/ 111 w 120"/>
                <a:gd name="T23" fmla="*/ 38 h 120"/>
                <a:gd name="T24" fmla="*/ 114 w 120"/>
                <a:gd name="T25" fmla="*/ 34 h 120"/>
                <a:gd name="T26" fmla="*/ 113 w 120"/>
                <a:gd name="T27" fmla="*/ 29 h 120"/>
                <a:gd name="T28" fmla="*/ 109 w 120"/>
                <a:gd name="T29" fmla="*/ 25 h 120"/>
                <a:gd name="T30" fmla="*/ 104 w 120"/>
                <a:gd name="T31" fmla="*/ 26 h 120"/>
                <a:gd name="T32" fmla="*/ 89 w 120"/>
                <a:gd name="T33" fmla="*/ 33 h 120"/>
                <a:gd name="T34" fmla="*/ 78 w 120"/>
                <a:gd name="T35" fmla="*/ 25 h 120"/>
                <a:gd name="T36" fmla="*/ 81 w 120"/>
                <a:gd name="T37" fmla="*/ 8 h 120"/>
                <a:gd name="T38" fmla="*/ 80 w 120"/>
                <a:gd name="T39" fmla="*/ 3 h 120"/>
                <a:gd name="T40" fmla="*/ 75 w 120"/>
                <a:gd name="T41" fmla="*/ 0 h 120"/>
                <a:gd name="T42" fmla="*/ 70 w 120"/>
                <a:gd name="T43" fmla="*/ 1 h 120"/>
                <a:gd name="T44" fmla="*/ 67 w 120"/>
                <a:gd name="T45" fmla="*/ 5 h 120"/>
                <a:gd name="T46" fmla="*/ 61 w 120"/>
                <a:gd name="T47" fmla="*/ 20 h 120"/>
                <a:gd name="T48" fmla="*/ 48 w 120"/>
                <a:gd name="T49" fmla="*/ 22 h 120"/>
                <a:gd name="T50" fmla="*/ 38 w 120"/>
                <a:gd name="T51" fmla="*/ 9 h 120"/>
                <a:gd name="T52" fmla="*/ 34 w 120"/>
                <a:gd name="T53" fmla="*/ 6 h 120"/>
                <a:gd name="T54" fmla="*/ 29 w 120"/>
                <a:gd name="T55" fmla="*/ 7 h 120"/>
                <a:gd name="T56" fmla="*/ 26 w 120"/>
                <a:gd name="T57" fmla="*/ 11 h 120"/>
                <a:gd name="T58" fmla="*/ 26 w 120"/>
                <a:gd name="T59" fmla="*/ 16 h 120"/>
                <a:gd name="T60" fmla="*/ 33 w 120"/>
                <a:gd name="T61" fmla="*/ 31 h 120"/>
                <a:gd name="T62" fmla="*/ 25 w 120"/>
                <a:gd name="T63" fmla="*/ 42 h 120"/>
                <a:gd name="T64" fmla="*/ 9 w 120"/>
                <a:gd name="T65" fmla="*/ 39 h 120"/>
                <a:gd name="T66" fmla="*/ 4 w 120"/>
                <a:gd name="T67" fmla="*/ 40 h 120"/>
                <a:gd name="T68" fmla="*/ 1 w 120"/>
                <a:gd name="T69" fmla="*/ 45 h 120"/>
                <a:gd name="T70" fmla="*/ 1 w 120"/>
                <a:gd name="T71" fmla="*/ 50 h 120"/>
                <a:gd name="T72" fmla="*/ 5 w 120"/>
                <a:gd name="T73" fmla="*/ 53 h 120"/>
                <a:gd name="T74" fmla="*/ 21 w 120"/>
                <a:gd name="T75" fmla="*/ 59 h 120"/>
                <a:gd name="T76" fmla="*/ 22 w 120"/>
                <a:gd name="T77" fmla="*/ 72 h 120"/>
                <a:gd name="T78" fmla="*/ 9 w 120"/>
                <a:gd name="T79" fmla="*/ 82 h 120"/>
                <a:gd name="T80" fmla="*/ 6 w 120"/>
                <a:gd name="T81" fmla="*/ 86 h 120"/>
                <a:gd name="T82" fmla="*/ 7 w 120"/>
                <a:gd name="T83" fmla="*/ 91 h 120"/>
                <a:gd name="T84" fmla="*/ 11 w 120"/>
                <a:gd name="T85" fmla="*/ 94 h 120"/>
                <a:gd name="T86" fmla="*/ 16 w 120"/>
                <a:gd name="T87" fmla="*/ 94 h 120"/>
                <a:gd name="T88" fmla="*/ 31 w 120"/>
                <a:gd name="T89" fmla="*/ 87 h 120"/>
                <a:gd name="T90" fmla="*/ 42 w 120"/>
                <a:gd name="T91" fmla="*/ 95 h 120"/>
                <a:gd name="T92" fmla="*/ 39 w 120"/>
                <a:gd name="T93" fmla="*/ 112 h 120"/>
                <a:gd name="T94" fmla="*/ 41 w 120"/>
                <a:gd name="T95" fmla="*/ 117 h 120"/>
                <a:gd name="T96" fmla="*/ 45 w 120"/>
                <a:gd name="T97" fmla="*/ 120 h 120"/>
                <a:gd name="T98" fmla="*/ 50 w 120"/>
                <a:gd name="T99" fmla="*/ 119 h 120"/>
                <a:gd name="T100" fmla="*/ 53 w 120"/>
                <a:gd name="T101" fmla="*/ 115 h 120"/>
                <a:gd name="T102" fmla="*/ 59 w 120"/>
                <a:gd name="T103" fmla="*/ 100 h 120"/>
                <a:gd name="T104" fmla="*/ 72 w 120"/>
                <a:gd name="T105" fmla="*/ 98 h 120"/>
                <a:gd name="T106" fmla="*/ 82 w 120"/>
                <a:gd name="T107" fmla="*/ 111 h 120"/>
                <a:gd name="T108" fmla="*/ 86 w 120"/>
                <a:gd name="T109" fmla="*/ 114 h 120"/>
                <a:gd name="T110" fmla="*/ 91 w 120"/>
                <a:gd name="T111" fmla="*/ 113 h 120"/>
                <a:gd name="T112" fmla="*/ 95 w 120"/>
                <a:gd name="T113" fmla="*/ 109 h 120"/>
                <a:gd name="T114" fmla="*/ 72 w 120"/>
                <a:gd name="T115" fmla="*/ 80 h 120"/>
                <a:gd name="T116" fmla="*/ 40 w 120"/>
                <a:gd name="T117" fmla="*/ 72 h 120"/>
                <a:gd name="T118" fmla="*/ 48 w 120"/>
                <a:gd name="T119" fmla="*/ 40 h 120"/>
                <a:gd name="T120" fmla="*/ 80 w 120"/>
                <a:gd name="T121" fmla="*/ 48 h 120"/>
                <a:gd name="T122" fmla="*/ 72 w 120"/>
                <a:gd name="T123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0" h="120">
                  <a:moveTo>
                    <a:pt x="95" y="109"/>
                  </a:moveTo>
                  <a:cubicBezTo>
                    <a:pt x="95" y="107"/>
                    <a:pt x="95" y="106"/>
                    <a:pt x="94" y="104"/>
                  </a:cubicBezTo>
                  <a:cubicBezTo>
                    <a:pt x="94" y="102"/>
                    <a:pt x="91" y="96"/>
                    <a:pt x="87" y="89"/>
                  </a:cubicBezTo>
                  <a:cubicBezTo>
                    <a:pt x="91" y="86"/>
                    <a:pt x="93" y="82"/>
                    <a:pt x="95" y="78"/>
                  </a:cubicBezTo>
                  <a:cubicBezTo>
                    <a:pt x="103" y="79"/>
                    <a:pt x="110" y="80"/>
                    <a:pt x="112" y="81"/>
                  </a:cubicBezTo>
                  <a:cubicBezTo>
                    <a:pt x="114" y="81"/>
                    <a:pt x="115" y="80"/>
                    <a:pt x="117" y="79"/>
                  </a:cubicBezTo>
                  <a:cubicBezTo>
                    <a:pt x="118" y="78"/>
                    <a:pt x="119" y="77"/>
                    <a:pt x="120" y="75"/>
                  </a:cubicBezTo>
                  <a:cubicBezTo>
                    <a:pt x="120" y="74"/>
                    <a:pt x="120" y="72"/>
                    <a:pt x="119" y="70"/>
                  </a:cubicBezTo>
                  <a:cubicBezTo>
                    <a:pt x="118" y="69"/>
                    <a:pt x="117" y="67"/>
                    <a:pt x="115" y="67"/>
                  </a:cubicBezTo>
                  <a:cubicBezTo>
                    <a:pt x="114" y="66"/>
                    <a:pt x="107" y="64"/>
                    <a:pt x="100" y="61"/>
                  </a:cubicBezTo>
                  <a:cubicBezTo>
                    <a:pt x="100" y="57"/>
                    <a:pt x="99" y="52"/>
                    <a:pt x="98" y="48"/>
                  </a:cubicBezTo>
                  <a:cubicBezTo>
                    <a:pt x="104" y="43"/>
                    <a:pt x="110" y="39"/>
                    <a:pt x="111" y="38"/>
                  </a:cubicBezTo>
                  <a:cubicBezTo>
                    <a:pt x="113" y="37"/>
                    <a:pt x="114" y="35"/>
                    <a:pt x="114" y="34"/>
                  </a:cubicBezTo>
                  <a:cubicBezTo>
                    <a:pt x="114" y="32"/>
                    <a:pt x="114" y="30"/>
                    <a:pt x="113" y="29"/>
                  </a:cubicBezTo>
                  <a:cubicBezTo>
                    <a:pt x="112" y="27"/>
                    <a:pt x="111" y="26"/>
                    <a:pt x="109" y="25"/>
                  </a:cubicBezTo>
                  <a:cubicBezTo>
                    <a:pt x="107" y="25"/>
                    <a:pt x="106" y="25"/>
                    <a:pt x="104" y="26"/>
                  </a:cubicBezTo>
                  <a:cubicBezTo>
                    <a:pt x="102" y="26"/>
                    <a:pt x="96" y="29"/>
                    <a:pt x="89" y="33"/>
                  </a:cubicBezTo>
                  <a:cubicBezTo>
                    <a:pt x="86" y="29"/>
                    <a:pt x="82" y="27"/>
                    <a:pt x="78" y="25"/>
                  </a:cubicBezTo>
                  <a:cubicBezTo>
                    <a:pt x="79" y="17"/>
                    <a:pt x="81" y="10"/>
                    <a:pt x="81" y="8"/>
                  </a:cubicBezTo>
                  <a:cubicBezTo>
                    <a:pt x="81" y="6"/>
                    <a:pt x="81" y="5"/>
                    <a:pt x="80" y="3"/>
                  </a:cubicBezTo>
                  <a:cubicBezTo>
                    <a:pt x="79" y="2"/>
                    <a:pt x="77" y="1"/>
                    <a:pt x="75" y="0"/>
                  </a:cubicBezTo>
                  <a:cubicBezTo>
                    <a:pt x="74" y="0"/>
                    <a:pt x="72" y="0"/>
                    <a:pt x="70" y="1"/>
                  </a:cubicBezTo>
                  <a:cubicBezTo>
                    <a:pt x="69" y="2"/>
                    <a:pt x="68" y="3"/>
                    <a:pt x="67" y="5"/>
                  </a:cubicBezTo>
                  <a:cubicBezTo>
                    <a:pt x="66" y="6"/>
                    <a:pt x="64" y="13"/>
                    <a:pt x="61" y="20"/>
                  </a:cubicBezTo>
                  <a:cubicBezTo>
                    <a:pt x="57" y="20"/>
                    <a:pt x="52" y="21"/>
                    <a:pt x="48" y="22"/>
                  </a:cubicBezTo>
                  <a:cubicBezTo>
                    <a:pt x="44" y="16"/>
                    <a:pt x="39" y="10"/>
                    <a:pt x="38" y="9"/>
                  </a:cubicBezTo>
                  <a:cubicBezTo>
                    <a:pt x="37" y="7"/>
                    <a:pt x="36" y="6"/>
                    <a:pt x="34" y="6"/>
                  </a:cubicBezTo>
                  <a:cubicBezTo>
                    <a:pt x="32" y="6"/>
                    <a:pt x="30" y="6"/>
                    <a:pt x="29" y="7"/>
                  </a:cubicBezTo>
                  <a:cubicBezTo>
                    <a:pt x="27" y="8"/>
                    <a:pt x="26" y="9"/>
                    <a:pt x="26" y="11"/>
                  </a:cubicBezTo>
                  <a:cubicBezTo>
                    <a:pt x="25" y="12"/>
                    <a:pt x="25" y="14"/>
                    <a:pt x="26" y="16"/>
                  </a:cubicBezTo>
                  <a:cubicBezTo>
                    <a:pt x="27" y="18"/>
                    <a:pt x="30" y="24"/>
                    <a:pt x="33" y="31"/>
                  </a:cubicBezTo>
                  <a:cubicBezTo>
                    <a:pt x="30" y="34"/>
                    <a:pt x="27" y="38"/>
                    <a:pt x="25" y="42"/>
                  </a:cubicBezTo>
                  <a:cubicBezTo>
                    <a:pt x="17" y="41"/>
                    <a:pt x="10" y="39"/>
                    <a:pt x="9" y="39"/>
                  </a:cubicBezTo>
                  <a:cubicBezTo>
                    <a:pt x="7" y="39"/>
                    <a:pt x="5" y="39"/>
                    <a:pt x="4" y="40"/>
                  </a:cubicBezTo>
                  <a:cubicBezTo>
                    <a:pt x="2" y="41"/>
                    <a:pt x="1" y="43"/>
                    <a:pt x="1" y="45"/>
                  </a:cubicBezTo>
                  <a:cubicBezTo>
                    <a:pt x="0" y="46"/>
                    <a:pt x="0" y="48"/>
                    <a:pt x="1" y="50"/>
                  </a:cubicBezTo>
                  <a:cubicBezTo>
                    <a:pt x="2" y="51"/>
                    <a:pt x="3" y="52"/>
                    <a:pt x="5" y="53"/>
                  </a:cubicBezTo>
                  <a:cubicBezTo>
                    <a:pt x="7" y="54"/>
                    <a:pt x="13" y="56"/>
                    <a:pt x="21" y="59"/>
                  </a:cubicBezTo>
                  <a:cubicBezTo>
                    <a:pt x="20" y="63"/>
                    <a:pt x="21" y="68"/>
                    <a:pt x="22" y="72"/>
                  </a:cubicBezTo>
                  <a:cubicBezTo>
                    <a:pt x="16" y="77"/>
                    <a:pt x="10" y="81"/>
                    <a:pt x="9" y="82"/>
                  </a:cubicBezTo>
                  <a:cubicBezTo>
                    <a:pt x="8" y="83"/>
                    <a:pt x="7" y="85"/>
                    <a:pt x="6" y="86"/>
                  </a:cubicBezTo>
                  <a:cubicBezTo>
                    <a:pt x="6" y="88"/>
                    <a:pt x="6" y="90"/>
                    <a:pt x="7" y="91"/>
                  </a:cubicBezTo>
                  <a:cubicBezTo>
                    <a:pt x="8" y="93"/>
                    <a:pt x="10" y="94"/>
                    <a:pt x="11" y="94"/>
                  </a:cubicBezTo>
                  <a:cubicBezTo>
                    <a:pt x="13" y="95"/>
                    <a:pt x="15" y="95"/>
                    <a:pt x="16" y="94"/>
                  </a:cubicBezTo>
                  <a:cubicBezTo>
                    <a:pt x="18" y="94"/>
                    <a:pt x="24" y="90"/>
                    <a:pt x="31" y="87"/>
                  </a:cubicBezTo>
                  <a:cubicBezTo>
                    <a:pt x="34" y="90"/>
                    <a:pt x="38" y="93"/>
                    <a:pt x="42" y="95"/>
                  </a:cubicBezTo>
                  <a:cubicBezTo>
                    <a:pt x="41" y="103"/>
                    <a:pt x="40" y="110"/>
                    <a:pt x="39" y="112"/>
                  </a:cubicBezTo>
                  <a:cubicBezTo>
                    <a:pt x="39" y="113"/>
                    <a:pt x="40" y="115"/>
                    <a:pt x="41" y="117"/>
                  </a:cubicBezTo>
                  <a:cubicBezTo>
                    <a:pt x="42" y="118"/>
                    <a:pt x="43" y="119"/>
                    <a:pt x="45" y="120"/>
                  </a:cubicBezTo>
                  <a:cubicBezTo>
                    <a:pt x="47" y="120"/>
                    <a:pt x="48" y="120"/>
                    <a:pt x="50" y="119"/>
                  </a:cubicBezTo>
                  <a:cubicBezTo>
                    <a:pt x="51" y="118"/>
                    <a:pt x="53" y="117"/>
                    <a:pt x="53" y="115"/>
                  </a:cubicBezTo>
                  <a:cubicBezTo>
                    <a:pt x="54" y="114"/>
                    <a:pt x="56" y="107"/>
                    <a:pt x="59" y="100"/>
                  </a:cubicBezTo>
                  <a:cubicBezTo>
                    <a:pt x="63" y="100"/>
                    <a:pt x="68" y="99"/>
                    <a:pt x="72" y="98"/>
                  </a:cubicBezTo>
                  <a:cubicBezTo>
                    <a:pt x="77" y="104"/>
                    <a:pt x="81" y="110"/>
                    <a:pt x="82" y="111"/>
                  </a:cubicBezTo>
                  <a:cubicBezTo>
                    <a:pt x="83" y="113"/>
                    <a:pt x="85" y="114"/>
                    <a:pt x="86" y="114"/>
                  </a:cubicBezTo>
                  <a:cubicBezTo>
                    <a:pt x="88" y="114"/>
                    <a:pt x="90" y="114"/>
                    <a:pt x="91" y="113"/>
                  </a:cubicBezTo>
                  <a:cubicBezTo>
                    <a:pt x="93" y="112"/>
                    <a:pt x="94" y="111"/>
                    <a:pt x="95" y="109"/>
                  </a:cubicBezTo>
                  <a:close/>
                  <a:moveTo>
                    <a:pt x="72" y="80"/>
                  </a:moveTo>
                  <a:cubicBezTo>
                    <a:pt x="61" y="87"/>
                    <a:pt x="46" y="83"/>
                    <a:pt x="40" y="72"/>
                  </a:cubicBezTo>
                  <a:cubicBezTo>
                    <a:pt x="33" y="61"/>
                    <a:pt x="37" y="46"/>
                    <a:pt x="48" y="40"/>
                  </a:cubicBezTo>
                  <a:cubicBezTo>
                    <a:pt x="59" y="33"/>
                    <a:pt x="74" y="37"/>
                    <a:pt x="80" y="48"/>
                  </a:cubicBezTo>
                  <a:cubicBezTo>
                    <a:pt x="87" y="59"/>
                    <a:pt x="83" y="74"/>
                    <a:pt x="72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295"/>
            <p:cNvSpPr>
              <a:spLocks/>
            </p:cNvSpPr>
            <p:nvPr/>
          </p:nvSpPr>
          <p:spPr bwMode="auto">
            <a:xfrm>
              <a:off x="7046764" y="2684315"/>
              <a:ext cx="70211" cy="40121"/>
            </a:xfrm>
            <a:custGeom>
              <a:avLst/>
              <a:gdLst>
                <a:gd name="T0" fmla="*/ 31 w 32"/>
                <a:gd name="T1" fmla="*/ 10 h 19"/>
                <a:gd name="T2" fmla="*/ 27 w 32"/>
                <a:gd name="T3" fmla="*/ 13 h 19"/>
                <a:gd name="T4" fmla="*/ 18 w 32"/>
                <a:gd name="T5" fmla="*/ 15 h 19"/>
                <a:gd name="T6" fmla="*/ 18 w 32"/>
                <a:gd name="T7" fmla="*/ 16 h 19"/>
                <a:gd name="T8" fmla="*/ 9 w 32"/>
                <a:gd name="T9" fmla="*/ 18 h 19"/>
                <a:gd name="T10" fmla="*/ 1 w 32"/>
                <a:gd name="T11" fmla="*/ 13 h 19"/>
                <a:gd name="T12" fmla="*/ 5 w 32"/>
                <a:gd name="T13" fmla="*/ 6 h 19"/>
                <a:gd name="T14" fmla="*/ 14 w 32"/>
                <a:gd name="T15" fmla="*/ 3 h 19"/>
                <a:gd name="T16" fmla="*/ 15 w 32"/>
                <a:gd name="T17" fmla="*/ 3 h 19"/>
                <a:gd name="T18" fmla="*/ 24 w 32"/>
                <a:gd name="T19" fmla="*/ 1 h 19"/>
                <a:gd name="T20" fmla="*/ 32 w 32"/>
                <a:gd name="T21" fmla="*/ 6 h 19"/>
                <a:gd name="T22" fmla="*/ 31 w 32"/>
                <a:gd name="T2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9">
                  <a:moveTo>
                    <a:pt x="31" y="10"/>
                  </a:moveTo>
                  <a:cubicBezTo>
                    <a:pt x="31" y="11"/>
                    <a:pt x="29" y="13"/>
                    <a:pt x="27" y="13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6"/>
                    <a:pt x="12" y="17"/>
                    <a:pt x="9" y="18"/>
                  </a:cubicBezTo>
                  <a:cubicBezTo>
                    <a:pt x="5" y="19"/>
                    <a:pt x="2" y="17"/>
                    <a:pt x="1" y="13"/>
                  </a:cubicBezTo>
                  <a:cubicBezTo>
                    <a:pt x="0" y="10"/>
                    <a:pt x="2" y="7"/>
                    <a:pt x="5" y="6"/>
                  </a:cubicBezTo>
                  <a:cubicBezTo>
                    <a:pt x="8" y="5"/>
                    <a:pt x="11" y="4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0"/>
                    <a:pt x="31" y="2"/>
                    <a:pt x="32" y="6"/>
                  </a:cubicBezTo>
                  <a:cubicBezTo>
                    <a:pt x="32" y="7"/>
                    <a:pt x="32" y="8"/>
                    <a:pt x="31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297"/>
            <p:cNvSpPr>
              <a:spLocks/>
            </p:cNvSpPr>
            <p:nvPr/>
          </p:nvSpPr>
          <p:spPr bwMode="auto">
            <a:xfrm>
              <a:off x="7435428" y="3499256"/>
              <a:ext cx="60180" cy="55165"/>
            </a:xfrm>
            <a:custGeom>
              <a:avLst/>
              <a:gdLst>
                <a:gd name="T0" fmla="*/ 28 w 29"/>
                <a:gd name="T1" fmla="*/ 9 h 26"/>
                <a:gd name="T2" fmla="*/ 26 w 29"/>
                <a:gd name="T3" fmla="*/ 12 h 26"/>
                <a:gd name="T4" fmla="*/ 21 w 29"/>
                <a:gd name="T5" fmla="*/ 17 h 26"/>
                <a:gd name="T6" fmla="*/ 19 w 29"/>
                <a:gd name="T7" fmla="*/ 18 h 26"/>
                <a:gd name="T8" fmla="*/ 18 w 29"/>
                <a:gd name="T9" fmla="*/ 19 h 26"/>
                <a:gd name="T10" fmla="*/ 11 w 29"/>
                <a:gd name="T11" fmla="*/ 24 h 26"/>
                <a:gd name="T12" fmla="*/ 2 w 29"/>
                <a:gd name="T13" fmla="*/ 22 h 26"/>
                <a:gd name="T14" fmla="*/ 4 w 29"/>
                <a:gd name="T15" fmla="*/ 13 h 26"/>
                <a:gd name="T16" fmla="*/ 11 w 29"/>
                <a:gd name="T17" fmla="*/ 8 h 26"/>
                <a:gd name="T18" fmla="*/ 12 w 29"/>
                <a:gd name="T19" fmla="*/ 8 h 26"/>
                <a:gd name="T20" fmla="*/ 13 w 29"/>
                <a:gd name="T21" fmla="*/ 7 h 26"/>
                <a:gd name="T22" fmla="*/ 18 w 29"/>
                <a:gd name="T23" fmla="*/ 2 h 26"/>
                <a:gd name="T24" fmla="*/ 27 w 29"/>
                <a:gd name="T25" fmla="*/ 3 h 26"/>
                <a:gd name="T26" fmla="*/ 28 w 29"/>
                <a:gd name="T27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6">
                  <a:moveTo>
                    <a:pt x="28" y="9"/>
                  </a:moveTo>
                  <a:cubicBezTo>
                    <a:pt x="28" y="10"/>
                    <a:pt x="27" y="11"/>
                    <a:pt x="26" y="12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9"/>
                    <a:pt x="18" y="19"/>
                  </a:cubicBezTo>
                  <a:cubicBezTo>
                    <a:pt x="16" y="20"/>
                    <a:pt x="13" y="22"/>
                    <a:pt x="11" y="24"/>
                  </a:cubicBezTo>
                  <a:cubicBezTo>
                    <a:pt x="8" y="26"/>
                    <a:pt x="4" y="25"/>
                    <a:pt x="2" y="22"/>
                  </a:cubicBezTo>
                  <a:cubicBezTo>
                    <a:pt x="0" y="19"/>
                    <a:pt x="1" y="15"/>
                    <a:pt x="4" y="13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5"/>
                    <a:pt x="17" y="4"/>
                    <a:pt x="18" y="2"/>
                  </a:cubicBezTo>
                  <a:cubicBezTo>
                    <a:pt x="21" y="0"/>
                    <a:pt x="25" y="0"/>
                    <a:pt x="27" y="3"/>
                  </a:cubicBezTo>
                  <a:cubicBezTo>
                    <a:pt x="29" y="5"/>
                    <a:pt x="29" y="7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298"/>
            <p:cNvSpPr>
              <a:spLocks noEditPoints="1"/>
            </p:cNvSpPr>
            <p:nvPr/>
          </p:nvSpPr>
          <p:spPr bwMode="auto">
            <a:xfrm>
              <a:off x="6705743" y="2704374"/>
              <a:ext cx="724670" cy="930285"/>
            </a:xfrm>
            <a:custGeom>
              <a:avLst/>
              <a:gdLst>
                <a:gd name="T0" fmla="*/ 326 w 341"/>
                <a:gd name="T1" fmla="*/ 415 h 438"/>
                <a:gd name="T2" fmla="*/ 316 w 341"/>
                <a:gd name="T3" fmla="*/ 405 h 438"/>
                <a:gd name="T4" fmla="*/ 340 w 341"/>
                <a:gd name="T5" fmla="*/ 399 h 438"/>
                <a:gd name="T6" fmla="*/ 303 w 341"/>
                <a:gd name="T7" fmla="*/ 424 h 438"/>
                <a:gd name="T8" fmla="*/ 282 w 341"/>
                <a:gd name="T9" fmla="*/ 418 h 438"/>
                <a:gd name="T10" fmla="*/ 307 w 341"/>
                <a:gd name="T11" fmla="*/ 421 h 438"/>
                <a:gd name="T12" fmla="*/ 247 w 341"/>
                <a:gd name="T13" fmla="*/ 437 h 438"/>
                <a:gd name="T14" fmla="*/ 264 w 341"/>
                <a:gd name="T15" fmla="*/ 422 h 438"/>
                <a:gd name="T16" fmla="*/ 234 w 341"/>
                <a:gd name="T17" fmla="*/ 434 h 438"/>
                <a:gd name="T18" fmla="*/ 203 w 341"/>
                <a:gd name="T19" fmla="*/ 431 h 438"/>
                <a:gd name="T20" fmla="*/ 235 w 341"/>
                <a:gd name="T21" fmla="*/ 432 h 438"/>
                <a:gd name="T22" fmla="*/ 190 w 341"/>
                <a:gd name="T23" fmla="*/ 435 h 438"/>
                <a:gd name="T24" fmla="*/ 175 w 341"/>
                <a:gd name="T25" fmla="*/ 419 h 438"/>
                <a:gd name="T26" fmla="*/ 197 w 341"/>
                <a:gd name="T27" fmla="*/ 431 h 438"/>
                <a:gd name="T28" fmla="*/ 144 w 341"/>
                <a:gd name="T29" fmla="*/ 423 h 438"/>
                <a:gd name="T30" fmla="*/ 140 w 341"/>
                <a:gd name="T31" fmla="*/ 408 h 438"/>
                <a:gd name="T32" fmla="*/ 161 w 341"/>
                <a:gd name="T33" fmla="*/ 422 h 438"/>
                <a:gd name="T34" fmla="*/ 127 w 341"/>
                <a:gd name="T35" fmla="*/ 408 h 438"/>
                <a:gd name="T36" fmla="*/ 100 w 341"/>
                <a:gd name="T37" fmla="*/ 392 h 438"/>
                <a:gd name="T38" fmla="*/ 127 w 341"/>
                <a:gd name="T39" fmla="*/ 408 h 438"/>
                <a:gd name="T40" fmla="*/ 86 w 341"/>
                <a:gd name="T41" fmla="*/ 390 h 438"/>
                <a:gd name="T42" fmla="*/ 80 w 341"/>
                <a:gd name="T43" fmla="*/ 368 h 438"/>
                <a:gd name="T44" fmla="*/ 69 w 341"/>
                <a:gd name="T45" fmla="*/ 362 h 438"/>
                <a:gd name="T46" fmla="*/ 46 w 341"/>
                <a:gd name="T47" fmla="*/ 349 h 438"/>
                <a:gd name="T48" fmla="*/ 68 w 341"/>
                <a:gd name="T49" fmla="*/ 355 h 438"/>
                <a:gd name="T50" fmla="*/ 44 w 341"/>
                <a:gd name="T51" fmla="*/ 335 h 438"/>
                <a:gd name="T52" fmla="*/ 28 w 341"/>
                <a:gd name="T53" fmla="*/ 308 h 438"/>
                <a:gd name="T54" fmla="*/ 46 w 341"/>
                <a:gd name="T55" fmla="*/ 332 h 438"/>
                <a:gd name="T56" fmla="*/ 136 w 341"/>
                <a:gd name="T57" fmla="*/ 20 h 438"/>
                <a:gd name="T58" fmla="*/ 148 w 341"/>
                <a:gd name="T59" fmla="*/ 1 h 438"/>
                <a:gd name="T60" fmla="*/ 29 w 341"/>
                <a:gd name="T61" fmla="*/ 299 h 438"/>
                <a:gd name="T62" fmla="*/ 11 w 341"/>
                <a:gd name="T63" fmla="*/ 281 h 438"/>
                <a:gd name="T64" fmla="*/ 29 w 341"/>
                <a:gd name="T65" fmla="*/ 295 h 438"/>
                <a:gd name="T66" fmla="*/ 120 w 341"/>
                <a:gd name="T67" fmla="*/ 29 h 438"/>
                <a:gd name="T68" fmla="*/ 97 w 341"/>
                <a:gd name="T69" fmla="*/ 28 h 438"/>
                <a:gd name="T70" fmla="*/ 122 w 341"/>
                <a:gd name="T71" fmla="*/ 25 h 438"/>
                <a:gd name="T72" fmla="*/ 6 w 341"/>
                <a:gd name="T73" fmla="*/ 263 h 438"/>
                <a:gd name="T74" fmla="*/ 15 w 341"/>
                <a:gd name="T75" fmla="*/ 242 h 438"/>
                <a:gd name="T76" fmla="*/ 92 w 341"/>
                <a:gd name="T77" fmla="*/ 46 h 438"/>
                <a:gd name="T78" fmla="*/ 68 w 341"/>
                <a:gd name="T79" fmla="*/ 61 h 438"/>
                <a:gd name="T80" fmla="*/ 91 w 341"/>
                <a:gd name="T81" fmla="*/ 40 h 438"/>
                <a:gd name="T82" fmla="*/ 7 w 341"/>
                <a:gd name="T83" fmla="*/ 231 h 438"/>
                <a:gd name="T84" fmla="*/ 7 w 341"/>
                <a:gd name="T85" fmla="*/ 200 h 438"/>
                <a:gd name="T86" fmla="*/ 13 w 341"/>
                <a:gd name="T87" fmla="*/ 227 h 438"/>
                <a:gd name="T88" fmla="*/ 53 w 341"/>
                <a:gd name="T89" fmla="*/ 88 h 438"/>
                <a:gd name="T90" fmla="*/ 55 w 341"/>
                <a:gd name="T91" fmla="*/ 66 h 438"/>
                <a:gd name="T92" fmla="*/ 14 w 341"/>
                <a:gd name="T93" fmla="*/ 190 h 438"/>
                <a:gd name="T94" fmla="*/ 5 w 341"/>
                <a:gd name="T95" fmla="*/ 168 h 438"/>
                <a:gd name="T96" fmla="*/ 14 w 341"/>
                <a:gd name="T97" fmla="*/ 188 h 438"/>
                <a:gd name="T98" fmla="*/ 43 w 341"/>
                <a:gd name="T99" fmla="*/ 104 h 438"/>
                <a:gd name="T100" fmla="*/ 23 w 341"/>
                <a:gd name="T101" fmla="*/ 114 h 438"/>
                <a:gd name="T102" fmla="*/ 43 w 341"/>
                <a:gd name="T103" fmla="*/ 103 h 438"/>
                <a:gd name="T104" fmla="*/ 9 w 341"/>
                <a:gd name="T105" fmla="*/ 150 h 438"/>
                <a:gd name="T106" fmla="*/ 24 w 341"/>
                <a:gd name="T107" fmla="*/ 128 h 438"/>
                <a:gd name="T108" fmla="*/ 21 w 341"/>
                <a:gd name="T109" fmla="*/ 15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1" h="438">
                  <a:moveTo>
                    <a:pt x="341" y="405"/>
                  </a:moveTo>
                  <a:cubicBezTo>
                    <a:pt x="340" y="406"/>
                    <a:pt x="339" y="407"/>
                    <a:pt x="338" y="408"/>
                  </a:cubicBezTo>
                  <a:cubicBezTo>
                    <a:pt x="334" y="410"/>
                    <a:pt x="330" y="413"/>
                    <a:pt x="326" y="415"/>
                  </a:cubicBezTo>
                  <a:cubicBezTo>
                    <a:pt x="324" y="415"/>
                    <a:pt x="322" y="416"/>
                    <a:pt x="321" y="417"/>
                  </a:cubicBezTo>
                  <a:cubicBezTo>
                    <a:pt x="318" y="418"/>
                    <a:pt x="314" y="417"/>
                    <a:pt x="312" y="414"/>
                  </a:cubicBezTo>
                  <a:cubicBezTo>
                    <a:pt x="311" y="411"/>
                    <a:pt x="312" y="407"/>
                    <a:pt x="316" y="405"/>
                  </a:cubicBezTo>
                  <a:cubicBezTo>
                    <a:pt x="317" y="405"/>
                    <a:pt x="318" y="404"/>
                    <a:pt x="320" y="403"/>
                  </a:cubicBezTo>
                  <a:cubicBezTo>
                    <a:pt x="324" y="401"/>
                    <a:pt x="328" y="399"/>
                    <a:pt x="332" y="397"/>
                  </a:cubicBezTo>
                  <a:cubicBezTo>
                    <a:pt x="335" y="395"/>
                    <a:pt x="338" y="396"/>
                    <a:pt x="340" y="399"/>
                  </a:cubicBezTo>
                  <a:cubicBezTo>
                    <a:pt x="341" y="401"/>
                    <a:pt x="341" y="403"/>
                    <a:pt x="341" y="405"/>
                  </a:cubicBezTo>
                  <a:close/>
                  <a:moveTo>
                    <a:pt x="307" y="421"/>
                  </a:moveTo>
                  <a:cubicBezTo>
                    <a:pt x="306" y="422"/>
                    <a:pt x="305" y="424"/>
                    <a:pt x="303" y="424"/>
                  </a:cubicBezTo>
                  <a:cubicBezTo>
                    <a:pt x="297" y="426"/>
                    <a:pt x="291" y="428"/>
                    <a:pt x="285" y="430"/>
                  </a:cubicBezTo>
                  <a:cubicBezTo>
                    <a:pt x="282" y="431"/>
                    <a:pt x="278" y="429"/>
                    <a:pt x="277" y="426"/>
                  </a:cubicBezTo>
                  <a:cubicBezTo>
                    <a:pt x="276" y="422"/>
                    <a:pt x="278" y="419"/>
                    <a:pt x="282" y="418"/>
                  </a:cubicBezTo>
                  <a:cubicBezTo>
                    <a:pt x="287" y="416"/>
                    <a:pt x="293" y="414"/>
                    <a:pt x="299" y="412"/>
                  </a:cubicBezTo>
                  <a:cubicBezTo>
                    <a:pt x="302" y="411"/>
                    <a:pt x="306" y="413"/>
                    <a:pt x="307" y="416"/>
                  </a:cubicBezTo>
                  <a:cubicBezTo>
                    <a:pt x="308" y="418"/>
                    <a:pt x="307" y="419"/>
                    <a:pt x="307" y="421"/>
                  </a:cubicBezTo>
                  <a:close/>
                  <a:moveTo>
                    <a:pt x="271" y="430"/>
                  </a:moveTo>
                  <a:cubicBezTo>
                    <a:pt x="270" y="432"/>
                    <a:pt x="269" y="434"/>
                    <a:pt x="266" y="434"/>
                  </a:cubicBezTo>
                  <a:cubicBezTo>
                    <a:pt x="260" y="435"/>
                    <a:pt x="254" y="436"/>
                    <a:pt x="247" y="437"/>
                  </a:cubicBezTo>
                  <a:cubicBezTo>
                    <a:pt x="244" y="437"/>
                    <a:pt x="241" y="435"/>
                    <a:pt x="241" y="431"/>
                  </a:cubicBezTo>
                  <a:cubicBezTo>
                    <a:pt x="240" y="428"/>
                    <a:pt x="243" y="425"/>
                    <a:pt x="246" y="424"/>
                  </a:cubicBezTo>
                  <a:cubicBezTo>
                    <a:pt x="252" y="424"/>
                    <a:pt x="258" y="423"/>
                    <a:pt x="264" y="422"/>
                  </a:cubicBezTo>
                  <a:cubicBezTo>
                    <a:pt x="268" y="421"/>
                    <a:pt x="271" y="424"/>
                    <a:pt x="271" y="427"/>
                  </a:cubicBezTo>
                  <a:cubicBezTo>
                    <a:pt x="272" y="428"/>
                    <a:pt x="272" y="429"/>
                    <a:pt x="271" y="430"/>
                  </a:cubicBezTo>
                  <a:close/>
                  <a:moveTo>
                    <a:pt x="234" y="434"/>
                  </a:moveTo>
                  <a:cubicBezTo>
                    <a:pt x="233" y="436"/>
                    <a:pt x="231" y="438"/>
                    <a:pt x="228" y="438"/>
                  </a:cubicBezTo>
                  <a:cubicBezTo>
                    <a:pt x="222" y="438"/>
                    <a:pt x="216" y="438"/>
                    <a:pt x="209" y="437"/>
                  </a:cubicBezTo>
                  <a:cubicBezTo>
                    <a:pt x="206" y="437"/>
                    <a:pt x="203" y="434"/>
                    <a:pt x="203" y="431"/>
                  </a:cubicBezTo>
                  <a:cubicBezTo>
                    <a:pt x="204" y="427"/>
                    <a:pt x="207" y="425"/>
                    <a:pt x="210" y="425"/>
                  </a:cubicBezTo>
                  <a:cubicBezTo>
                    <a:pt x="216" y="425"/>
                    <a:pt x="222" y="426"/>
                    <a:pt x="228" y="425"/>
                  </a:cubicBezTo>
                  <a:cubicBezTo>
                    <a:pt x="232" y="425"/>
                    <a:pt x="235" y="428"/>
                    <a:pt x="235" y="432"/>
                  </a:cubicBezTo>
                  <a:cubicBezTo>
                    <a:pt x="235" y="433"/>
                    <a:pt x="234" y="433"/>
                    <a:pt x="234" y="434"/>
                  </a:cubicBezTo>
                  <a:close/>
                  <a:moveTo>
                    <a:pt x="197" y="431"/>
                  </a:moveTo>
                  <a:cubicBezTo>
                    <a:pt x="196" y="434"/>
                    <a:pt x="193" y="436"/>
                    <a:pt x="190" y="435"/>
                  </a:cubicBezTo>
                  <a:cubicBezTo>
                    <a:pt x="184" y="434"/>
                    <a:pt x="178" y="433"/>
                    <a:pt x="172" y="431"/>
                  </a:cubicBezTo>
                  <a:cubicBezTo>
                    <a:pt x="168" y="431"/>
                    <a:pt x="166" y="427"/>
                    <a:pt x="167" y="424"/>
                  </a:cubicBezTo>
                  <a:cubicBezTo>
                    <a:pt x="168" y="420"/>
                    <a:pt x="171" y="418"/>
                    <a:pt x="175" y="419"/>
                  </a:cubicBezTo>
                  <a:cubicBezTo>
                    <a:pt x="180" y="421"/>
                    <a:pt x="186" y="422"/>
                    <a:pt x="192" y="423"/>
                  </a:cubicBezTo>
                  <a:cubicBezTo>
                    <a:pt x="196" y="423"/>
                    <a:pt x="198" y="427"/>
                    <a:pt x="198" y="430"/>
                  </a:cubicBezTo>
                  <a:cubicBezTo>
                    <a:pt x="197" y="431"/>
                    <a:pt x="197" y="431"/>
                    <a:pt x="197" y="431"/>
                  </a:cubicBezTo>
                  <a:close/>
                  <a:moveTo>
                    <a:pt x="161" y="422"/>
                  </a:moveTo>
                  <a:cubicBezTo>
                    <a:pt x="160" y="426"/>
                    <a:pt x="156" y="427"/>
                    <a:pt x="153" y="426"/>
                  </a:cubicBezTo>
                  <a:cubicBezTo>
                    <a:pt x="150" y="425"/>
                    <a:pt x="147" y="424"/>
                    <a:pt x="144" y="423"/>
                  </a:cubicBezTo>
                  <a:cubicBezTo>
                    <a:pt x="141" y="421"/>
                    <a:pt x="138" y="420"/>
                    <a:pt x="135" y="419"/>
                  </a:cubicBezTo>
                  <a:cubicBezTo>
                    <a:pt x="132" y="418"/>
                    <a:pt x="131" y="414"/>
                    <a:pt x="132" y="411"/>
                  </a:cubicBezTo>
                  <a:cubicBezTo>
                    <a:pt x="134" y="408"/>
                    <a:pt x="137" y="406"/>
                    <a:pt x="140" y="408"/>
                  </a:cubicBezTo>
                  <a:cubicBezTo>
                    <a:pt x="143" y="409"/>
                    <a:pt x="146" y="410"/>
                    <a:pt x="148" y="411"/>
                  </a:cubicBezTo>
                  <a:cubicBezTo>
                    <a:pt x="151" y="412"/>
                    <a:pt x="154" y="413"/>
                    <a:pt x="157" y="414"/>
                  </a:cubicBezTo>
                  <a:cubicBezTo>
                    <a:pt x="161" y="415"/>
                    <a:pt x="162" y="419"/>
                    <a:pt x="161" y="422"/>
                  </a:cubicBezTo>
                  <a:cubicBezTo>
                    <a:pt x="161" y="422"/>
                    <a:pt x="161" y="422"/>
                    <a:pt x="161" y="422"/>
                  </a:cubicBezTo>
                  <a:close/>
                  <a:moveTo>
                    <a:pt x="127" y="408"/>
                  </a:moveTo>
                  <a:cubicBezTo>
                    <a:pt x="127" y="408"/>
                    <a:pt x="127" y="408"/>
                    <a:pt x="127" y="408"/>
                  </a:cubicBezTo>
                  <a:cubicBezTo>
                    <a:pt x="125" y="411"/>
                    <a:pt x="121" y="412"/>
                    <a:pt x="118" y="411"/>
                  </a:cubicBezTo>
                  <a:cubicBezTo>
                    <a:pt x="113" y="408"/>
                    <a:pt x="107" y="405"/>
                    <a:pt x="102" y="401"/>
                  </a:cubicBezTo>
                  <a:cubicBezTo>
                    <a:pt x="99" y="399"/>
                    <a:pt x="98" y="395"/>
                    <a:pt x="100" y="392"/>
                  </a:cubicBezTo>
                  <a:cubicBezTo>
                    <a:pt x="102" y="389"/>
                    <a:pt x="106" y="389"/>
                    <a:pt x="109" y="390"/>
                  </a:cubicBezTo>
                  <a:cubicBezTo>
                    <a:pt x="114" y="394"/>
                    <a:pt x="119" y="397"/>
                    <a:pt x="124" y="400"/>
                  </a:cubicBezTo>
                  <a:cubicBezTo>
                    <a:pt x="127" y="401"/>
                    <a:pt x="128" y="405"/>
                    <a:pt x="127" y="408"/>
                  </a:cubicBezTo>
                  <a:close/>
                  <a:moveTo>
                    <a:pt x="96" y="387"/>
                  </a:moveTo>
                  <a:cubicBezTo>
                    <a:pt x="96" y="388"/>
                    <a:pt x="96" y="388"/>
                    <a:pt x="95" y="389"/>
                  </a:cubicBezTo>
                  <a:cubicBezTo>
                    <a:pt x="93" y="392"/>
                    <a:pt x="89" y="392"/>
                    <a:pt x="86" y="390"/>
                  </a:cubicBezTo>
                  <a:cubicBezTo>
                    <a:pt x="81" y="386"/>
                    <a:pt x="76" y="382"/>
                    <a:pt x="72" y="377"/>
                  </a:cubicBezTo>
                  <a:cubicBezTo>
                    <a:pt x="69" y="375"/>
                    <a:pt x="69" y="371"/>
                    <a:pt x="71" y="369"/>
                  </a:cubicBezTo>
                  <a:cubicBezTo>
                    <a:pt x="74" y="366"/>
                    <a:pt x="78" y="366"/>
                    <a:pt x="80" y="368"/>
                  </a:cubicBezTo>
                  <a:cubicBezTo>
                    <a:pt x="85" y="372"/>
                    <a:pt x="89" y="376"/>
                    <a:pt x="94" y="380"/>
                  </a:cubicBezTo>
                  <a:cubicBezTo>
                    <a:pt x="96" y="382"/>
                    <a:pt x="97" y="385"/>
                    <a:pt x="96" y="387"/>
                  </a:cubicBezTo>
                  <a:close/>
                  <a:moveTo>
                    <a:pt x="69" y="362"/>
                  </a:moveTo>
                  <a:cubicBezTo>
                    <a:pt x="69" y="363"/>
                    <a:pt x="68" y="364"/>
                    <a:pt x="67" y="364"/>
                  </a:cubicBezTo>
                  <a:cubicBezTo>
                    <a:pt x="65" y="367"/>
                    <a:pt x="61" y="366"/>
                    <a:pt x="58" y="364"/>
                  </a:cubicBezTo>
                  <a:cubicBezTo>
                    <a:pt x="54" y="359"/>
                    <a:pt x="50" y="354"/>
                    <a:pt x="46" y="349"/>
                  </a:cubicBezTo>
                  <a:cubicBezTo>
                    <a:pt x="44" y="346"/>
                    <a:pt x="45" y="342"/>
                    <a:pt x="47" y="340"/>
                  </a:cubicBezTo>
                  <a:cubicBezTo>
                    <a:pt x="50" y="338"/>
                    <a:pt x="54" y="339"/>
                    <a:pt x="56" y="341"/>
                  </a:cubicBezTo>
                  <a:cubicBezTo>
                    <a:pt x="60" y="346"/>
                    <a:pt x="64" y="351"/>
                    <a:pt x="68" y="355"/>
                  </a:cubicBezTo>
                  <a:cubicBezTo>
                    <a:pt x="69" y="357"/>
                    <a:pt x="70" y="360"/>
                    <a:pt x="69" y="362"/>
                  </a:cubicBezTo>
                  <a:close/>
                  <a:moveTo>
                    <a:pt x="46" y="332"/>
                  </a:moveTo>
                  <a:cubicBezTo>
                    <a:pt x="46" y="333"/>
                    <a:pt x="45" y="335"/>
                    <a:pt x="44" y="335"/>
                  </a:cubicBezTo>
                  <a:cubicBezTo>
                    <a:pt x="41" y="337"/>
                    <a:pt x="37" y="336"/>
                    <a:pt x="35" y="333"/>
                  </a:cubicBezTo>
                  <a:cubicBezTo>
                    <a:pt x="32" y="328"/>
                    <a:pt x="29" y="322"/>
                    <a:pt x="26" y="317"/>
                  </a:cubicBezTo>
                  <a:cubicBezTo>
                    <a:pt x="24" y="314"/>
                    <a:pt x="25" y="310"/>
                    <a:pt x="28" y="308"/>
                  </a:cubicBezTo>
                  <a:cubicBezTo>
                    <a:pt x="31" y="307"/>
                    <a:pt x="35" y="308"/>
                    <a:pt x="37" y="311"/>
                  </a:cubicBezTo>
                  <a:cubicBezTo>
                    <a:pt x="40" y="316"/>
                    <a:pt x="43" y="322"/>
                    <a:pt x="46" y="327"/>
                  </a:cubicBezTo>
                  <a:cubicBezTo>
                    <a:pt x="47" y="328"/>
                    <a:pt x="47" y="330"/>
                    <a:pt x="46" y="332"/>
                  </a:cubicBezTo>
                  <a:close/>
                  <a:moveTo>
                    <a:pt x="156" y="10"/>
                  </a:moveTo>
                  <a:cubicBezTo>
                    <a:pt x="155" y="11"/>
                    <a:pt x="154" y="13"/>
                    <a:pt x="152" y="13"/>
                  </a:cubicBezTo>
                  <a:cubicBezTo>
                    <a:pt x="147" y="15"/>
                    <a:pt x="141" y="18"/>
                    <a:pt x="136" y="20"/>
                  </a:cubicBezTo>
                  <a:cubicBezTo>
                    <a:pt x="132" y="22"/>
                    <a:pt x="129" y="20"/>
                    <a:pt x="127" y="17"/>
                  </a:cubicBezTo>
                  <a:cubicBezTo>
                    <a:pt x="126" y="14"/>
                    <a:pt x="127" y="10"/>
                    <a:pt x="130" y="9"/>
                  </a:cubicBezTo>
                  <a:cubicBezTo>
                    <a:pt x="136" y="6"/>
                    <a:pt x="142" y="4"/>
                    <a:pt x="148" y="1"/>
                  </a:cubicBezTo>
                  <a:cubicBezTo>
                    <a:pt x="151" y="0"/>
                    <a:pt x="155" y="2"/>
                    <a:pt x="156" y="5"/>
                  </a:cubicBezTo>
                  <a:cubicBezTo>
                    <a:pt x="157" y="7"/>
                    <a:pt x="157" y="8"/>
                    <a:pt x="156" y="10"/>
                  </a:cubicBezTo>
                  <a:close/>
                  <a:moveTo>
                    <a:pt x="29" y="299"/>
                  </a:moveTo>
                  <a:cubicBezTo>
                    <a:pt x="29" y="301"/>
                    <a:pt x="28" y="302"/>
                    <a:pt x="26" y="303"/>
                  </a:cubicBezTo>
                  <a:cubicBezTo>
                    <a:pt x="23" y="304"/>
                    <a:pt x="19" y="303"/>
                    <a:pt x="18" y="299"/>
                  </a:cubicBezTo>
                  <a:cubicBezTo>
                    <a:pt x="15" y="294"/>
                    <a:pt x="13" y="288"/>
                    <a:pt x="11" y="281"/>
                  </a:cubicBezTo>
                  <a:cubicBezTo>
                    <a:pt x="10" y="278"/>
                    <a:pt x="12" y="275"/>
                    <a:pt x="15" y="274"/>
                  </a:cubicBezTo>
                  <a:cubicBezTo>
                    <a:pt x="18" y="272"/>
                    <a:pt x="22" y="274"/>
                    <a:pt x="23" y="278"/>
                  </a:cubicBezTo>
                  <a:cubicBezTo>
                    <a:pt x="25" y="283"/>
                    <a:pt x="27" y="289"/>
                    <a:pt x="29" y="295"/>
                  </a:cubicBezTo>
                  <a:cubicBezTo>
                    <a:pt x="30" y="296"/>
                    <a:pt x="30" y="298"/>
                    <a:pt x="29" y="299"/>
                  </a:cubicBezTo>
                  <a:close/>
                  <a:moveTo>
                    <a:pt x="122" y="25"/>
                  </a:moveTo>
                  <a:cubicBezTo>
                    <a:pt x="122" y="27"/>
                    <a:pt x="121" y="28"/>
                    <a:pt x="120" y="29"/>
                  </a:cubicBezTo>
                  <a:cubicBezTo>
                    <a:pt x="114" y="32"/>
                    <a:pt x="109" y="35"/>
                    <a:pt x="104" y="38"/>
                  </a:cubicBezTo>
                  <a:cubicBezTo>
                    <a:pt x="101" y="40"/>
                    <a:pt x="97" y="39"/>
                    <a:pt x="95" y="37"/>
                  </a:cubicBezTo>
                  <a:cubicBezTo>
                    <a:pt x="94" y="34"/>
                    <a:pt x="94" y="30"/>
                    <a:pt x="97" y="28"/>
                  </a:cubicBezTo>
                  <a:cubicBezTo>
                    <a:pt x="102" y="24"/>
                    <a:pt x="108" y="21"/>
                    <a:pt x="113" y="18"/>
                  </a:cubicBezTo>
                  <a:cubicBezTo>
                    <a:pt x="116" y="16"/>
                    <a:pt x="120" y="17"/>
                    <a:pt x="122" y="20"/>
                  </a:cubicBezTo>
                  <a:cubicBezTo>
                    <a:pt x="123" y="22"/>
                    <a:pt x="123" y="24"/>
                    <a:pt x="122" y="25"/>
                  </a:cubicBezTo>
                  <a:close/>
                  <a:moveTo>
                    <a:pt x="18" y="264"/>
                  </a:moveTo>
                  <a:cubicBezTo>
                    <a:pt x="17" y="266"/>
                    <a:pt x="16" y="267"/>
                    <a:pt x="13" y="268"/>
                  </a:cubicBezTo>
                  <a:cubicBezTo>
                    <a:pt x="10" y="269"/>
                    <a:pt x="7" y="266"/>
                    <a:pt x="6" y="263"/>
                  </a:cubicBezTo>
                  <a:cubicBezTo>
                    <a:pt x="4" y="257"/>
                    <a:pt x="3" y="251"/>
                    <a:pt x="2" y="244"/>
                  </a:cubicBezTo>
                  <a:cubicBezTo>
                    <a:pt x="2" y="241"/>
                    <a:pt x="4" y="238"/>
                    <a:pt x="8" y="237"/>
                  </a:cubicBezTo>
                  <a:cubicBezTo>
                    <a:pt x="11" y="237"/>
                    <a:pt x="14" y="239"/>
                    <a:pt x="15" y="242"/>
                  </a:cubicBezTo>
                  <a:cubicBezTo>
                    <a:pt x="16" y="248"/>
                    <a:pt x="17" y="254"/>
                    <a:pt x="18" y="260"/>
                  </a:cubicBezTo>
                  <a:cubicBezTo>
                    <a:pt x="19" y="261"/>
                    <a:pt x="18" y="263"/>
                    <a:pt x="18" y="264"/>
                  </a:cubicBezTo>
                  <a:close/>
                  <a:moveTo>
                    <a:pt x="92" y="46"/>
                  </a:moveTo>
                  <a:cubicBezTo>
                    <a:pt x="91" y="47"/>
                    <a:pt x="91" y="48"/>
                    <a:pt x="90" y="49"/>
                  </a:cubicBezTo>
                  <a:cubicBezTo>
                    <a:pt x="85" y="53"/>
                    <a:pt x="81" y="57"/>
                    <a:pt x="76" y="61"/>
                  </a:cubicBezTo>
                  <a:cubicBezTo>
                    <a:pt x="74" y="64"/>
                    <a:pt x="70" y="63"/>
                    <a:pt x="68" y="61"/>
                  </a:cubicBezTo>
                  <a:cubicBezTo>
                    <a:pt x="65" y="58"/>
                    <a:pt x="65" y="55"/>
                    <a:pt x="68" y="52"/>
                  </a:cubicBezTo>
                  <a:cubicBezTo>
                    <a:pt x="72" y="48"/>
                    <a:pt x="77" y="43"/>
                    <a:pt x="82" y="39"/>
                  </a:cubicBezTo>
                  <a:cubicBezTo>
                    <a:pt x="85" y="37"/>
                    <a:pt x="89" y="37"/>
                    <a:pt x="91" y="40"/>
                  </a:cubicBezTo>
                  <a:cubicBezTo>
                    <a:pt x="92" y="42"/>
                    <a:pt x="93" y="44"/>
                    <a:pt x="92" y="46"/>
                  </a:cubicBezTo>
                  <a:close/>
                  <a:moveTo>
                    <a:pt x="13" y="227"/>
                  </a:moveTo>
                  <a:cubicBezTo>
                    <a:pt x="12" y="229"/>
                    <a:pt x="10" y="231"/>
                    <a:pt x="7" y="231"/>
                  </a:cubicBezTo>
                  <a:cubicBezTo>
                    <a:pt x="4" y="231"/>
                    <a:pt x="1" y="229"/>
                    <a:pt x="1" y="225"/>
                  </a:cubicBezTo>
                  <a:cubicBezTo>
                    <a:pt x="0" y="219"/>
                    <a:pt x="0" y="212"/>
                    <a:pt x="0" y="206"/>
                  </a:cubicBezTo>
                  <a:cubicBezTo>
                    <a:pt x="0" y="203"/>
                    <a:pt x="3" y="200"/>
                    <a:pt x="7" y="200"/>
                  </a:cubicBezTo>
                  <a:cubicBezTo>
                    <a:pt x="10" y="200"/>
                    <a:pt x="13" y="203"/>
                    <a:pt x="13" y="206"/>
                  </a:cubicBezTo>
                  <a:cubicBezTo>
                    <a:pt x="13" y="212"/>
                    <a:pt x="13" y="219"/>
                    <a:pt x="13" y="225"/>
                  </a:cubicBezTo>
                  <a:cubicBezTo>
                    <a:pt x="13" y="225"/>
                    <a:pt x="13" y="226"/>
                    <a:pt x="13" y="227"/>
                  </a:cubicBezTo>
                  <a:close/>
                  <a:moveTo>
                    <a:pt x="65" y="72"/>
                  </a:moveTo>
                  <a:cubicBezTo>
                    <a:pt x="65" y="73"/>
                    <a:pt x="65" y="74"/>
                    <a:pt x="64" y="74"/>
                  </a:cubicBezTo>
                  <a:cubicBezTo>
                    <a:pt x="60" y="79"/>
                    <a:pt x="56" y="84"/>
                    <a:pt x="53" y="88"/>
                  </a:cubicBezTo>
                  <a:cubicBezTo>
                    <a:pt x="51" y="91"/>
                    <a:pt x="47" y="92"/>
                    <a:pt x="44" y="90"/>
                  </a:cubicBezTo>
                  <a:cubicBezTo>
                    <a:pt x="41" y="88"/>
                    <a:pt x="41" y="84"/>
                    <a:pt x="43" y="81"/>
                  </a:cubicBezTo>
                  <a:cubicBezTo>
                    <a:pt x="46" y="76"/>
                    <a:pt x="50" y="71"/>
                    <a:pt x="55" y="66"/>
                  </a:cubicBezTo>
                  <a:cubicBezTo>
                    <a:pt x="57" y="63"/>
                    <a:pt x="61" y="63"/>
                    <a:pt x="63" y="65"/>
                  </a:cubicBezTo>
                  <a:cubicBezTo>
                    <a:pt x="66" y="67"/>
                    <a:pt x="66" y="70"/>
                    <a:pt x="65" y="72"/>
                  </a:cubicBezTo>
                  <a:close/>
                  <a:moveTo>
                    <a:pt x="14" y="190"/>
                  </a:moveTo>
                  <a:cubicBezTo>
                    <a:pt x="13" y="193"/>
                    <a:pt x="10" y="194"/>
                    <a:pt x="7" y="194"/>
                  </a:cubicBezTo>
                  <a:cubicBezTo>
                    <a:pt x="4" y="194"/>
                    <a:pt x="1" y="190"/>
                    <a:pt x="2" y="187"/>
                  </a:cubicBezTo>
                  <a:cubicBezTo>
                    <a:pt x="2" y="181"/>
                    <a:pt x="3" y="174"/>
                    <a:pt x="5" y="168"/>
                  </a:cubicBezTo>
                  <a:cubicBezTo>
                    <a:pt x="5" y="165"/>
                    <a:pt x="9" y="162"/>
                    <a:pt x="12" y="163"/>
                  </a:cubicBezTo>
                  <a:cubicBezTo>
                    <a:pt x="16" y="164"/>
                    <a:pt x="18" y="167"/>
                    <a:pt x="17" y="171"/>
                  </a:cubicBezTo>
                  <a:cubicBezTo>
                    <a:pt x="16" y="176"/>
                    <a:pt x="15" y="182"/>
                    <a:pt x="14" y="188"/>
                  </a:cubicBezTo>
                  <a:cubicBezTo>
                    <a:pt x="14" y="189"/>
                    <a:pt x="14" y="190"/>
                    <a:pt x="14" y="190"/>
                  </a:cubicBezTo>
                  <a:close/>
                  <a:moveTo>
                    <a:pt x="43" y="103"/>
                  </a:moveTo>
                  <a:cubicBezTo>
                    <a:pt x="43" y="103"/>
                    <a:pt x="43" y="103"/>
                    <a:pt x="43" y="104"/>
                  </a:cubicBezTo>
                  <a:cubicBezTo>
                    <a:pt x="40" y="109"/>
                    <a:pt x="37" y="114"/>
                    <a:pt x="34" y="119"/>
                  </a:cubicBezTo>
                  <a:cubicBezTo>
                    <a:pt x="33" y="123"/>
                    <a:pt x="29" y="124"/>
                    <a:pt x="26" y="122"/>
                  </a:cubicBezTo>
                  <a:cubicBezTo>
                    <a:pt x="23" y="121"/>
                    <a:pt x="22" y="117"/>
                    <a:pt x="23" y="114"/>
                  </a:cubicBezTo>
                  <a:cubicBezTo>
                    <a:pt x="26" y="108"/>
                    <a:pt x="29" y="103"/>
                    <a:pt x="32" y="97"/>
                  </a:cubicBezTo>
                  <a:cubicBezTo>
                    <a:pt x="34" y="94"/>
                    <a:pt x="38" y="93"/>
                    <a:pt x="41" y="95"/>
                  </a:cubicBezTo>
                  <a:cubicBezTo>
                    <a:pt x="44" y="96"/>
                    <a:pt x="45" y="100"/>
                    <a:pt x="43" y="103"/>
                  </a:cubicBezTo>
                  <a:close/>
                  <a:moveTo>
                    <a:pt x="21" y="154"/>
                  </a:moveTo>
                  <a:cubicBezTo>
                    <a:pt x="20" y="157"/>
                    <a:pt x="17" y="158"/>
                    <a:pt x="14" y="157"/>
                  </a:cubicBezTo>
                  <a:cubicBezTo>
                    <a:pt x="10" y="156"/>
                    <a:pt x="8" y="153"/>
                    <a:pt x="9" y="150"/>
                  </a:cubicBezTo>
                  <a:cubicBezTo>
                    <a:pt x="11" y="143"/>
                    <a:pt x="13" y="137"/>
                    <a:pt x="15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7" y="128"/>
                    <a:pt x="20" y="127"/>
                    <a:pt x="24" y="128"/>
                  </a:cubicBezTo>
                  <a:cubicBezTo>
                    <a:pt x="27" y="129"/>
                    <a:pt x="28" y="133"/>
                    <a:pt x="27" y="136"/>
                  </a:cubicBezTo>
                  <a:cubicBezTo>
                    <a:pt x="25" y="142"/>
                    <a:pt x="23" y="147"/>
                    <a:pt x="21" y="153"/>
                  </a:cubicBezTo>
                  <a:cubicBezTo>
                    <a:pt x="21" y="153"/>
                    <a:pt x="21" y="153"/>
                    <a:pt x="21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12182" y="4652493"/>
            <a:ext cx="8878993" cy="7637508"/>
          </a:xfrm>
          <a:prstGeom prst="rect">
            <a:avLst/>
          </a:prstGeom>
          <a:solidFill>
            <a:schemeClr val="accent3">
              <a:lumMod val="50000"/>
              <a:alpha val="16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78272" y="4860729"/>
            <a:ext cx="23118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P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urpose</a:t>
            </a:r>
            <a:endParaRPr lang="ko-KR" altLang="en-US" sz="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Lucida Handwriting" panose="03010101010101010101" pitchFamily="66" charset="0"/>
              <a:ea typeface="서울한강 장체L" panose="02020603020101020101" pitchFamily="18" charset="-127"/>
            </a:endParaRPr>
          </a:p>
        </p:txBody>
      </p:sp>
      <p:sp>
        <p:nvSpPr>
          <p:cNvPr id="189" name="Rectangle 102"/>
          <p:cNvSpPr/>
          <p:nvPr/>
        </p:nvSpPr>
        <p:spPr>
          <a:xfrm>
            <a:off x="712522" y="5756206"/>
            <a:ext cx="4419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To experience a free and endless festival in a world without the virus of COVID19.</a:t>
            </a:r>
            <a:endParaRPr lang="en-GB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6622175" y="6690837"/>
            <a:ext cx="3054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ate &amp; time</a:t>
            </a:r>
            <a:endParaRPr lang="ko-KR" altLang="en-US" sz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Lucida Handwriting" panose="03010101010101010101" pitchFamily="66" charset="0"/>
              <a:ea typeface="서울한강 장체L" panose="02020603020101020101" pitchFamily="18" charset="-127"/>
            </a:endParaRPr>
          </a:p>
        </p:txBody>
      </p:sp>
      <p:sp>
        <p:nvSpPr>
          <p:cNvPr id="191" name="Rectangle 102"/>
          <p:cNvSpPr/>
          <p:nvPr/>
        </p:nvSpPr>
        <p:spPr>
          <a:xfrm>
            <a:off x="6293552" y="7415354"/>
            <a:ext cx="44195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ko-KR" sz="2000" dirty="0" smtClean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Ex ) 2021 . 12 . 01 all day</a:t>
            </a:r>
            <a:r>
              <a:rPr lang="en-GB" altLang="ko-KR" dirty="0" smtClean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! </a:t>
            </a:r>
            <a:endParaRPr lang="en-GB" altLang="ko-KR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endParaRPr lang="en-GB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6635253" y="8109413"/>
            <a:ext cx="3054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ntrance Fee</a:t>
            </a:r>
            <a:endParaRPr lang="ko-KR" altLang="en-US" sz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Lucida Handwriting" panose="03010101010101010101" pitchFamily="66" charset="0"/>
              <a:ea typeface="서울한강 장체L" panose="02020603020101020101" pitchFamily="18" charset="-127"/>
            </a:endParaRPr>
          </a:p>
        </p:txBody>
      </p:sp>
      <p:sp>
        <p:nvSpPr>
          <p:cNvPr id="193" name="Rectangle 102"/>
          <p:cNvSpPr/>
          <p:nvPr/>
        </p:nvSpPr>
        <p:spPr>
          <a:xfrm>
            <a:off x="8216582" y="8817299"/>
            <a:ext cx="4419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ko-KR" sz="3600" dirty="0" smtClean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$ 5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635808" y="9697882"/>
            <a:ext cx="3054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P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  <a:ea typeface="PMingLiU-ExtB" panose="02020500000000000000" pitchFamily="18" charset="-120"/>
              </a:rPr>
              <a:t>rogram</a:t>
            </a:r>
            <a:endParaRPr lang="ko-KR" altLang="en-US" sz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Lucida Handwriting" panose="03010101010101010101" pitchFamily="66" charset="0"/>
              <a:ea typeface="서울한강 장체L" panose="02020603020101020101" pitchFamily="18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98601" y="10556643"/>
            <a:ext cx="4800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Everything you want, including performances, movie festivals, fireworks, food and beer festivals!</a:t>
            </a:r>
            <a:endParaRPr lang="ko-KR" altLang="en-US" sz="2400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grpSp>
        <p:nvGrpSpPr>
          <p:cNvPr id="1020" name="Group 4"/>
          <p:cNvGrpSpPr/>
          <p:nvPr/>
        </p:nvGrpSpPr>
        <p:grpSpPr>
          <a:xfrm>
            <a:off x="1214874" y="7210124"/>
            <a:ext cx="1608555" cy="1979253"/>
            <a:chOff x="2850357" y="1428750"/>
            <a:chExt cx="3443287" cy="4464050"/>
          </a:xfrm>
          <a:solidFill>
            <a:schemeClr val="bg2">
              <a:lumMod val="25000"/>
            </a:schemeClr>
          </a:solidFill>
        </p:grpSpPr>
        <p:grpSp>
          <p:nvGrpSpPr>
            <p:cNvPr id="1021" name="Group 5"/>
            <p:cNvGrpSpPr/>
            <p:nvPr/>
          </p:nvGrpSpPr>
          <p:grpSpPr>
            <a:xfrm>
              <a:off x="2850357" y="1428750"/>
              <a:ext cx="3443287" cy="4464050"/>
              <a:chOff x="2846388" y="1457325"/>
              <a:chExt cx="3443287" cy="4464050"/>
            </a:xfrm>
            <a:grpFill/>
          </p:grpSpPr>
          <p:sp>
            <p:nvSpPr>
              <p:cNvPr id="1023" name="Freeform 14"/>
              <p:cNvSpPr>
                <a:spLocks noEditPoints="1"/>
              </p:cNvSpPr>
              <p:nvPr/>
            </p:nvSpPr>
            <p:spPr bwMode="auto">
              <a:xfrm>
                <a:off x="2846388" y="1457325"/>
                <a:ext cx="3443287" cy="4464050"/>
              </a:xfrm>
              <a:custGeom>
                <a:avLst/>
                <a:gdLst>
                  <a:gd name="T0" fmla="*/ 1276 w 1344"/>
                  <a:gd name="T1" fmla="*/ 0 h 1743"/>
                  <a:gd name="T2" fmla="*/ 68 w 1344"/>
                  <a:gd name="T3" fmla="*/ 0 h 1743"/>
                  <a:gd name="T4" fmla="*/ 0 w 1344"/>
                  <a:gd name="T5" fmla="*/ 68 h 1743"/>
                  <a:gd name="T6" fmla="*/ 0 w 1344"/>
                  <a:gd name="T7" fmla="*/ 1675 h 1743"/>
                  <a:gd name="T8" fmla="*/ 68 w 1344"/>
                  <a:gd name="T9" fmla="*/ 1743 h 1743"/>
                  <a:gd name="T10" fmla="*/ 1276 w 1344"/>
                  <a:gd name="T11" fmla="*/ 1743 h 1743"/>
                  <a:gd name="T12" fmla="*/ 1344 w 1344"/>
                  <a:gd name="T13" fmla="*/ 1675 h 1743"/>
                  <a:gd name="T14" fmla="*/ 1344 w 1344"/>
                  <a:gd name="T15" fmla="*/ 68 h 1743"/>
                  <a:gd name="T16" fmla="*/ 1276 w 1344"/>
                  <a:gd name="T17" fmla="*/ 0 h 1743"/>
                  <a:gd name="T18" fmla="*/ 1220 w 1344"/>
                  <a:gd name="T19" fmla="*/ 1595 h 1743"/>
                  <a:gd name="T20" fmla="*/ 124 w 1344"/>
                  <a:gd name="T21" fmla="*/ 1595 h 1743"/>
                  <a:gd name="T22" fmla="*/ 124 w 1344"/>
                  <a:gd name="T23" fmla="*/ 132 h 1743"/>
                  <a:gd name="T24" fmla="*/ 1220 w 1344"/>
                  <a:gd name="T25" fmla="*/ 132 h 1743"/>
                  <a:gd name="T26" fmla="*/ 1220 w 1344"/>
                  <a:gd name="T27" fmla="*/ 1595 h 1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4" h="1743">
                    <a:moveTo>
                      <a:pt x="127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675"/>
                      <a:pt x="0" y="1675"/>
                      <a:pt x="0" y="1675"/>
                    </a:cubicBezTo>
                    <a:cubicBezTo>
                      <a:pt x="0" y="1713"/>
                      <a:pt x="31" y="1743"/>
                      <a:pt x="68" y="1743"/>
                    </a:cubicBezTo>
                    <a:cubicBezTo>
                      <a:pt x="1276" y="1743"/>
                      <a:pt x="1276" y="1743"/>
                      <a:pt x="1276" y="1743"/>
                    </a:cubicBezTo>
                    <a:cubicBezTo>
                      <a:pt x="1313" y="1743"/>
                      <a:pt x="1344" y="1713"/>
                      <a:pt x="1344" y="1675"/>
                    </a:cubicBezTo>
                    <a:cubicBezTo>
                      <a:pt x="1344" y="68"/>
                      <a:pt x="1344" y="68"/>
                      <a:pt x="1344" y="68"/>
                    </a:cubicBezTo>
                    <a:cubicBezTo>
                      <a:pt x="1344" y="31"/>
                      <a:pt x="1313" y="0"/>
                      <a:pt x="1276" y="0"/>
                    </a:cubicBezTo>
                    <a:close/>
                    <a:moveTo>
                      <a:pt x="1220" y="1595"/>
                    </a:moveTo>
                    <a:cubicBezTo>
                      <a:pt x="124" y="1595"/>
                      <a:pt x="124" y="1595"/>
                      <a:pt x="124" y="1595"/>
                    </a:cubicBez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220" y="132"/>
                      <a:pt x="1220" y="132"/>
                      <a:pt x="1220" y="132"/>
                    </a:cubicBezTo>
                    <a:lnTo>
                      <a:pt x="1220" y="159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24" name="Oval 15"/>
              <p:cNvSpPr>
                <a:spLocks noChangeArrowheads="1"/>
              </p:cNvSpPr>
              <p:nvPr/>
            </p:nvSpPr>
            <p:spPr bwMode="auto">
              <a:xfrm>
                <a:off x="4481513" y="5624513"/>
                <a:ext cx="174625" cy="1746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25" name="Oval 16"/>
              <p:cNvSpPr>
                <a:spLocks noChangeArrowheads="1"/>
              </p:cNvSpPr>
              <p:nvPr/>
            </p:nvSpPr>
            <p:spPr bwMode="auto">
              <a:xfrm>
                <a:off x="4535488" y="1631950"/>
                <a:ext cx="69850" cy="6985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22" name="Rectangle 6"/>
            <p:cNvSpPr/>
            <p:nvPr/>
          </p:nvSpPr>
          <p:spPr>
            <a:xfrm>
              <a:off x="3162300" y="1766545"/>
              <a:ext cx="2819400" cy="3733800"/>
            </a:xfrm>
            <a:prstGeom prst="rect">
              <a:avLst/>
            </a:prstGeom>
            <a:blipFill>
              <a:blip r:embed="rId2">
                <a:alphaModFix amt="5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814074" y="7253896"/>
            <a:ext cx="716718" cy="1372439"/>
            <a:chOff x="4850308" y="7589315"/>
            <a:chExt cx="716718" cy="1372439"/>
          </a:xfrm>
        </p:grpSpPr>
        <p:pic>
          <p:nvPicPr>
            <p:cNvPr id="1019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6" r="16077"/>
            <a:stretch/>
          </p:blipFill>
          <p:spPr>
            <a:xfrm>
              <a:off x="4850308" y="7589315"/>
              <a:ext cx="716718" cy="1372439"/>
            </a:xfrm>
            <a:prstGeom prst="rect">
              <a:avLst/>
            </a:prstGeom>
          </p:spPr>
        </p:pic>
        <p:sp>
          <p:nvSpPr>
            <p:cNvPr id="186" name="직사각형 185"/>
            <p:cNvSpPr/>
            <p:nvPr/>
          </p:nvSpPr>
          <p:spPr>
            <a:xfrm>
              <a:off x="4902666" y="7768905"/>
              <a:ext cx="569795" cy="966723"/>
            </a:xfrm>
            <a:prstGeom prst="rect">
              <a:avLst/>
            </a:prstGeom>
            <a:blipFill>
              <a:blip r:embed="rId4">
                <a:alphaModFix amt="5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9" name="组合 2004"/>
          <p:cNvGrpSpPr/>
          <p:nvPr/>
        </p:nvGrpSpPr>
        <p:grpSpPr>
          <a:xfrm>
            <a:off x="2194889" y="7786525"/>
            <a:ext cx="2040707" cy="1574892"/>
            <a:chOff x="289834" y="3006838"/>
            <a:chExt cx="2841625" cy="2363788"/>
          </a:xfrm>
        </p:grpSpPr>
        <p:sp>
          <p:nvSpPr>
            <p:cNvPr id="410" name="Freeform 788"/>
            <p:cNvSpPr>
              <a:spLocks/>
            </p:cNvSpPr>
            <p:nvPr/>
          </p:nvSpPr>
          <p:spPr bwMode="auto">
            <a:xfrm>
              <a:off x="1289959" y="4937238"/>
              <a:ext cx="842963" cy="368300"/>
            </a:xfrm>
            <a:custGeom>
              <a:avLst/>
              <a:gdLst>
                <a:gd name="T0" fmla="*/ 24 w 224"/>
                <a:gd name="T1" fmla="*/ 0 h 98"/>
                <a:gd name="T2" fmla="*/ 0 w 224"/>
                <a:gd name="T3" fmla="*/ 98 h 98"/>
                <a:gd name="T4" fmla="*/ 224 w 224"/>
                <a:gd name="T5" fmla="*/ 98 h 98"/>
                <a:gd name="T6" fmla="*/ 200 w 224"/>
                <a:gd name="T7" fmla="*/ 0 h 98"/>
                <a:gd name="T8" fmla="*/ 24 w 224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98">
                  <a:moveTo>
                    <a:pt x="24" y="0"/>
                  </a:moveTo>
                  <a:cubicBezTo>
                    <a:pt x="16" y="32"/>
                    <a:pt x="8" y="65"/>
                    <a:pt x="0" y="98"/>
                  </a:cubicBezTo>
                  <a:cubicBezTo>
                    <a:pt x="75" y="98"/>
                    <a:pt x="149" y="98"/>
                    <a:pt x="224" y="98"/>
                  </a:cubicBezTo>
                  <a:cubicBezTo>
                    <a:pt x="216" y="65"/>
                    <a:pt x="208" y="32"/>
                    <a:pt x="200" y="0"/>
                  </a:cubicBezTo>
                  <a:cubicBezTo>
                    <a:pt x="141" y="0"/>
                    <a:pt x="83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789"/>
            <p:cNvSpPr>
              <a:spLocks/>
            </p:cNvSpPr>
            <p:nvPr/>
          </p:nvSpPr>
          <p:spPr bwMode="auto">
            <a:xfrm>
              <a:off x="1196297" y="5299188"/>
              <a:ext cx="1030288" cy="71438"/>
            </a:xfrm>
            <a:custGeom>
              <a:avLst/>
              <a:gdLst>
                <a:gd name="T0" fmla="*/ 263 w 274"/>
                <a:gd name="T1" fmla="*/ 0 h 19"/>
                <a:gd name="T2" fmla="*/ 11 w 274"/>
                <a:gd name="T3" fmla="*/ 0 h 19"/>
                <a:gd name="T4" fmla="*/ 0 w 274"/>
                <a:gd name="T5" fmla="*/ 13 h 19"/>
                <a:gd name="T6" fmla="*/ 0 w 274"/>
                <a:gd name="T7" fmla="*/ 19 h 19"/>
                <a:gd name="T8" fmla="*/ 274 w 274"/>
                <a:gd name="T9" fmla="*/ 19 h 19"/>
                <a:gd name="T10" fmla="*/ 274 w 274"/>
                <a:gd name="T11" fmla="*/ 13 h 19"/>
                <a:gd name="T12" fmla="*/ 263 w 27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9">
                  <a:moveTo>
                    <a:pt x="26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4" y="19"/>
                    <a:pt x="274" y="19"/>
                    <a:pt x="274" y="19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4" y="6"/>
                    <a:pt x="269" y="0"/>
                    <a:pt x="26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790"/>
            <p:cNvSpPr>
              <a:spLocks/>
            </p:cNvSpPr>
            <p:nvPr/>
          </p:nvSpPr>
          <p:spPr bwMode="auto">
            <a:xfrm>
              <a:off x="289834" y="4795951"/>
              <a:ext cx="2841625" cy="269875"/>
            </a:xfrm>
            <a:custGeom>
              <a:avLst/>
              <a:gdLst>
                <a:gd name="T0" fmla="*/ 0 w 756"/>
                <a:gd name="T1" fmla="*/ 0 h 72"/>
                <a:gd name="T2" fmla="*/ 0 w 756"/>
                <a:gd name="T3" fmla="*/ 54 h 72"/>
                <a:gd name="T4" fmla="*/ 19 w 756"/>
                <a:gd name="T5" fmla="*/ 72 h 72"/>
                <a:gd name="T6" fmla="*/ 737 w 756"/>
                <a:gd name="T7" fmla="*/ 72 h 72"/>
                <a:gd name="T8" fmla="*/ 756 w 756"/>
                <a:gd name="T9" fmla="*/ 54 h 72"/>
                <a:gd name="T10" fmla="*/ 756 w 756"/>
                <a:gd name="T11" fmla="*/ 0 h 72"/>
                <a:gd name="T12" fmla="*/ 0 w 756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72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4"/>
                    <a:pt x="9" y="72"/>
                    <a:pt x="19" y="72"/>
                  </a:cubicBezTo>
                  <a:cubicBezTo>
                    <a:pt x="737" y="72"/>
                    <a:pt x="737" y="72"/>
                    <a:pt x="737" y="72"/>
                  </a:cubicBezTo>
                  <a:cubicBezTo>
                    <a:pt x="747" y="72"/>
                    <a:pt x="756" y="64"/>
                    <a:pt x="756" y="54"/>
                  </a:cubicBezTo>
                  <a:cubicBezTo>
                    <a:pt x="756" y="0"/>
                    <a:pt x="756" y="0"/>
                    <a:pt x="7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791"/>
            <p:cNvSpPr>
              <a:spLocks/>
            </p:cNvSpPr>
            <p:nvPr/>
          </p:nvSpPr>
          <p:spPr bwMode="auto">
            <a:xfrm>
              <a:off x="289834" y="3006838"/>
              <a:ext cx="2841625" cy="1789113"/>
            </a:xfrm>
            <a:custGeom>
              <a:avLst/>
              <a:gdLst>
                <a:gd name="T0" fmla="*/ 756 w 756"/>
                <a:gd name="T1" fmla="*/ 476 h 476"/>
                <a:gd name="T2" fmla="*/ 756 w 756"/>
                <a:gd name="T3" fmla="*/ 19 h 476"/>
                <a:gd name="T4" fmla="*/ 737 w 756"/>
                <a:gd name="T5" fmla="*/ 0 h 476"/>
                <a:gd name="T6" fmla="*/ 19 w 756"/>
                <a:gd name="T7" fmla="*/ 0 h 476"/>
                <a:gd name="T8" fmla="*/ 0 w 756"/>
                <a:gd name="T9" fmla="*/ 19 h 476"/>
                <a:gd name="T10" fmla="*/ 0 w 756"/>
                <a:gd name="T11" fmla="*/ 476 h 476"/>
                <a:gd name="T12" fmla="*/ 756 w 756"/>
                <a:gd name="T13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476">
                  <a:moveTo>
                    <a:pt x="756" y="476"/>
                  </a:moveTo>
                  <a:cubicBezTo>
                    <a:pt x="756" y="19"/>
                    <a:pt x="756" y="19"/>
                    <a:pt x="756" y="19"/>
                  </a:cubicBezTo>
                  <a:cubicBezTo>
                    <a:pt x="756" y="8"/>
                    <a:pt x="747" y="0"/>
                    <a:pt x="73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756" y="476"/>
                    <a:pt x="756" y="476"/>
                    <a:pt x="756" y="47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793"/>
            <p:cNvSpPr>
              <a:spLocks noChangeArrowheads="1"/>
            </p:cNvSpPr>
            <p:nvPr/>
          </p:nvSpPr>
          <p:spPr bwMode="auto">
            <a:xfrm>
              <a:off x="407309" y="3114788"/>
              <a:ext cx="2608263" cy="156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794"/>
            <p:cNvSpPr>
              <a:spLocks/>
            </p:cNvSpPr>
            <p:nvPr/>
          </p:nvSpPr>
          <p:spPr bwMode="auto">
            <a:xfrm>
              <a:off x="1669372" y="3799001"/>
              <a:ext cx="15875" cy="11113"/>
            </a:xfrm>
            <a:custGeom>
              <a:avLst/>
              <a:gdLst>
                <a:gd name="T0" fmla="*/ 7 w 10"/>
                <a:gd name="T1" fmla="*/ 0 h 7"/>
                <a:gd name="T2" fmla="*/ 5 w 10"/>
                <a:gd name="T3" fmla="*/ 3 h 7"/>
                <a:gd name="T4" fmla="*/ 3 w 10"/>
                <a:gd name="T5" fmla="*/ 0 h 7"/>
                <a:gd name="T6" fmla="*/ 0 w 10"/>
                <a:gd name="T7" fmla="*/ 0 h 7"/>
                <a:gd name="T8" fmla="*/ 0 w 10"/>
                <a:gd name="T9" fmla="*/ 3 h 7"/>
                <a:gd name="T10" fmla="*/ 0 w 10"/>
                <a:gd name="T11" fmla="*/ 3 h 7"/>
                <a:gd name="T12" fmla="*/ 3 w 10"/>
                <a:gd name="T13" fmla="*/ 5 h 7"/>
                <a:gd name="T14" fmla="*/ 5 w 10"/>
                <a:gd name="T15" fmla="*/ 5 h 7"/>
                <a:gd name="T16" fmla="*/ 10 w 10"/>
                <a:gd name="T17" fmla="*/ 7 h 7"/>
                <a:gd name="T18" fmla="*/ 10 w 10"/>
                <a:gd name="T19" fmla="*/ 3 h 7"/>
                <a:gd name="T20" fmla="*/ 10 w 10"/>
                <a:gd name="T21" fmla="*/ 0 h 7"/>
                <a:gd name="T22" fmla="*/ 7 w 10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5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795"/>
            <p:cNvSpPr>
              <a:spLocks/>
            </p:cNvSpPr>
            <p:nvPr/>
          </p:nvSpPr>
          <p:spPr bwMode="auto">
            <a:xfrm>
              <a:off x="1643972" y="3773601"/>
              <a:ext cx="6350" cy="19050"/>
            </a:xfrm>
            <a:custGeom>
              <a:avLst/>
              <a:gdLst>
                <a:gd name="T0" fmla="*/ 0 w 4"/>
                <a:gd name="T1" fmla="*/ 4 h 12"/>
                <a:gd name="T2" fmla="*/ 0 w 4"/>
                <a:gd name="T3" fmla="*/ 9 h 12"/>
                <a:gd name="T4" fmla="*/ 0 w 4"/>
                <a:gd name="T5" fmla="*/ 12 h 12"/>
                <a:gd name="T6" fmla="*/ 2 w 4"/>
                <a:gd name="T7" fmla="*/ 12 h 12"/>
                <a:gd name="T8" fmla="*/ 2 w 4"/>
                <a:gd name="T9" fmla="*/ 12 h 12"/>
                <a:gd name="T10" fmla="*/ 4 w 4"/>
                <a:gd name="T11" fmla="*/ 12 h 12"/>
                <a:gd name="T12" fmla="*/ 4 w 4"/>
                <a:gd name="T13" fmla="*/ 9 h 12"/>
                <a:gd name="T14" fmla="*/ 4 w 4"/>
                <a:gd name="T15" fmla="*/ 9 h 12"/>
                <a:gd name="T16" fmla="*/ 4 w 4"/>
                <a:gd name="T17" fmla="*/ 2 h 12"/>
                <a:gd name="T18" fmla="*/ 4 w 4"/>
                <a:gd name="T19" fmla="*/ 2 h 12"/>
                <a:gd name="T20" fmla="*/ 4 w 4"/>
                <a:gd name="T21" fmla="*/ 0 h 12"/>
                <a:gd name="T22" fmla="*/ 4 w 4"/>
                <a:gd name="T23" fmla="*/ 0 h 12"/>
                <a:gd name="T24" fmla="*/ 2 w 4"/>
                <a:gd name="T25" fmla="*/ 0 h 12"/>
                <a:gd name="T26" fmla="*/ 0 w 4"/>
                <a:gd name="T27" fmla="*/ 2 h 12"/>
                <a:gd name="T28" fmla="*/ 0 w 4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12">
                  <a:moveTo>
                    <a:pt x="0" y="4"/>
                  </a:moveTo>
                  <a:lnTo>
                    <a:pt x="0" y="9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796"/>
            <p:cNvSpPr>
              <a:spLocks/>
            </p:cNvSpPr>
            <p:nvPr/>
          </p:nvSpPr>
          <p:spPr bwMode="auto">
            <a:xfrm>
              <a:off x="1647147" y="3757726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0 h 7"/>
                <a:gd name="T4" fmla="*/ 0 w 2"/>
                <a:gd name="T5" fmla="*/ 3 h 7"/>
                <a:gd name="T6" fmla="*/ 0 w 2"/>
                <a:gd name="T7" fmla="*/ 3 h 7"/>
                <a:gd name="T8" fmla="*/ 0 w 2"/>
                <a:gd name="T9" fmla="*/ 7 h 7"/>
                <a:gd name="T10" fmla="*/ 0 w 2"/>
                <a:gd name="T11" fmla="*/ 7 h 7"/>
                <a:gd name="T12" fmla="*/ 0 w 2"/>
                <a:gd name="T13" fmla="*/ 7 h 7"/>
                <a:gd name="T14" fmla="*/ 2 w 2"/>
                <a:gd name="T15" fmla="*/ 3 h 7"/>
                <a:gd name="T16" fmla="*/ 2 w 2"/>
                <a:gd name="T17" fmla="*/ 0 h 7"/>
                <a:gd name="T18" fmla="*/ 2 w 2"/>
                <a:gd name="T19" fmla="*/ 0 h 7"/>
                <a:gd name="T20" fmla="*/ 2 w 2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797"/>
            <p:cNvSpPr>
              <a:spLocks/>
            </p:cNvSpPr>
            <p:nvPr/>
          </p:nvSpPr>
          <p:spPr bwMode="auto">
            <a:xfrm>
              <a:off x="1737634" y="3821226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3 h 3"/>
                <a:gd name="T4" fmla="*/ 2 w 9"/>
                <a:gd name="T5" fmla="*/ 3 h 3"/>
                <a:gd name="T6" fmla="*/ 5 w 9"/>
                <a:gd name="T7" fmla="*/ 3 h 3"/>
                <a:gd name="T8" fmla="*/ 7 w 9"/>
                <a:gd name="T9" fmla="*/ 3 h 3"/>
                <a:gd name="T10" fmla="*/ 7 w 9"/>
                <a:gd name="T11" fmla="*/ 3 h 3"/>
                <a:gd name="T12" fmla="*/ 9 w 9"/>
                <a:gd name="T13" fmla="*/ 3 h 3"/>
                <a:gd name="T14" fmla="*/ 9 w 9"/>
                <a:gd name="T15" fmla="*/ 3 h 3"/>
                <a:gd name="T16" fmla="*/ 7 w 9"/>
                <a:gd name="T17" fmla="*/ 0 h 3"/>
                <a:gd name="T18" fmla="*/ 7 w 9"/>
                <a:gd name="T19" fmla="*/ 0 h 3"/>
                <a:gd name="T20" fmla="*/ 5 w 9"/>
                <a:gd name="T21" fmla="*/ 0 h 3"/>
                <a:gd name="T22" fmla="*/ 5 w 9"/>
                <a:gd name="T23" fmla="*/ 0 h 3"/>
                <a:gd name="T24" fmla="*/ 2 w 9"/>
                <a:gd name="T25" fmla="*/ 0 h 3"/>
                <a:gd name="T26" fmla="*/ 2 w 9"/>
                <a:gd name="T27" fmla="*/ 0 h 3"/>
                <a:gd name="T28" fmla="*/ 0 w 9"/>
                <a:gd name="T29" fmla="*/ 0 h 3"/>
                <a:gd name="T30" fmla="*/ 0 w 9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798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7 w 14"/>
                <a:gd name="T1" fmla="*/ 5 h 5"/>
                <a:gd name="T2" fmla="*/ 12 w 14"/>
                <a:gd name="T3" fmla="*/ 5 h 5"/>
                <a:gd name="T4" fmla="*/ 14 w 14"/>
                <a:gd name="T5" fmla="*/ 2 h 5"/>
                <a:gd name="T6" fmla="*/ 14 w 14"/>
                <a:gd name="T7" fmla="*/ 2 h 5"/>
                <a:gd name="T8" fmla="*/ 14 w 14"/>
                <a:gd name="T9" fmla="*/ 0 h 5"/>
                <a:gd name="T10" fmla="*/ 12 w 14"/>
                <a:gd name="T11" fmla="*/ 0 h 5"/>
                <a:gd name="T12" fmla="*/ 12 w 14"/>
                <a:gd name="T13" fmla="*/ 0 h 5"/>
                <a:gd name="T14" fmla="*/ 7 w 14"/>
                <a:gd name="T15" fmla="*/ 0 h 5"/>
                <a:gd name="T16" fmla="*/ 5 w 14"/>
                <a:gd name="T17" fmla="*/ 0 h 5"/>
                <a:gd name="T18" fmla="*/ 2 w 14"/>
                <a:gd name="T19" fmla="*/ 0 h 5"/>
                <a:gd name="T20" fmla="*/ 0 w 14"/>
                <a:gd name="T21" fmla="*/ 0 h 5"/>
                <a:gd name="T22" fmla="*/ 0 w 14"/>
                <a:gd name="T23" fmla="*/ 0 h 5"/>
                <a:gd name="T24" fmla="*/ 2 w 14"/>
                <a:gd name="T25" fmla="*/ 2 h 5"/>
                <a:gd name="T26" fmla="*/ 7 w 14"/>
                <a:gd name="T2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7" y="5"/>
                  </a:move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799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7 w 14"/>
                <a:gd name="T1" fmla="*/ 5 h 5"/>
                <a:gd name="T2" fmla="*/ 12 w 14"/>
                <a:gd name="T3" fmla="*/ 5 h 5"/>
                <a:gd name="T4" fmla="*/ 14 w 14"/>
                <a:gd name="T5" fmla="*/ 2 h 5"/>
                <a:gd name="T6" fmla="*/ 14 w 14"/>
                <a:gd name="T7" fmla="*/ 2 h 5"/>
                <a:gd name="T8" fmla="*/ 14 w 14"/>
                <a:gd name="T9" fmla="*/ 0 h 5"/>
                <a:gd name="T10" fmla="*/ 12 w 14"/>
                <a:gd name="T11" fmla="*/ 0 h 5"/>
                <a:gd name="T12" fmla="*/ 12 w 14"/>
                <a:gd name="T13" fmla="*/ 0 h 5"/>
                <a:gd name="T14" fmla="*/ 7 w 14"/>
                <a:gd name="T15" fmla="*/ 0 h 5"/>
                <a:gd name="T16" fmla="*/ 5 w 14"/>
                <a:gd name="T17" fmla="*/ 0 h 5"/>
                <a:gd name="T18" fmla="*/ 2 w 14"/>
                <a:gd name="T19" fmla="*/ 0 h 5"/>
                <a:gd name="T20" fmla="*/ 0 w 14"/>
                <a:gd name="T21" fmla="*/ 0 h 5"/>
                <a:gd name="T22" fmla="*/ 0 w 14"/>
                <a:gd name="T23" fmla="*/ 0 h 5"/>
                <a:gd name="T24" fmla="*/ 2 w 14"/>
                <a:gd name="T25" fmla="*/ 2 h 5"/>
                <a:gd name="T26" fmla="*/ 7 w 14"/>
                <a:gd name="T2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7" y="5"/>
                  </a:move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800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3 w 5"/>
                <a:gd name="T1" fmla="*/ 4 h 4"/>
                <a:gd name="T2" fmla="*/ 3 w 5"/>
                <a:gd name="T3" fmla="*/ 2 h 4"/>
                <a:gd name="T4" fmla="*/ 5 w 5"/>
                <a:gd name="T5" fmla="*/ 2 h 4"/>
                <a:gd name="T6" fmla="*/ 5 w 5"/>
                <a:gd name="T7" fmla="*/ 0 h 4"/>
                <a:gd name="T8" fmla="*/ 0 w 5"/>
                <a:gd name="T9" fmla="*/ 2 h 4"/>
                <a:gd name="T10" fmla="*/ 0 w 5"/>
                <a:gd name="T11" fmla="*/ 2 h 4"/>
                <a:gd name="T12" fmla="*/ 3 w 5"/>
                <a:gd name="T13" fmla="*/ 2 h 4"/>
                <a:gd name="T14" fmla="*/ 3 w 5"/>
                <a:gd name="T15" fmla="*/ 2 h 4"/>
                <a:gd name="T16" fmla="*/ 3 w 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801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3 w 5"/>
                <a:gd name="T1" fmla="*/ 4 h 4"/>
                <a:gd name="T2" fmla="*/ 3 w 5"/>
                <a:gd name="T3" fmla="*/ 2 h 4"/>
                <a:gd name="T4" fmla="*/ 5 w 5"/>
                <a:gd name="T5" fmla="*/ 2 h 4"/>
                <a:gd name="T6" fmla="*/ 5 w 5"/>
                <a:gd name="T7" fmla="*/ 0 h 4"/>
                <a:gd name="T8" fmla="*/ 0 w 5"/>
                <a:gd name="T9" fmla="*/ 2 h 4"/>
                <a:gd name="T10" fmla="*/ 0 w 5"/>
                <a:gd name="T11" fmla="*/ 2 h 4"/>
                <a:gd name="T12" fmla="*/ 3 w 5"/>
                <a:gd name="T13" fmla="*/ 2 h 4"/>
                <a:gd name="T14" fmla="*/ 3 w 5"/>
                <a:gd name="T15" fmla="*/ 2 h 4"/>
                <a:gd name="T16" fmla="*/ 3 w 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802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4 h 7"/>
                <a:gd name="T2" fmla="*/ 5 w 14"/>
                <a:gd name="T3" fmla="*/ 7 h 7"/>
                <a:gd name="T4" fmla="*/ 7 w 14"/>
                <a:gd name="T5" fmla="*/ 7 h 7"/>
                <a:gd name="T6" fmla="*/ 14 w 14"/>
                <a:gd name="T7" fmla="*/ 7 h 7"/>
                <a:gd name="T8" fmla="*/ 14 w 14"/>
                <a:gd name="T9" fmla="*/ 4 h 7"/>
                <a:gd name="T10" fmla="*/ 12 w 14"/>
                <a:gd name="T11" fmla="*/ 4 h 7"/>
                <a:gd name="T12" fmla="*/ 10 w 14"/>
                <a:gd name="T13" fmla="*/ 2 h 7"/>
                <a:gd name="T14" fmla="*/ 10 w 14"/>
                <a:gd name="T15" fmla="*/ 0 h 7"/>
                <a:gd name="T16" fmla="*/ 5 w 14"/>
                <a:gd name="T17" fmla="*/ 0 h 7"/>
                <a:gd name="T18" fmla="*/ 2 w 14"/>
                <a:gd name="T19" fmla="*/ 2 h 7"/>
                <a:gd name="T20" fmla="*/ 2 w 14"/>
                <a:gd name="T21" fmla="*/ 4 h 7"/>
                <a:gd name="T22" fmla="*/ 0 w 14"/>
                <a:gd name="T23" fmla="*/ 4 h 7"/>
                <a:gd name="T24" fmla="*/ 2 w 14"/>
                <a:gd name="T25" fmla="*/ 4 h 7"/>
                <a:gd name="T26" fmla="*/ 5 w 14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4"/>
                  </a:move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803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4 h 7"/>
                <a:gd name="T2" fmla="*/ 5 w 14"/>
                <a:gd name="T3" fmla="*/ 7 h 7"/>
                <a:gd name="T4" fmla="*/ 7 w 14"/>
                <a:gd name="T5" fmla="*/ 7 h 7"/>
                <a:gd name="T6" fmla="*/ 14 w 14"/>
                <a:gd name="T7" fmla="*/ 7 h 7"/>
                <a:gd name="T8" fmla="*/ 14 w 14"/>
                <a:gd name="T9" fmla="*/ 4 h 7"/>
                <a:gd name="T10" fmla="*/ 12 w 14"/>
                <a:gd name="T11" fmla="*/ 4 h 7"/>
                <a:gd name="T12" fmla="*/ 10 w 14"/>
                <a:gd name="T13" fmla="*/ 2 h 7"/>
                <a:gd name="T14" fmla="*/ 10 w 14"/>
                <a:gd name="T15" fmla="*/ 0 h 7"/>
                <a:gd name="T16" fmla="*/ 5 w 14"/>
                <a:gd name="T17" fmla="*/ 0 h 7"/>
                <a:gd name="T18" fmla="*/ 2 w 14"/>
                <a:gd name="T19" fmla="*/ 2 h 7"/>
                <a:gd name="T20" fmla="*/ 2 w 14"/>
                <a:gd name="T21" fmla="*/ 4 h 7"/>
                <a:gd name="T22" fmla="*/ 0 w 14"/>
                <a:gd name="T23" fmla="*/ 4 h 7"/>
                <a:gd name="T24" fmla="*/ 2 w 14"/>
                <a:gd name="T25" fmla="*/ 4 h 7"/>
                <a:gd name="T26" fmla="*/ 5 w 14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4"/>
                  </a:move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804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805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806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807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08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0 w 31"/>
                <a:gd name="T1" fmla="*/ 9 h 14"/>
                <a:gd name="T2" fmla="*/ 3 w 31"/>
                <a:gd name="T3" fmla="*/ 9 h 14"/>
                <a:gd name="T4" fmla="*/ 5 w 31"/>
                <a:gd name="T5" fmla="*/ 11 h 14"/>
                <a:gd name="T6" fmla="*/ 3 w 31"/>
                <a:gd name="T7" fmla="*/ 11 h 14"/>
                <a:gd name="T8" fmla="*/ 10 w 31"/>
                <a:gd name="T9" fmla="*/ 14 h 14"/>
                <a:gd name="T10" fmla="*/ 10 w 31"/>
                <a:gd name="T11" fmla="*/ 11 h 14"/>
                <a:gd name="T12" fmla="*/ 10 w 31"/>
                <a:gd name="T13" fmla="*/ 9 h 14"/>
                <a:gd name="T14" fmla="*/ 10 w 31"/>
                <a:gd name="T15" fmla="*/ 9 h 14"/>
                <a:gd name="T16" fmla="*/ 12 w 31"/>
                <a:gd name="T17" fmla="*/ 9 h 14"/>
                <a:gd name="T18" fmla="*/ 12 w 31"/>
                <a:gd name="T19" fmla="*/ 11 h 14"/>
                <a:gd name="T20" fmla="*/ 14 w 31"/>
                <a:gd name="T21" fmla="*/ 11 h 14"/>
                <a:gd name="T22" fmla="*/ 17 w 31"/>
                <a:gd name="T23" fmla="*/ 9 h 14"/>
                <a:gd name="T24" fmla="*/ 19 w 31"/>
                <a:gd name="T25" fmla="*/ 9 h 14"/>
                <a:gd name="T26" fmla="*/ 19 w 31"/>
                <a:gd name="T27" fmla="*/ 11 h 14"/>
                <a:gd name="T28" fmla="*/ 22 w 31"/>
                <a:gd name="T29" fmla="*/ 11 h 14"/>
                <a:gd name="T30" fmla="*/ 26 w 31"/>
                <a:gd name="T31" fmla="*/ 9 h 14"/>
                <a:gd name="T32" fmla="*/ 24 w 31"/>
                <a:gd name="T33" fmla="*/ 9 h 14"/>
                <a:gd name="T34" fmla="*/ 19 w 31"/>
                <a:gd name="T35" fmla="*/ 9 h 14"/>
                <a:gd name="T36" fmla="*/ 19 w 31"/>
                <a:gd name="T37" fmla="*/ 7 h 14"/>
                <a:gd name="T38" fmla="*/ 22 w 31"/>
                <a:gd name="T39" fmla="*/ 4 h 14"/>
                <a:gd name="T40" fmla="*/ 22 w 31"/>
                <a:gd name="T41" fmla="*/ 4 h 14"/>
                <a:gd name="T42" fmla="*/ 22 w 31"/>
                <a:gd name="T43" fmla="*/ 4 h 14"/>
                <a:gd name="T44" fmla="*/ 22 w 31"/>
                <a:gd name="T45" fmla="*/ 7 h 14"/>
                <a:gd name="T46" fmla="*/ 22 w 31"/>
                <a:gd name="T47" fmla="*/ 7 h 14"/>
                <a:gd name="T48" fmla="*/ 24 w 31"/>
                <a:gd name="T49" fmla="*/ 9 h 14"/>
                <a:gd name="T50" fmla="*/ 26 w 31"/>
                <a:gd name="T51" fmla="*/ 9 h 14"/>
                <a:gd name="T52" fmla="*/ 26 w 31"/>
                <a:gd name="T53" fmla="*/ 9 h 14"/>
                <a:gd name="T54" fmla="*/ 31 w 31"/>
                <a:gd name="T55" fmla="*/ 7 h 14"/>
                <a:gd name="T56" fmla="*/ 29 w 31"/>
                <a:gd name="T57" fmla="*/ 7 h 14"/>
                <a:gd name="T58" fmla="*/ 31 w 31"/>
                <a:gd name="T59" fmla="*/ 4 h 14"/>
                <a:gd name="T60" fmla="*/ 31 w 31"/>
                <a:gd name="T61" fmla="*/ 4 h 14"/>
                <a:gd name="T62" fmla="*/ 29 w 31"/>
                <a:gd name="T63" fmla="*/ 4 h 14"/>
                <a:gd name="T64" fmla="*/ 26 w 31"/>
                <a:gd name="T65" fmla="*/ 2 h 14"/>
                <a:gd name="T66" fmla="*/ 24 w 31"/>
                <a:gd name="T67" fmla="*/ 2 h 14"/>
                <a:gd name="T68" fmla="*/ 22 w 31"/>
                <a:gd name="T69" fmla="*/ 2 h 14"/>
                <a:gd name="T70" fmla="*/ 19 w 31"/>
                <a:gd name="T71" fmla="*/ 2 h 14"/>
                <a:gd name="T72" fmla="*/ 19 w 31"/>
                <a:gd name="T73" fmla="*/ 2 h 14"/>
                <a:gd name="T74" fmla="*/ 17 w 31"/>
                <a:gd name="T75" fmla="*/ 0 h 14"/>
                <a:gd name="T76" fmla="*/ 17 w 31"/>
                <a:gd name="T77" fmla="*/ 0 h 14"/>
                <a:gd name="T78" fmla="*/ 14 w 31"/>
                <a:gd name="T79" fmla="*/ 2 h 14"/>
                <a:gd name="T80" fmla="*/ 14 w 31"/>
                <a:gd name="T81" fmla="*/ 4 h 14"/>
                <a:gd name="T82" fmla="*/ 12 w 31"/>
                <a:gd name="T83" fmla="*/ 4 h 14"/>
                <a:gd name="T84" fmla="*/ 12 w 31"/>
                <a:gd name="T85" fmla="*/ 4 h 14"/>
                <a:gd name="T86" fmla="*/ 12 w 31"/>
                <a:gd name="T87" fmla="*/ 4 h 14"/>
                <a:gd name="T88" fmla="*/ 10 w 31"/>
                <a:gd name="T89" fmla="*/ 2 h 14"/>
                <a:gd name="T90" fmla="*/ 10 w 31"/>
                <a:gd name="T91" fmla="*/ 2 h 14"/>
                <a:gd name="T92" fmla="*/ 12 w 31"/>
                <a:gd name="T93" fmla="*/ 2 h 14"/>
                <a:gd name="T94" fmla="*/ 7 w 31"/>
                <a:gd name="T95" fmla="*/ 0 h 14"/>
                <a:gd name="T96" fmla="*/ 5 w 31"/>
                <a:gd name="T97" fmla="*/ 2 h 14"/>
                <a:gd name="T98" fmla="*/ 5 w 31"/>
                <a:gd name="T99" fmla="*/ 2 h 14"/>
                <a:gd name="T100" fmla="*/ 0 w 31"/>
                <a:gd name="T101" fmla="*/ 2 h 14"/>
                <a:gd name="T102" fmla="*/ 0 w 31"/>
                <a:gd name="T103" fmla="*/ 2 h 14"/>
                <a:gd name="T104" fmla="*/ 3 w 31"/>
                <a:gd name="T105" fmla="*/ 4 h 14"/>
                <a:gd name="T106" fmla="*/ 0 w 31"/>
                <a:gd name="T107" fmla="*/ 4 h 14"/>
                <a:gd name="T108" fmla="*/ 0 w 31"/>
                <a:gd name="T109" fmla="*/ 4 h 14"/>
                <a:gd name="T110" fmla="*/ 0 w 31"/>
                <a:gd name="T111" fmla="*/ 7 h 14"/>
                <a:gd name="T112" fmla="*/ 0 w 31"/>
                <a:gd name="T113" fmla="*/ 7 h 14"/>
                <a:gd name="T114" fmla="*/ 0 w 31"/>
                <a:gd name="T1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0" y="9"/>
                  </a:move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809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0 w 31"/>
                <a:gd name="T1" fmla="*/ 9 h 14"/>
                <a:gd name="T2" fmla="*/ 3 w 31"/>
                <a:gd name="T3" fmla="*/ 9 h 14"/>
                <a:gd name="T4" fmla="*/ 5 w 31"/>
                <a:gd name="T5" fmla="*/ 11 h 14"/>
                <a:gd name="T6" fmla="*/ 3 w 31"/>
                <a:gd name="T7" fmla="*/ 11 h 14"/>
                <a:gd name="T8" fmla="*/ 10 w 31"/>
                <a:gd name="T9" fmla="*/ 14 h 14"/>
                <a:gd name="T10" fmla="*/ 10 w 31"/>
                <a:gd name="T11" fmla="*/ 11 h 14"/>
                <a:gd name="T12" fmla="*/ 10 w 31"/>
                <a:gd name="T13" fmla="*/ 9 h 14"/>
                <a:gd name="T14" fmla="*/ 10 w 31"/>
                <a:gd name="T15" fmla="*/ 9 h 14"/>
                <a:gd name="T16" fmla="*/ 12 w 31"/>
                <a:gd name="T17" fmla="*/ 9 h 14"/>
                <a:gd name="T18" fmla="*/ 12 w 31"/>
                <a:gd name="T19" fmla="*/ 11 h 14"/>
                <a:gd name="T20" fmla="*/ 14 w 31"/>
                <a:gd name="T21" fmla="*/ 11 h 14"/>
                <a:gd name="T22" fmla="*/ 17 w 31"/>
                <a:gd name="T23" fmla="*/ 9 h 14"/>
                <a:gd name="T24" fmla="*/ 19 w 31"/>
                <a:gd name="T25" fmla="*/ 9 h 14"/>
                <a:gd name="T26" fmla="*/ 19 w 31"/>
                <a:gd name="T27" fmla="*/ 11 h 14"/>
                <a:gd name="T28" fmla="*/ 22 w 31"/>
                <a:gd name="T29" fmla="*/ 11 h 14"/>
                <a:gd name="T30" fmla="*/ 26 w 31"/>
                <a:gd name="T31" fmla="*/ 9 h 14"/>
                <a:gd name="T32" fmla="*/ 24 w 31"/>
                <a:gd name="T33" fmla="*/ 9 h 14"/>
                <a:gd name="T34" fmla="*/ 19 w 31"/>
                <a:gd name="T35" fmla="*/ 9 h 14"/>
                <a:gd name="T36" fmla="*/ 19 w 31"/>
                <a:gd name="T37" fmla="*/ 7 h 14"/>
                <a:gd name="T38" fmla="*/ 22 w 31"/>
                <a:gd name="T39" fmla="*/ 4 h 14"/>
                <a:gd name="T40" fmla="*/ 22 w 31"/>
                <a:gd name="T41" fmla="*/ 4 h 14"/>
                <a:gd name="T42" fmla="*/ 22 w 31"/>
                <a:gd name="T43" fmla="*/ 4 h 14"/>
                <a:gd name="T44" fmla="*/ 22 w 31"/>
                <a:gd name="T45" fmla="*/ 7 h 14"/>
                <a:gd name="T46" fmla="*/ 22 w 31"/>
                <a:gd name="T47" fmla="*/ 7 h 14"/>
                <a:gd name="T48" fmla="*/ 24 w 31"/>
                <a:gd name="T49" fmla="*/ 9 h 14"/>
                <a:gd name="T50" fmla="*/ 26 w 31"/>
                <a:gd name="T51" fmla="*/ 9 h 14"/>
                <a:gd name="T52" fmla="*/ 26 w 31"/>
                <a:gd name="T53" fmla="*/ 9 h 14"/>
                <a:gd name="T54" fmla="*/ 31 w 31"/>
                <a:gd name="T55" fmla="*/ 7 h 14"/>
                <a:gd name="T56" fmla="*/ 29 w 31"/>
                <a:gd name="T57" fmla="*/ 7 h 14"/>
                <a:gd name="T58" fmla="*/ 31 w 31"/>
                <a:gd name="T59" fmla="*/ 4 h 14"/>
                <a:gd name="T60" fmla="*/ 31 w 31"/>
                <a:gd name="T61" fmla="*/ 4 h 14"/>
                <a:gd name="T62" fmla="*/ 29 w 31"/>
                <a:gd name="T63" fmla="*/ 4 h 14"/>
                <a:gd name="T64" fmla="*/ 26 w 31"/>
                <a:gd name="T65" fmla="*/ 2 h 14"/>
                <a:gd name="T66" fmla="*/ 24 w 31"/>
                <a:gd name="T67" fmla="*/ 2 h 14"/>
                <a:gd name="T68" fmla="*/ 22 w 31"/>
                <a:gd name="T69" fmla="*/ 2 h 14"/>
                <a:gd name="T70" fmla="*/ 19 w 31"/>
                <a:gd name="T71" fmla="*/ 2 h 14"/>
                <a:gd name="T72" fmla="*/ 19 w 31"/>
                <a:gd name="T73" fmla="*/ 2 h 14"/>
                <a:gd name="T74" fmla="*/ 17 w 31"/>
                <a:gd name="T75" fmla="*/ 0 h 14"/>
                <a:gd name="T76" fmla="*/ 17 w 31"/>
                <a:gd name="T77" fmla="*/ 0 h 14"/>
                <a:gd name="T78" fmla="*/ 14 w 31"/>
                <a:gd name="T79" fmla="*/ 2 h 14"/>
                <a:gd name="T80" fmla="*/ 14 w 31"/>
                <a:gd name="T81" fmla="*/ 4 h 14"/>
                <a:gd name="T82" fmla="*/ 12 w 31"/>
                <a:gd name="T83" fmla="*/ 4 h 14"/>
                <a:gd name="T84" fmla="*/ 12 w 31"/>
                <a:gd name="T85" fmla="*/ 4 h 14"/>
                <a:gd name="T86" fmla="*/ 12 w 31"/>
                <a:gd name="T87" fmla="*/ 4 h 14"/>
                <a:gd name="T88" fmla="*/ 10 w 31"/>
                <a:gd name="T89" fmla="*/ 2 h 14"/>
                <a:gd name="T90" fmla="*/ 10 w 31"/>
                <a:gd name="T91" fmla="*/ 2 h 14"/>
                <a:gd name="T92" fmla="*/ 12 w 31"/>
                <a:gd name="T93" fmla="*/ 2 h 14"/>
                <a:gd name="T94" fmla="*/ 7 w 31"/>
                <a:gd name="T95" fmla="*/ 0 h 14"/>
                <a:gd name="T96" fmla="*/ 5 w 31"/>
                <a:gd name="T97" fmla="*/ 2 h 14"/>
                <a:gd name="T98" fmla="*/ 5 w 31"/>
                <a:gd name="T99" fmla="*/ 2 h 14"/>
                <a:gd name="T100" fmla="*/ 0 w 31"/>
                <a:gd name="T101" fmla="*/ 2 h 14"/>
                <a:gd name="T102" fmla="*/ 0 w 31"/>
                <a:gd name="T103" fmla="*/ 2 h 14"/>
                <a:gd name="T104" fmla="*/ 3 w 31"/>
                <a:gd name="T105" fmla="*/ 4 h 14"/>
                <a:gd name="T106" fmla="*/ 0 w 31"/>
                <a:gd name="T107" fmla="*/ 4 h 14"/>
                <a:gd name="T108" fmla="*/ 0 w 31"/>
                <a:gd name="T109" fmla="*/ 4 h 14"/>
                <a:gd name="T110" fmla="*/ 0 w 31"/>
                <a:gd name="T111" fmla="*/ 7 h 14"/>
                <a:gd name="T112" fmla="*/ 0 w 31"/>
                <a:gd name="T113" fmla="*/ 7 h 14"/>
                <a:gd name="T114" fmla="*/ 0 w 31"/>
                <a:gd name="T1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0" y="9"/>
                  </a:move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810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2 w 19"/>
                <a:gd name="T1" fmla="*/ 3 h 7"/>
                <a:gd name="T2" fmla="*/ 5 w 19"/>
                <a:gd name="T3" fmla="*/ 5 h 7"/>
                <a:gd name="T4" fmla="*/ 5 w 19"/>
                <a:gd name="T5" fmla="*/ 5 h 7"/>
                <a:gd name="T6" fmla="*/ 9 w 19"/>
                <a:gd name="T7" fmla="*/ 7 h 7"/>
                <a:gd name="T8" fmla="*/ 14 w 19"/>
                <a:gd name="T9" fmla="*/ 7 h 7"/>
                <a:gd name="T10" fmla="*/ 16 w 19"/>
                <a:gd name="T11" fmla="*/ 7 h 7"/>
                <a:gd name="T12" fmla="*/ 19 w 19"/>
                <a:gd name="T13" fmla="*/ 5 h 7"/>
                <a:gd name="T14" fmla="*/ 16 w 19"/>
                <a:gd name="T15" fmla="*/ 5 h 7"/>
                <a:gd name="T16" fmla="*/ 14 w 19"/>
                <a:gd name="T17" fmla="*/ 3 h 7"/>
                <a:gd name="T18" fmla="*/ 9 w 19"/>
                <a:gd name="T19" fmla="*/ 3 h 7"/>
                <a:gd name="T20" fmla="*/ 9 w 19"/>
                <a:gd name="T21" fmla="*/ 3 h 7"/>
                <a:gd name="T22" fmla="*/ 5 w 19"/>
                <a:gd name="T23" fmla="*/ 3 h 7"/>
                <a:gd name="T24" fmla="*/ 2 w 19"/>
                <a:gd name="T25" fmla="*/ 0 h 7"/>
                <a:gd name="T26" fmla="*/ 0 w 19"/>
                <a:gd name="T27" fmla="*/ 0 h 7"/>
                <a:gd name="T28" fmla="*/ 0 w 19"/>
                <a:gd name="T29" fmla="*/ 3 h 7"/>
                <a:gd name="T30" fmla="*/ 2 w 19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811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2 w 19"/>
                <a:gd name="T1" fmla="*/ 3 h 7"/>
                <a:gd name="T2" fmla="*/ 5 w 19"/>
                <a:gd name="T3" fmla="*/ 5 h 7"/>
                <a:gd name="T4" fmla="*/ 5 w 19"/>
                <a:gd name="T5" fmla="*/ 5 h 7"/>
                <a:gd name="T6" fmla="*/ 9 w 19"/>
                <a:gd name="T7" fmla="*/ 7 h 7"/>
                <a:gd name="T8" fmla="*/ 14 w 19"/>
                <a:gd name="T9" fmla="*/ 7 h 7"/>
                <a:gd name="T10" fmla="*/ 16 w 19"/>
                <a:gd name="T11" fmla="*/ 7 h 7"/>
                <a:gd name="T12" fmla="*/ 19 w 19"/>
                <a:gd name="T13" fmla="*/ 5 h 7"/>
                <a:gd name="T14" fmla="*/ 16 w 19"/>
                <a:gd name="T15" fmla="*/ 5 h 7"/>
                <a:gd name="T16" fmla="*/ 14 w 19"/>
                <a:gd name="T17" fmla="*/ 3 h 7"/>
                <a:gd name="T18" fmla="*/ 9 w 19"/>
                <a:gd name="T19" fmla="*/ 3 h 7"/>
                <a:gd name="T20" fmla="*/ 9 w 19"/>
                <a:gd name="T21" fmla="*/ 3 h 7"/>
                <a:gd name="T22" fmla="*/ 5 w 19"/>
                <a:gd name="T23" fmla="*/ 3 h 7"/>
                <a:gd name="T24" fmla="*/ 2 w 19"/>
                <a:gd name="T25" fmla="*/ 0 h 7"/>
                <a:gd name="T26" fmla="*/ 0 w 19"/>
                <a:gd name="T27" fmla="*/ 0 h 7"/>
                <a:gd name="T28" fmla="*/ 0 w 19"/>
                <a:gd name="T29" fmla="*/ 3 h 7"/>
                <a:gd name="T30" fmla="*/ 2 w 19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812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13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14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15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816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17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818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819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820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821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822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823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824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825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826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2 h 5"/>
                <a:gd name="T6" fmla="*/ 0 w 7"/>
                <a:gd name="T7" fmla="*/ 2 h 5"/>
                <a:gd name="T8" fmla="*/ 3 w 7"/>
                <a:gd name="T9" fmla="*/ 5 h 5"/>
                <a:gd name="T10" fmla="*/ 5 w 7"/>
                <a:gd name="T11" fmla="*/ 2 h 5"/>
                <a:gd name="T12" fmla="*/ 5 w 7"/>
                <a:gd name="T13" fmla="*/ 2 h 5"/>
                <a:gd name="T14" fmla="*/ 7 w 7"/>
                <a:gd name="T15" fmla="*/ 0 h 5"/>
                <a:gd name="T16" fmla="*/ 7 w 7"/>
                <a:gd name="T17" fmla="*/ 0 h 5"/>
                <a:gd name="T18" fmla="*/ 3 w 7"/>
                <a:gd name="T19" fmla="*/ 0 h 5"/>
                <a:gd name="T20" fmla="*/ 0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827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2 h 5"/>
                <a:gd name="T6" fmla="*/ 0 w 7"/>
                <a:gd name="T7" fmla="*/ 2 h 5"/>
                <a:gd name="T8" fmla="*/ 3 w 7"/>
                <a:gd name="T9" fmla="*/ 5 h 5"/>
                <a:gd name="T10" fmla="*/ 5 w 7"/>
                <a:gd name="T11" fmla="*/ 2 h 5"/>
                <a:gd name="T12" fmla="*/ 5 w 7"/>
                <a:gd name="T13" fmla="*/ 2 h 5"/>
                <a:gd name="T14" fmla="*/ 7 w 7"/>
                <a:gd name="T15" fmla="*/ 0 h 5"/>
                <a:gd name="T16" fmla="*/ 7 w 7"/>
                <a:gd name="T17" fmla="*/ 0 h 5"/>
                <a:gd name="T18" fmla="*/ 3 w 7"/>
                <a:gd name="T19" fmla="*/ 0 h 5"/>
                <a:gd name="T20" fmla="*/ 0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828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0 h 5"/>
                <a:gd name="T8" fmla="*/ 0 w 3"/>
                <a:gd name="T9" fmla="*/ 2 h 5"/>
                <a:gd name="T10" fmla="*/ 0 w 3"/>
                <a:gd name="T11" fmla="*/ 2 h 5"/>
                <a:gd name="T12" fmla="*/ 0 w 3"/>
                <a:gd name="T13" fmla="*/ 5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829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0 h 5"/>
                <a:gd name="T8" fmla="*/ 0 w 3"/>
                <a:gd name="T9" fmla="*/ 2 h 5"/>
                <a:gd name="T10" fmla="*/ 0 w 3"/>
                <a:gd name="T11" fmla="*/ 2 h 5"/>
                <a:gd name="T12" fmla="*/ 0 w 3"/>
                <a:gd name="T13" fmla="*/ 5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830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5 w 5"/>
                <a:gd name="T1" fmla="*/ 3 w 5"/>
                <a:gd name="T2" fmla="*/ 0 w 5"/>
                <a:gd name="T3" fmla="*/ 0 w 5"/>
                <a:gd name="T4" fmla="*/ 3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831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5 w 5"/>
                <a:gd name="T1" fmla="*/ 3 w 5"/>
                <a:gd name="T2" fmla="*/ 0 w 5"/>
                <a:gd name="T3" fmla="*/ 0 w 5"/>
                <a:gd name="T4" fmla="*/ 3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832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833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834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2 w 23"/>
                <a:gd name="T1" fmla="*/ 9 h 11"/>
                <a:gd name="T2" fmla="*/ 0 w 23"/>
                <a:gd name="T3" fmla="*/ 9 h 11"/>
                <a:gd name="T4" fmla="*/ 0 w 23"/>
                <a:gd name="T5" fmla="*/ 11 h 11"/>
                <a:gd name="T6" fmla="*/ 2 w 23"/>
                <a:gd name="T7" fmla="*/ 11 h 11"/>
                <a:gd name="T8" fmla="*/ 5 w 23"/>
                <a:gd name="T9" fmla="*/ 11 h 11"/>
                <a:gd name="T10" fmla="*/ 7 w 23"/>
                <a:gd name="T11" fmla="*/ 11 h 11"/>
                <a:gd name="T12" fmla="*/ 9 w 23"/>
                <a:gd name="T13" fmla="*/ 9 h 11"/>
                <a:gd name="T14" fmla="*/ 12 w 23"/>
                <a:gd name="T15" fmla="*/ 9 h 11"/>
                <a:gd name="T16" fmla="*/ 12 w 23"/>
                <a:gd name="T17" fmla="*/ 11 h 11"/>
                <a:gd name="T18" fmla="*/ 14 w 23"/>
                <a:gd name="T19" fmla="*/ 9 h 11"/>
                <a:gd name="T20" fmla="*/ 16 w 23"/>
                <a:gd name="T21" fmla="*/ 9 h 11"/>
                <a:gd name="T22" fmla="*/ 21 w 23"/>
                <a:gd name="T23" fmla="*/ 7 h 11"/>
                <a:gd name="T24" fmla="*/ 23 w 23"/>
                <a:gd name="T25" fmla="*/ 7 h 11"/>
                <a:gd name="T26" fmla="*/ 21 w 23"/>
                <a:gd name="T27" fmla="*/ 4 h 11"/>
                <a:gd name="T28" fmla="*/ 21 w 23"/>
                <a:gd name="T29" fmla="*/ 4 h 11"/>
                <a:gd name="T30" fmla="*/ 19 w 23"/>
                <a:gd name="T31" fmla="*/ 2 h 11"/>
                <a:gd name="T32" fmla="*/ 16 w 23"/>
                <a:gd name="T33" fmla="*/ 0 h 11"/>
                <a:gd name="T34" fmla="*/ 16 w 23"/>
                <a:gd name="T35" fmla="*/ 0 h 11"/>
                <a:gd name="T36" fmla="*/ 14 w 23"/>
                <a:gd name="T37" fmla="*/ 2 h 11"/>
                <a:gd name="T38" fmla="*/ 14 w 23"/>
                <a:gd name="T39" fmla="*/ 2 h 11"/>
                <a:gd name="T40" fmla="*/ 12 w 23"/>
                <a:gd name="T41" fmla="*/ 0 h 11"/>
                <a:gd name="T42" fmla="*/ 14 w 23"/>
                <a:gd name="T43" fmla="*/ 0 h 11"/>
                <a:gd name="T44" fmla="*/ 14 w 23"/>
                <a:gd name="T45" fmla="*/ 0 h 11"/>
                <a:gd name="T46" fmla="*/ 12 w 23"/>
                <a:gd name="T47" fmla="*/ 0 h 11"/>
                <a:gd name="T48" fmla="*/ 12 w 23"/>
                <a:gd name="T49" fmla="*/ 0 h 11"/>
                <a:gd name="T50" fmla="*/ 9 w 23"/>
                <a:gd name="T51" fmla="*/ 0 h 11"/>
                <a:gd name="T52" fmla="*/ 9 w 23"/>
                <a:gd name="T53" fmla="*/ 0 h 11"/>
                <a:gd name="T54" fmla="*/ 9 w 23"/>
                <a:gd name="T55" fmla="*/ 0 h 11"/>
                <a:gd name="T56" fmla="*/ 7 w 23"/>
                <a:gd name="T57" fmla="*/ 0 h 11"/>
                <a:gd name="T58" fmla="*/ 9 w 23"/>
                <a:gd name="T59" fmla="*/ 0 h 11"/>
                <a:gd name="T60" fmla="*/ 7 w 23"/>
                <a:gd name="T61" fmla="*/ 0 h 11"/>
                <a:gd name="T62" fmla="*/ 7 w 23"/>
                <a:gd name="T63" fmla="*/ 2 h 11"/>
                <a:gd name="T64" fmla="*/ 7 w 23"/>
                <a:gd name="T65" fmla="*/ 2 h 11"/>
                <a:gd name="T66" fmla="*/ 5 w 23"/>
                <a:gd name="T67" fmla="*/ 2 h 11"/>
                <a:gd name="T68" fmla="*/ 7 w 23"/>
                <a:gd name="T69" fmla="*/ 4 h 11"/>
                <a:gd name="T70" fmla="*/ 2 w 23"/>
                <a:gd name="T71" fmla="*/ 4 h 11"/>
                <a:gd name="T72" fmla="*/ 2 w 23"/>
                <a:gd name="T73" fmla="*/ 7 h 11"/>
                <a:gd name="T74" fmla="*/ 2 w 23"/>
                <a:gd name="T75" fmla="*/ 7 h 11"/>
                <a:gd name="T76" fmla="*/ 2 w 23"/>
                <a:gd name="T7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2" y="9"/>
                  </a:move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835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2 w 23"/>
                <a:gd name="T1" fmla="*/ 9 h 11"/>
                <a:gd name="T2" fmla="*/ 0 w 23"/>
                <a:gd name="T3" fmla="*/ 9 h 11"/>
                <a:gd name="T4" fmla="*/ 0 w 23"/>
                <a:gd name="T5" fmla="*/ 11 h 11"/>
                <a:gd name="T6" fmla="*/ 2 w 23"/>
                <a:gd name="T7" fmla="*/ 11 h 11"/>
                <a:gd name="T8" fmla="*/ 5 w 23"/>
                <a:gd name="T9" fmla="*/ 11 h 11"/>
                <a:gd name="T10" fmla="*/ 7 w 23"/>
                <a:gd name="T11" fmla="*/ 11 h 11"/>
                <a:gd name="T12" fmla="*/ 9 w 23"/>
                <a:gd name="T13" fmla="*/ 9 h 11"/>
                <a:gd name="T14" fmla="*/ 12 w 23"/>
                <a:gd name="T15" fmla="*/ 9 h 11"/>
                <a:gd name="T16" fmla="*/ 12 w 23"/>
                <a:gd name="T17" fmla="*/ 11 h 11"/>
                <a:gd name="T18" fmla="*/ 14 w 23"/>
                <a:gd name="T19" fmla="*/ 9 h 11"/>
                <a:gd name="T20" fmla="*/ 16 w 23"/>
                <a:gd name="T21" fmla="*/ 9 h 11"/>
                <a:gd name="T22" fmla="*/ 21 w 23"/>
                <a:gd name="T23" fmla="*/ 7 h 11"/>
                <a:gd name="T24" fmla="*/ 23 w 23"/>
                <a:gd name="T25" fmla="*/ 7 h 11"/>
                <a:gd name="T26" fmla="*/ 21 w 23"/>
                <a:gd name="T27" fmla="*/ 4 h 11"/>
                <a:gd name="T28" fmla="*/ 21 w 23"/>
                <a:gd name="T29" fmla="*/ 4 h 11"/>
                <a:gd name="T30" fmla="*/ 19 w 23"/>
                <a:gd name="T31" fmla="*/ 2 h 11"/>
                <a:gd name="T32" fmla="*/ 16 w 23"/>
                <a:gd name="T33" fmla="*/ 0 h 11"/>
                <a:gd name="T34" fmla="*/ 16 w 23"/>
                <a:gd name="T35" fmla="*/ 0 h 11"/>
                <a:gd name="T36" fmla="*/ 14 w 23"/>
                <a:gd name="T37" fmla="*/ 2 h 11"/>
                <a:gd name="T38" fmla="*/ 14 w 23"/>
                <a:gd name="T39" fmla="*/ 2 h 11"/>
                <a:gd name="T40" fmla="*/ 12 w 23"/>
                <a:gd name="T41" fmla="*/ 0 h 11"/>
                <a:gd name="T42" fmla="*/ 14 w 23"/>
                <a:gd name="T43" fmla="*/ 0 h 11"/>
                <a:gd name="T44" fmla="*/ 14 w 23"/>
                <a:gd name="T45" fmla="*/ 0 h 11"/>
                <a:gd name="T46" fmla="*/ 12 w 23"/>
                <a:gd name="T47" fmla="*/ 0 h 11"/>
                <a:gd name="T48" fmla="*/ 12 w 23"/>
                <a:gd name="T49" fmla="*/ 0 h 11"/>
                <a:gd name="T50" fmla="*/ 9 w 23"/>
                <a:gd name="T51" fmla="*/ 0 h 11"/>
                <a:gd name="T52" fmla="*/ 9 w 23"/>
                <a:gd name="T53" fmla="*/ 0 h 11"/>
                <a:gd name="T54" fmla="*/ 9 w 23"/>
                <a:gd name="T55" fmla="*/ 0 h 11"/>
                <a:gd name="T56" fmla="*/ 7 w 23"/>
                <a:gd name="T57" fmla="*/ 0 h 11"/>
                <a:gd name="T58" fmla="*/ 9 w 23"/>
                <a:gd name="T59" fmla="*/ 0 h 11"/>
                <a:gd name="T60" fmla="*/ 7 w 23"/>
                <a:gd name="T61" fmla="*/ 0 h 11"/>
                <a:gd name="T62" fmla="*/ 7 w 23"/>
                <a:gd name="T63" fmla="*/ 2 h 11"/>
                <a:gd name="T64" fmla="*/ 7 w 23"/>
                <a:gd name="T65" fmla="*/ 2 h 11"/>
                <a:gd name="T66" fmla="*/ 5 w 23"/>
                <a:gd name="T67" fmla="*/ 2 h 11"/>
                <a:gd name="T68" fmla="*/ 7 w 23"/>
                <a:gd name="T69" fmla="*/ 4 h 11"/>
                <a:gd name="T70" fmla="*/ 2 w 23"/>
                <a:gd name="T71" fmla="*/ 4 h 11"/>
                <a:gd name="T72" fmla="*/ 2 w 23"/>
                <a:gd name="T73" fmla="*/ 7 h 11"/>
                <a:gd name="T74" fmla="*/ 2 w 23"/>
                <a:gd name="T75" fmla="*/ 7 h 11"/>
                <a:gd name="T76" fmla="*/ 2 w 23"/>
                <a:gd name="T7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2" y="9"/>
                  </a:move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836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837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838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839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Rectangle 840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Rectangle 841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842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3 w 3"/>
                <a:gd name="T5" fmla="*/ 0 h 2"/>
                <a:gd name="T6" fmla="*/ 3 w 3"/>
                <a:gd name="T7" fmla="*/ 2 h 2"/>
                <a:gd name="T8" fmla="*/ 0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843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3 w 3"/>
                <a:gd name="T5" fmla="*/ 0 h 2"/>
                <a:gd name="T6" fmla="*/ 3 w 3"/>
                <a:gd name="T7" fmla="*/ 2 h 2"/>
                <a:gd name="T8" fmla="*/ 0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844"/>
            <p:cNvSpPr>
              <a:spLocks/>
            </p:cNvSpPr>
            <p:nvPr/>
          </p:nvSpPr>
          <p:spPr bwMode="auto">
            <a:xfrm>
              <a:off x="1602697" y="37926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845"/>
            <p:cNvSpPr>
              <a:spLocks/>
            </p:cNvSpPr>
            <p:nvPr/>
          </p:nvSpPr>
          <p:spPr bwMode="auto">
            <a:xfrm>
              <a:off x="1609047" y="37878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3 h 3"/>
                <a:gd name="T10" fmla="*/ 3 w 3"/>
                <a:gd name="T11" fmla="*/ 3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846"/>
            <p:cNvSpPr>
              <a:spLocks/>
            </p:cNvSpPr>
            <p:nvPr/>
          </p:nvSpPr>
          <p:spPr bwMode="auto">
            <a:xfrm>
              <a:off x="1616984" y="378471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847"/>
            <p:cNvSpPr>
              <a:spLocks/>
            </p:cNvSpPr>
            <p:nvPr/>
          </p:nvSpPr>
          <p:spPr bwMode="auto">
            <a:xfrm>
              <a:off x="1737634" y="3792651"/>
              <a:ext cx="3175" cy="11113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4 h 7"/>
                <a:gd name="T4" fmla="*/ 0 w 2"/>
                <a:gd name="T5" fmla="*/ 0 h 7"/>
                <a:gd name="T6" fmla="*/ 0 w 2"/>
                <a:gd name="T7" fmla="*/ 0 h 7"/>
                <a:gd name="T8" fmla="*/ 0 w 2"/>
                <a:gd name="T9" fmla="*/ 2 h 7"/>
                <a:gd name="T10" fmla="*/ 0 w 2"/>
                <a:gd name="T11" fmla="*/ 2 h 7"/>
                <a:gd name="T12" fmla="*/ 2 w 2"/>
                <a:gd name="T13" fmla="*/ 4 h 7"/>
                <a:gd name="T14" fmla="*/ 2 w 2"/>
                <a:gd name="T15" fmla="*/ 7 h 7"/>
                <a:gd name="T16" fmla="*/ 2 w 2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848"/>
            <p:cNvSpPr>
              <a:spLocks noChangeArrowheads="1"/>
            </p:cNvSpPr>
            <p:nvPr/>
          </p:nvSpPr>
          <p:spPr bwMode="auto">
            <a:xfrm>
              <a:off x="1745572" y="3776776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849"/>
            <p:cNvSpPr>
              <a:spLocks/>
            </p:cNvSpPr>
            <p:nvPr/>
          </p:nvSpPr>
          <p:spPr bwMode="auto">
            <a:xfrm>
              <a:off x="1745572" y="37847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850"/>
            <p:cNvSpPr>
              <a:spLocks/>
            </p:cNvSpPr>
            <p:nvPr/>
          </p:nvSpPr>
          <p:spPr bwMode="auto">
            <a:xfrm>
              <a:off x="1748747" y="37926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851"/>
            <p:cNvSpPr>
              <a:spLocks noChangeArrowheads="1"/>
            </p:cNvSpPr>
            <p:nvPr/>
          </p:nvSpPr>
          <p:spPr bwMode="auto">
            <a:xfrm>
              <a:off x="1751922" y="3787888"/>
              <a:ext cx="158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852"/>
            <p:cNvSpPr>
              <a:spLocks/>
            </p:cNvSpPr>
            <p:nvPr/>
          </p:nvSpPr>
          <p:spPr bwMode="auto">
            <a:xfrm>
              <a:off x="1751922" y="3803763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3 w 3"/>
                <a:gd name="T3" fmla="*/ 0 w 3"/>
                <a:gd name="T4" fmla="*/ 3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853"/>
            <p:cNvSpPr>
              <a:spLocks/>
            </p:cNvSpPr>
            <p:nvPr/>
          </p:nvSpPr>
          <p:spPr bwMode="auto">
            <a:xfrm>
              <a:off x="1751922" y="380376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854"/>
            <p:cNvSpPr>
              <a:spLocks/>
            </p:cNvSpPr>
            <p:nvPr/>
          </p:nvSpPr>
          <p:spPr bwMode="auto">
            <a:xfrm>
              <a:off x="1745572" y="380693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855"/>
            <p:cNvSpPr>
              <a:spLocks/>
            </p:cNvSpPr>
            <p:nvPr/>
          </p:nvSpPr>
          <p:spPr bwMode="auto">
            <a:xfrm>
              <a:off x="1756684" y="381805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856"/>
            <p:cNvSpPr>
              <a:spLocks/>
            </p:cNvSpPr>
            <p:nvPr/>
          </p:nvSpPr>
          <p:spPr bwMode="auto">
            <a:xfrm>
              <a:off x="1786847" y="3821226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0 h 5"/>
                <a:gd name="T4" fmla="*/ 7 w 7"/>
                <a:gd name="T5" fmla="*/ 0 h 5"/>
                <a:gd name="T6" fmla="*/ 7 w 7"/>
                <a:gd name="T7" fmla="*/ 0 h 5"/>
                <a:gd name="T8" fmla="*/ 7 w 7"/>
                <a:gd name="T9" fmla="*/ 0 h 5"/>
                <a:gd name="T10" fmla="*/ 2 w 7"/>
                <a:gd name="T11" fmla="*/ 3 h 5"/>
                <a:gd name="T12" fmla="*/ 0 w 7"/>
                <a:gd name="T13" fmla="*/ 3 h 5"/>
                <a:gd name="T14" fmla="*/ 2 w 7"/>
                <a:gd name="T15" fmla="*/ 5 h 5"/>
                <a:gd name="T16" fmla="*/ 4 w 7"/>
                <a:gd name="T17" fmla="*/ 5 h 5"/>
                <a:gd name="T18" fmla="*/ 7 w 7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857"/>
            <p:cNvSpPr>
              <a:spLocks/>
            </p:cNvSpPr>
            <p:nvPr/>
          </p:nvSpPr>
          <p:spPr bwMode="auto">
            <a:xfrm>
              <a:off x="1718584" y="3795826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858"/>
            <p:cNvSpPr>
              <a:spLocks/>
            </p:cNvSpPr>
            <p:nvPr/>
          </p:nvSpPr>
          <p:spPr bwMode="auto">
            <a:xfrm>
              <a:off x="1853522" y="4156188"/>
              <a:ext cx="41275" cy="98425"/>
            </a:xfrm>
            <a:custGeom>
              <a:avLst/>
              <a:gdLst>
                <a:gd name="T0" fmla="*/ 0 w 26"/>
                <a:gd name="T1" fmla="*/ 45 h 62"/>
                <a:gd name="T2" fmla="*/ 0 w 26"/>
                <a:gd name="T3" fmla="*/ 50 h 62"/>
                <a:gd name="T4" fmla="*/ 3 w 26"/>
                <a:gd name="T5" fmla="*/ 52 h 62"/>
                <a:gd name="T6" fmla="*/ 3 w 26"/>
                <a:gd name="T7" fmla="*/ 57 h 62"/>
                <a:gd name="T8" fmla="*/ 5 w 26"/>
                <a:gd name="T9" fmla="*/ 62 h 62"/>
                <a:gd name="T10" fmla="*/ 7 w 26"/>
                <a:gd name="T11" fmla="*/ 62 h 62"/>
                <a:gd name="T12" fmla="*/ 10 w 26"/>
                <a:gd name="T13" fmla="*/ 59 h 62"/>
                <a:gd name="T14" fmla="*/ 15 w 26"/>
                <a:gd name="T15" fmla="*/ 59 h 62"/>
                <a:gd name="T16" fmla="*/ 17 w 26"/>
                <a:gd name="T17" fmla="*/ 55 h 62"/>
                <a:gd name="T18" fmla="*/ 17 w 26"/>
                <a:gd name="T19" fmla="*/ 47 h 62"/>
                <a:gd name="T20" fmla="*/ 19 w 26"/>
                <a:gd name="T21" fmla="*/ 43 h 62"/>
                <a:gd name="T22" fmla="*/ 22 w 26"/>
                <a:gd name="T23" fmla="*/ 36 h 62"/>
                <a:gd name="T24" fmla="*/ 24 w 26"/>
                <a:gd name="T25" fmla="*/ 24 h 62"/>
                <a:gd name="T26" fmla="*/ 24 w 26"/>
                <a:gd name="T27" fmla="*/ 24 h 62"/>
                <a:gd name="T28" fmla="*/ 24 w 26"/>
                <a:gd name="T29" fmla="*/ 17 h 62"/>
                <a:gd name="T30" fmla="*/ 26 w 26"/>
                <a:gd name="T31" fmla="*/ 17 h 62"/>
                <a:gd name="T32" fmla="*/ 26 w 26"/>
                <a:gd name="T33" fmla="*/ 14 h 62"/>
                <a:gd name="T34" fmla="*/ 24 w 26"/>
                <a:gd name="T35" fmla="*/ 7 h 62"/>
                <a:gd name="T36" fmla="*/ 24 w 26"/>
                <a:gd name="T37" fmla="*/ 3 h 62"/>
                <a:gd name="T38" fmla="*/ 24 w 26"/>
                <a:gd name="T39" fmla="*/ 0 h 62"/>
                <a:gd name="T40" fmla="*/ 24 w 26"/>
                <a:gd name="T41" fmla="*/ 0 h 62"/>
                <a:gd name="T42" fmla="*/ 22 w 26"/>
                <a:gd name="T43" fmla="*/ 3 h 62"/>
                <a:gd name="T44" fmla="*/ 19 w 26"/>
                <a:gd name="T45" fmla="*/ 7 h 62"/>
                <a:gd name="T46" fmla="*/ 17 w 26"/>
                <a:gd name="T47" fmla="*/ 10 h 62"/>
                <a:gd name="T48" fmla="*/ 17 w 26"/>
                <a:gd name="T49" fmla="*/ 12 h 62"/>
                <a:gd name="T50" fmla="*/ 17 w 26"/>
                <a:gd name="T51" fmla="*/ 12 h 62"/>
                <a:gd name="T52" fmla="*/ 15 w 26"/>
                <a:gd name="T53" fmla="*/ 14 h 62"/>
                <a:gd name="T54" fmla="*/ 12 w 26"/>
                <a:gd name="T55" fmla="*/ 14 h 62"/>
                <a:gd name="T56" fmla="*/ 10 w 26"/>
                <a:gd name="T57" fmla="*/ 17 h 62"/>
                <a:gd name="T58" fmla="*/ 7 w 26"/>
                <a:gd name="T59" fmla="*/ 17 h 62"/>
                <a:gd name="T60" fmla="*/ 7 w 26"/>
                <a:gd name="T61" fmla="*/ 19 h 62"/>
                <a:gd name="T62" fmla="*/ 5 w 26"/>
                <a:gd name="T63" fmla="*/ 19 h 62"/>
                <a:gd name="T64" fmla="*/ 5 w 26"/>
                <a:gd name="T65" fmla="*/ 21 h 62"/>
                <a:gd name="T66" fmla="*/ 3 w 26"/>
                <a:gd name="T67" fmla="*/ 29 h 62"/>
                <a:gd name="T68" fmla="*/ 5 w 26"/>
                <a:gd name="T69" fmla="*/ 31 h 62"/>
                <a:gd name="T70" fmla="*/ 3 w 26"/>
                <a:gd name="T71" fmla="*/ 38 h 62"/>
                <a:gd name="T72" fmla="*/ 0 w 26"/>
                <a:gd name="T73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62">
                  <a:moveTo>
                    <a:pt x="0" y="45"/>
                  </a:moveTo>
                  <a:lnTo>
                    <a:pt x="0" y="50"/>
                  </a:lnTo>
                  <a:lnTo>
                    <a:pt x="3" y="52"/>
                  </a:lnTo>
                  <a:lnTo>
                    <a:pt x="3" y="57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10" y="59"/>
                  </a:lnTo>
                  <a:lnTo>
                    <a:pt x="15" y="59"/>
                  </a:lnTo>
                  <a:lnTo>
                    <a:pt x="17" y="55"/>
                  </a:lnTo>
                  <a:lnTo>
                    <a:pt x="17" y="47"/>
                  </a:lnTo>
                  <a:lnTo>
                    <a:pt x="19" y="43"/>
                  </a:lnTo>
                  <a:lnTo>
                    <a:pt x="22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24" y="7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3"/>
                  </a:lnTo>
                  <a:lnTo>
                    <a:pt x="19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2" y="14"/>
                  </a:lnTo>
                  <a:lnTo>
                    <a:pt x="10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3" y="3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859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860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861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862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863"/>
            <p:cNvSpPr>
              <a:spLocks/>
            </p:cNvSpPr>
            <p:nvPr/>
          </p:nvSpPr>
          <p:spPr bwMode="auto">
            <a:xfrm>
              <a:off x="1636034" y="40704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864"/>
            <p:cNvSpPr>
              <a:spLocks/>
            </p:cNvSpPr>
            <p:nvPr/>
          </p:nvSpPr>
          <p:spPr bwMode="auto">
            <a:xfrm>
              <a:off x="1636034" y="40704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865"/>
            <p:cNvSpPr>
              <a:spLocks/>
            </p:cNvSpPr>
            <p:nvPr/>
          </p:nvSpPr>
          <p:spPr bwMode="auto">
            <a:xfrm>
              <a:off x="1924959" y="4219688"/>
              <a:ext cx="7938" cy="0"/>
            </a:xfrm>
            <a:custGeom>
              <a:avLst/>
              <a:gdLst>
                <a:gd name="T0" fmla="*/ 3 w 5"/>
                <a:gd name="T1" fmla="*/ 5 w 5"/>
                <a:gd name="T2" fmla="*/ 3 w 5"/>
                <a:gd name="T3" fmla="*/ 3 w 5"/>
                <a:gd name="T4" fmla="*/ 0 w 5"/>
                <a:gd name="T5" fmla="*/ 3 w 5"/>
                <a:gd name="T6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866"/>
            <p:cNvSpPr>
              <a:spLocks/>
            </p:cNvSpPr>
            <p:nvPr/>
          </p:nvSpPr>
          <p:spPr bwMode="auto">
            <a:xfrm>
              <a:off x="1940834" y="4213338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867"/>
            <p:cNvSpPr>
              <a:spLocks/>
            </p:cNvSpPr>
            <p:nvPr/>
          </p:nvSpPr>
          <p:spPr bwMode="auto">
            <a:xfrm>
              <a:off x="1924959" y="41038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3 w 3"/>
                <a:gd name="T5" fmla="*/ 2 h 2"/>
                <a:gd name="T6" fmla="*/ 0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868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0 h 2"/>
                <a:gd name="T4" fmla="*/ 5 w 5"/>
                <a:gd name="T5" fmla="*/ 0 h 2"/>
                <a:gd name="T6" fmla="*/ 3 w 5"/>
                <a:gd name="T7" fmla="*/ 0 h 2"/>
                <a:gd name="T8" fmla="*/ 0 w 5"/>
                <a:gd name="T9" fmla="*/ 0 h 2"/>
                <a:gd name="T10" fmla="*/ 0 w 5"/>
                <a:gd name="T11" fmla="*/ 2 h 2"/>
                <a:gd name="T12" fmla="*/ 3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869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0 h 2"/>
                <a:gd name="T4" fmla="*/ 5 w 5"/>
                <a:gd name="T5" fmla="*/ 0 h 2"/>
                <a:gd name="T6" fmla="*/ 3 w 5"/>
                <a:gd name="T7" fmla="*/ 0 h 2"/>
                <a:gd name="T8" fmla="*/ 0 w 5"/>
                <a:gd name="T9" fmla="*/ 0 h 2"/>
                <a:gd name="T10" fmla="*/ 0 w 5"/>
                <a:gd name="T11" fmla="*/ 2 h 2"/>
                <a:gd name="T12" fmla="*/ 3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870"/>
            <p:cNvSpPr>
              <a:spLocks/>
            </p:cNvSpPr>
            <p:nvPr/>
          </p:nvSpPr>
          <p:spPr bwMode="auto">
            <a:xfrm>
              <a:off x="2075772" y="4010138"/>
              <a:ext cx="15875" cy="25400"/>
            </a:xfrm>
            <a:custGeom>
              <a:avLst/>
              <a:gdLst>
                <a:gd name="T0" fmla="*/ 5 w 10"/>
                <a:gd name="T1" fmla="*/ 16 h 16"/>
                <a:gd name="T2" fmla="*/ 10 w 10"/>
                <a:gd name="T3" fmla="*/ 12 h 16"/>
                <a:gd name="T4" fmla="*/ 10 w 10"/>
                <a:gd name="T5" fmla="*/ 9 h 16"/>
                <a:gd name="T6" fmla="*/ 7 w 10"/>
                <a:gd name="T7" fmla="*/ 9 h 16"/>
                <a:gd name="T8" fmla="*/ 7 w 10"/>
                <a:gd name="T9" fmla="*/ 7 h 16"/>
                <a:gd name="T10" fmla="*/ 5 w 10"/>
                <a:gd name="T11" fmla="*/ 5 h 16"/>
                <a:gd name="T12" fmla="*/ 5 w 10"/>
                <a:gd name="T13" fmla="*/ 2 h 16"/>
                <a:gd name="T14" fmla="*/ 5 w 10"/>
                <a:gd name="T15" fmla="*/ 0 h 16"/>
                <a:gd name="T16" fmla="*/ 2 w 10"/>
                <a:gd name="T17" fmla="*/ 0 h 16"/>
                <a:gd name="T18" fmla="*/ 0 w 10"/>
                <a:gd name="T19" fmla="*/ 2 h 16"/>
                <a:gd name="T20" fmla="*/ 0 w 10"/>
                <a:gd name="T21" fmla="*/ 5 h 16"/>
                <a:gd name="T22" fmla="*/ 0 w 10"/>
                <a:gd name="T23" fmla="*/ 7 h 16"/>
                <a:gd name="T24" fmla="*/ 2 w 10"/>
                <a:gd name="T25" fmla="*/ 14 h 16"/>
                <a:gd name="T26" fmla="*/ 2 w 10"/>
                <a:gd name="T27" fmla="*/ 16 h 16"/>
                <a:gd name="T28" fmla="*/ 5 w 10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5" y="16"/>
                  </a:moveTo>
                  <a:lnTo>
                    <a:pt x="10" y="12"/>
                  </a:lnTo>
                  <a:lnTo>
                    <a:pt x="10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871"/>
            <p:cNvSpPr>
              <a:spLocks/>
            </p:cNvSpPr>
            <p:nvPr/>
          </p:nvSpPr>
          <p:spPr bwMode="auto">
            <a:xfrm>
              <a:off x="2161497" y="3987913"/>
              <a:ext cx="0" cy="11113"/>
            </a:xfrm>
            <a:custGeom>
              <a:avLst/>
              <a:gdLst>
                <a:gd name="T0" fmla="*/ 2 h 7"/>
                <a:gd name="T1" fmla="*/ 0 h 7"/>
                <a:gd name="T2" fmla="*/ 2 h 7"/>
                <a:gd name="T3" fmla="*/ 4 h 7"/>
                <a:gd name="T4" fmla="*/ 7 h 7"/>
                <a:gd name="T5" fmla="*/ 7 h 7"/>
                <a:gd name="T6" fmla="*/ 2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7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Rectangle 872"/>
            <p:cNvSpPr>
              <a:spLocks noChangeArrowheads="1"/>
            </p:cNvSpPr>
            <p:nvPr/>
          </p:nvSpPr>
          <p:spPr bwMode="auto">
            <a:xfrm>
              <a:off x="2161497" y="400220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873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12 h 12"/>
                <a:gd name="T2" fmla="*/ 5 w 5"/>
                <a:gd name="T3" fmla="*/ 7 h 12"/>
                <a:gd name="T4" fmla="*/ 5 w 5"/>
                <a:gd name="T5" fmla="*/ 5 h 12"/>
                <a:gd name="T6" fmla="*/ 5 w 5"/>
                <a:gd name="T7" fmla="*/ 0 h 12"/>
                <a:gd name="T8" fmla="*/ 3 w 5"/>
                <a:gd name="T9" fmla="*/ 0 h 12"/>
                <a:gd name="T10" fmla="*/ 3 w 5"/>
                <a:gd name="T11" fmla="*/ 0 h 12"/>
                <a:gd name="T12" fmla="*/ 3 w 5"/>
                <a:gd name="T13" fmla="*/ 3 h 12"/>
                <a:gd name="T14" fmla="*/ 0 w 5"/>
                <a:gd name="T15" fmla="*/ 7 h 12"/>
                <a:gd name="T16" fmla="*/ 0 w 5"/>
                <a:gd name="T17" fmla="*/ 12 h 12"/>
                <a:gd name="T18" fmla="*/ 3 w 5"/>
                <a:gd name="T19" fmla="*/ 12 h 12"/>
                <a:gd name="T20" fmla="*/ 3 w 5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874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12 h 12"/>
                <a:gd name="T2" fmla="*/ 5 w 5"/>
                <a:gd name="T3" fmla="*/ 7 h 12"/>
                <a:gd name="T4" fmla="*/ 5 w 5"/>
                <a:gd name="T5" fmla="*/ 5 h 12"/>
                <a:gd name="T6" fmla="*/ 5 w 5"/>
                <a:gd name="T7" fmla="*/ 0 h 12"/>
                <a:gd name="T8" fmla="*/ 3 w 5"/>
                <a:gd name="T9" fmla="*/ 0 h 12"/>
                <a:gd name="T10" fmla="*/ 3 w 5"/>
                <a:gd name="T11" fmla="*/ 0 h 12"/>
                <a:gd name="T12" fmla="*/ 3 w 5"/>
                <a:gd name="T13" fmla="*/ 3 h 12"/>
                <a:gd name="T14" fmla="*/ 0 w 5"/>
                <a:gd name="T15" fmla="*/ 7 h 12"/>
                <a:gd name="T16" fmla="*/ 0 w 5"/>
                <a:gd name="T17" fmla="*/ 12 h 12"/>
                <a:gd name="T18" fmla="*/ 3 w 5"/>
                <a:gd name="T19" fmla="*/ 12 h 12"/>
                <a:gd name="T20" fmla="*/ 3 w 5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875"/>
            <p:cNvSpPr>
              <a:spLocks/>
            </p:cNvSpPr>
            <p:nvPr/>
          </p:nvSpPr>
          <p:spPr bwMode="auto">
            <a:xfrm>
              <a:off x="2251984" y="3933938"/>
              <a:ext cx="15875" cy="15875"/>
            </a:xfrm>
            <a:custGeom>
              <a:avLst/>
              <a:gdLst>
                <a:gd name="T0" fmla="*/ 7 w 10"/>
                <a:gd name="T1" fmla="*/ 8 h 10"/>
                <a:gd name="T2" fmla="*/ 10 w 10"/>
                <a:gd name="T3" fmla="*/ 3 h 10"/>
                <a:gd name="T4" fmla="*/ 10 w 10"/>
                <a:gd name="T5" fmla="*/ 3 h 10"/>
                <a:gd name="T6" fmla="*/ 7 w 10"/>
                <a:gd name="T7" fmla="*/ 0 h 10"/>
                <a:gd name="T8" fmla="*/ 7 w 10"/>
                <a:gd name="T9" fmla="*/ 0 h 10"/>
                <a:gd name="T10" fmla="*/ 5 w 10"/>
                <a:gd name="T11" fmla="*/ 3 h 10"/>
                <a:gd name="T12" fmla="*/ 3 w 10"/>
                <a:gd name="T13" fmla="*/ 3 h 10"/>
                <a:gd name="T14" fmla="*/ 0 w 10"/>
                <a:gd name="T15" fmla="*/ 5 h 10"/>
                <a:gd name="T16" fmla="*/ 0 w 10"/>
                <a:gd name="T17" fmla="*/ 8 h 10"/>
                <a:gd name="T18" fmla="*/ 3 w 10"/>
                <a:gd name="T19" fmla="*/ 10 h 10"/>
                <a:gd name="T20" fmla="*/ 5 w 10"/>
                <a:gd name="T21" fmla="*/ 10 h 10"/>
                <a:gd name="T22" fmla="*/ 7 w 10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876"/>
            <p:cNvSpPr>
              <a:spLocks/>
            </p:cNvSpPr>
            <p:nvPr/>
          </p:nvSpPr>
          <p:spPr bwMode="auto">
            <a:xfrm>
              <a:off x="2251984" y="3933938"/>
              <a:ext cx="15875" cy="15875"/>
            </a:xfrm>
            <a:custGeom>
              <a:avLst/>
              <a:gdLst>
                <a:gd name="T0" fmla="*/ 7 w 10"/>
                <a:gd name="T1" fmla="*/ 8 h 10"/>
                <a:gd name="T2" fmla="*/ 10 w 10"/>
                <a:gd name="T3" fmla="*/ 3 h 10"/>
                <a:gd name="T4" fmla="*/ 10 w 10"/>
                <a:gd name="T5" fmla="*/ 3 h 10"/>
                <a:gd name="T6" fmla="*/ 7 w 10"/>
                <a:gd name="T7" fmla="*/ 0 h 10"/>
                <a:gd name="T8" fmla="*/ 7 w 10"/>
                <a:gd name="T9" fmla="*/ 0 h 10"/>
                <a:gd name="T10" fmla="*/ 5 w 10"/>
                <a:gd name="T11" fmla="*/ 3 h 10"/>
                <a:gd name="T12" fmla="*/ 3 w 10"/>
                <a:gd name="T13" fmla="*/ 3 h 10"/>
                <a:gd name="T14" fmla="*/ 0 w 10"/>
                <a:gd name="T15" fmla="*/ 5 h 10"/>
                <a:gd name="T16" fmla="*/ 0 w 10"/>
                <a:gd name="T17" fmla="*/ 8 h 10"/>
                <a:gd name="T18" fmla="*/ 3 w 10"/>
                <a:gd name="T19" fmla="*/ 10 h 10"/>
                <a:gd name="T20" fmla="*/ 5 w 10"/>
                <a:gd name="T21" fmla="*/ 10 h 10"/>
                <a:gd name="T22" fmla="*/ 7 w 10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877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2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878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2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879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880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881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882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883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0 h 3"/>
                <a:gd name="T3" fmla="*/ 3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884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0 h 3"/>
                <a:gd name="T3" fmla="*/ 3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885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886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887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888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889"/>
            <p:cNvSpPr>
              <a:spLocks/>
            </p:cNvSpPr>
            <p:nvPr/>
          </p:nvSpPr>
          <p:spPr bwMode="auto">
            <a:xfrm>
              <a:off x="2169434" y="4035538"/>
              <a:ext cx="68263" cy="76200"/>
            </a:xfrm>
            <a:custGeom>
              <a:avLst/>
              <a:gdLst>
                <a:gd name="T0" fmla="*/ 33 w 43"/>
                <a:gd name="T1" fmla="*/ 24 h 48"/>
                <a:gd name="T2" fmla="*/ 31 w 43"/>
                <a:gd name="T3" fmla="*/ 24 h 48"/>
                <a:gd name="T4" fmla="*/ 29 w 43"/>
                <a:gd name="T5" fmla="*/ 22 h 48"/>
                <a:gd name="T6" fmla="*/ 26 w 43"/>
                <a:gd name="T7" fmla="*/ 19 h 48"/>
                <a:gd name="T8" fmla="*/ 24 w 43"/>
                <a:gd name="T9" fmla="*/ 15 h 48"/>
                <a:gd name="T10" fmla="*/ 22 w 43"/>
                <a:gd name="T11" fmla="*/ 15 h 48"/>
                <a:gd name="T12" fmla="*/ 19 w 43"/>
                <a:gd name="T13" fmla="*/ 12 h 48"/>
                <a:gd name="T14" fmla="*/ 17 w 43"/>
                <a:gd name="T15" fmla="*/ 10 h 48"/>
                <a:gd name="T16" fmla="*/ 14 w 43"/>
                <a:gd name="T17" fmla="*/ 7 h 48"/>
                <a:gd name="T18" fmla="*/ 12 w 43"/>
                <a:gd name="T19" fmla="*/ 7 h 48"/>
                <a:gd name="T20" fmla="*/ 12 w 43"/>
                <a:gd name="T21" fmla="*/ 5 h 48"/>
                <a:gd name="T22" fmla="*/ 10 w 43"/>
                <a:gd name="T23" fmla="*/ 3 h 48"/>
                <a:gd name="T24" fmla="*/ 10 w 43"/>
                <a:gd name="T25" fmla="*/ 3 h 48"/>
                <a:gd name="T26" fmla="*/ 5 w 43"/>
                <a:gd name="T27" fmla="*/ 3 h 48"/>
                <a:gd name="T28" fmla="*/ 3 w 43"/>
                <a:gd name="T29" fmla="*/ 0 h 48"/>
                <a:gd name="T30" fmla="*/ 0 w 43"/>
                <a:gd name="T31" fmla="*/ 3 h 48"/>
                <a:gd name="T32" fmla="*/ 5 w 43"/>
                <a:gd name="T33" fmla="*/ 7 h 48"/>
                <a:gd name="T34" fmla="*/ 7 w 43"/>
                <a:gd name="T35" fmla="*/ 10 h 48"/>
                <a:gd name="T36" fmla="*/ 10 w 43"/>
                <a:gd name="T37" fmla="*/ 10 h 48"/>
                <a:gd name="T38" fmla="*/ 10 w 43"/>
                <a:gd name="T39" fmla="*/ 12 h 48"/>
                <a:gd name="T40" fmla="*/ 12 w 43"/>
                <a:gd name="T41" fmla="*/ 15 h 48"/>
                <a:gd name="T42" fmla="*/ 14 w 43"/>
                <a:gd name="T43" fmla="*/ 17 h 48"/>
                <a:gd name="T44" fmla="*/ 17 w 43"/>
                <a:gd name="T45" fmla="*/ 24 h 48"/>
                <a:gd name="T46" fmla="*/ 17 w 43"/>
                <a:gd name="T47" fmla="*/ 24 h 48"/>
                <a:gd name="T48" fmla="*/ 22 w 43"/>
                <a:gd name="T49" fmla="*/ 29 h 48"/>
                <a:gd name="T50" fmla="*/ 24 w 43"/>
                <a:gd name="T51" fmla="*/ 31 h 48"/>
                <a:gd name="T52" fmla="*/ 26 w 43"/>
                <a:gd name="T53" fmla="*/ 38 h 48"/>
                <a:gd name="T54" fmla="*/ 33 w 43"/>
                <a:gd name="T55" fmla="*/ 45 h 48"/>
                <a:gd name="T56" fmla="*/ 36 w 43"/>
                <a:gd name="T57" fmla="*/ 45 h 48"/>
                <a:gd name="T58" fmla="*/ 40 w 43"/>
                <a:gd name="T59" fmla="*/ 48 h 48"/>
                <a:gd name="T60" fmla="*/ 43 w 43"/>
                <a:gd name="T61" fmla="*/ 48 h 48"/>
                <a:gd name="T62" fmla="*/ 43 w 43"/>
                <a:gd name="T63" fmla="*/ 38 h 48"/>
                <a:gd name="T64" fmla="*/ 38 w 43"/>
                <a:gd name="T65" fmla="*/ 34 h 48"/>
                <a:gd name="T66" fmla="*/ 38 w 43"/>
                <a:gd name="T67" fmla="*/ 34 h 48"/>
                <a:gd name="T68" fmla="*/ 36 w 43"/>
                <a:gd name="T69" fmla="*/ 29 h 48"/>
                <a:gd name="T70" fmla="*/ 33 w 43"/>
                <a:gd name="T71" fmla="*/ 26 h 48"/>
                <a:gd name="T72" fmla="*/ 33 w 43"/>
                <a:gd name="T73" fmla="*/ 24 h 48"/>
                <a:gd name="T74" fmla="*/ 33 w 43"/>
                <a:gd name="T7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8">
                  <a:moveTo>
                    <a:pt x="33" y="24"/>
                  </a:moveTo>
                  <a:lnTo>
                    <a:pt x="31" y="24"/>
                  </a:lnTo>
                  <a:lnTo>
                    <a:pt x="29" y="22"/>
                  </a:lnTo>
                  <a:lnTo>
                    <a:pt x="26" y="19"/>
                  </a:lnTo>
                  <a:lnTo>
                    <a:pt x="24" y="15"/>
                  </a:lnTo>
                  <a:lnTo>
                    <a:pt x="22" y="15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3"/>
                  </a:lnTo>
                  <a:lnTo>
                    <a:pt x="5" y="7"/>
                  </a:lnTo>
                  <a:lnTo>
                    <a:pt x="7" y="10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2" y="15"/>
                  </a:lnTo>
                  <a:lnTo>
                    <a:pt x="14" y="17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22" y="29"/>
                  </a:lnTo>
                  <a:lnTo>
                    <a:pt x="24" y="31"/>
                  </a:lnTo>
                  <a:lnTo>
                    <a:pt x="26" y="38"/>
                  </a:lnTo>
                  <a:lnTo>
                    <a:pt x="33" y="45"/>
                  </a:lnTo>
                  <a:lnTo>
                    <a:pt x="36" y="45"/>
                  </a:lnTo>
                  <a:lnTo>
                    <a:pt x="40" y="48"/>
                  </a:lnTo>
                  <a:lnTo>
                    <a:pt x="43" y="48"/>
                  </a:lnTo>
                  <a:lnTo>
                    <a:pt x="43" y="3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29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890"/>
            <p:cNvSpPr>
              <a:spLocks/>
            </p:cNvSpPr>
            <p:nvPr/>
          </p:nvSpPr>
          <p:spPr bwMode="auto">
            <a:xfrm>
              <a:off x="2232934" y="408475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3 w 5"/>
                <a:gd name="T7" fmla="*/ 5 h 5"/>
                <a:gd name="T8" fmla="*/ 5 w 5"/>
                <a:gd name="T9" fmla="*/ 5 h 5"/>
                <a:gd name="T10" fmla="*/ 3 w 5"/>
                <a:gd name="T11" fmla="*/ 0 h 5"/>
                <a:gd name="T12" fmla="*/ 0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5" y="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891"/>
            <p:cNvSpPr>
              <a:spLocks/>
            </p:cNvSpPr>
            <p:nvPr/>
          </p:nvSpPr>
          <p:spPr bwMode="auto">
            <a:xfrm>
              <a:off x="2245634" y="4089513"/>
              <a:ext cx="6350" cy="6350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0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2 h 4"/>
                <a:gd name="T12" fmla="*/ 4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892"/>
            <p:cNvSpPr>
              <a:spLocks/>
            </p:cNvSpPr>
            <p:nvPr/>
          </p:nvSpPr>
          <p:spPr bwMode="auto">
            <a:xfrm>
              <a:off x="2237697" y="4111738"/>
              <a:ext cx="49213" cy="19050"/>
            </a:xfrm>
            <a:custGeom>
              <a:avLst/>
              <a:gdLst>
                <a:gd name="T0" fmla="*/ 5 w 31"/>
                <a:gd name="T1" fmla="*/ 2 h 12"/>
                <a:gd name="T2" fmla="*/ 0 w 31"/>
                <a:gd name="T3" fmla="*/ 0 h 12"/>
                <a:gd name="T4" fmla="*/ 0 w 31"/>
                <a:gd name="T5" fmla="*/ 4 h 12"/>
                <a:gd name="T6" fmla="*/ 0 w 31"/>
                <a:gd name="T7" fmla="*/ 7 h 12"/>
                <a:gd name="T8" fmla="*/ 7 w 31"/>
                <a:gd name="T9" fmla="*/ 7 h 12"/>
                <a:gd name="T10" fmla="*/ 9 w 31"/>
                <a:gd name="T11" fmla="*/ 9 h 12"/>
                <a:gd name="T12" fmla="*/ 14 w 31"/>
                <a:gd name="T13" fmla="*/ 9 h 12"/>
                <a:gd name="T14" fmla="*/ 16 w 31"/>
                <a:gd name="T15" fmla="*/ 9 h 12"/>
                <a:gd name="T16" fmla="*/ 24 w 31"/>
                <a:gd name="T17" fmla="*/ 9 h 12"/>
                <a:gd name="T18" fmla="*/ 28 w 31"/>
                <a:gd name="T19" fmla="*/ 12 h 12"/>
                <a:gd name="T20" fmla="*/ 31 w 31"/>
                <a:gd name="T21" fmla="*/ 12 h 12"/>
                <a:gd name="T22" fmla="*/ 31 w 31"/>
                <a:gd name="T23" fmla="*/ 9 h 12"/>
                <a:gd name="T24" fmla="*/ 31 w 31"/>
                <a:gd name="T25" fmla="*/ 9 h 12"/>
                <a:gd name="T26" fmla="*/ 28 w 31"/>
                <a:gd name="T27" fmla="*/ 9 h 12"/>
                <a:gd name="T28" fmla="*/ 24 w 31"/>
                <a:gd name="T29" fmla="*/ 7 h 12"/>
                <a:gd name="T30" fmla="*/ 24 w 31"/>
                <a:gd name="T31" fmla="*/ 4 h 12"/>
                <a:gd name="T32" fmla="*/ 19 w 31"/>
                <a:gd name="T33" fmla="*/ 2 h 12"/>
                <a:gd name="T34" fmla="*/ 16 w 31"/>
                <a:gd name="T35" fmla="*/ 4 h 12"/>
                <a:gd name="T36" fmla="*/ 16 w 31"/>
                <a:gd name="T37" fmla="*/ 4 h 12"/>
                <a:gd name="T38" fmla="*/ 9 w 31"/>
                <a:gd name="T39" fmla="*/ 4 h 12"/>
                <a:gd name="T40" fmla="*/ 9 w 31"/>
                <a:gd name="T41" fmla="*/ 2 h 12"/>
                <a:gd name="T42" fmla="*/ 5 w 31"/>
                <a:gd name="T43" fmla="*/ 2 h 12"/>
                <a:gd name="T44" fmla="*/ 5 w 31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12">
                  <a:moveTo>
                    <a:pt x="5" y="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4" y="9"/>
                  </a:lnTo>
                  <a:lnTo>
                    <a:pt x="28" y="12"/>
                  </a:lnTo>
                  <a:lnTo>
                    <a:pt x="31" y="12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19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Rectangle 893"/>
            <p:cNvSpPr>
              <a:spLocks noChangeArrowheads="1"/>
            </p:cNvSpPr>
            <p:nvPr/>
          </p:nvSpPr>
          <p:spPr bwMode="auto">
            <a:xfrm>
              <a:off x="2278972" y="4118088"/>
              <a:ext cx="793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894"/>
            <p:cNvSpPr>
              <a:spLocks/>
            </p:cNvSpPr>
            <p:nvPr/>
          </p:nvSpPr>
          <p:spPr bwMode="auto">
            <a:xfrm>
              <a:off x="2290084" y="4126026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895"/>
            <p:cNvSpPr>
              <a:spLocks/>
            </p:cNvSpPr>
            <p:nvPr/>
          </p:nvSpPr>
          <p:spPr bwMode="auto">
            <a:xfrm>
              <a:off x="2298022" y="4092688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2 h 5"/>
                <a:gd name="T4" fmla="*/ 0 w 2"/>
                <a:gd name="T5" fmla="*/ 5 h 5"/>
                <a:gd name="T6" fmla="*/ 2 w 2"/>
                <a:gd name="T7" fmla="*/ 5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896"/>
            <p:cNvSpPr>
              <a:spLocks/>
            </p:cNvSpPr>
            <p:nvPr/>
          </p:nvSpPr>
          <p:spPr bwMode="auto">
            <a:xfrm>
              <a:off x="2298022" y="4130788"/>
              <a:ext cx="19050" cy="3175"/>
            </a:xfrm>
            <a:custGeom>
              <a:avLst/>
              <a:gdLst>
                <a:gd name="T0" fmla="*/ 0 w 12"/>
                <a:gd name="T1" fmla="*/ 2 h 2"/>
                <a:gd name="T2" fmla="*/ 4 w 12"/>
                <a:gd name="T3" fmla="*/ 2 h 2"/>
                <a:gd name="T4" fmla="*/ 12 w 12"/>
                <a:gd name="T5" fmla="*/ 2 h 2"/>
                <a:gd name="T6" fmla="*/ 12 w 12"/>
                <a:gd name="T7" fmla="*/ 0 h 2"/>
                <a:gd name="T8" fmla="*/ 12 w 12"/>
                <a:gd name="T9" fmla="*/ 0 h 2"/>
                <a:gd name="T10" fmla="*/ 7 w 12"/>
                <a:gd name="T11" fmla="*/ 0 h 2"/>
                <a:gd name="T12" fmla="*/ 7 w 12"/>
                <a:gd name="T13" fmla="*/ 0 h 2"/>
                <a:gd name="T14" fmla="*/ 4 w 12"/>
                <a:gd name="T15" fmla="*/ 0 h 2"/>
                <a:gd name="T16" fmla="*/ 2 w 12"/>
                <a:gd name="T17" fmla="*/ 0 h 2"/>
                <a:gd name="T18" fmla="*/ 2 w 12"/>
                <a:gd name="T19" fmla="*/ 0 h 2"/>
                <a:gd name="T20" fmla="*/ 0 w 12"/>
                <a:gd name="T21" fmla="*/ 0 h 2"/>
                <a:gd name="T22" fmla="*/ 0 w 1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lnTo>
                    <a:pt x="4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897"/>
            <p:cNvSpPr>
              <a:spLocks/>
            </p:cNvSpPr>
            <p:nvPr/>
          </p:nvSpPr>
          <p:spPr bwMode="auto">
            <a:xfrm>
              <a:off x="2320247" y="4130788"/>
              <a:ext cx="14288" cy="3175"/>
            </a:xfrm>
            <a:custGeom>
              <a:avLst/>
              <a:gdLst>
                <a:gd name="T0" fmla="*/ 9 w 9"/>
                <a:gd name="T1" fmla="*/ 0 h 2"/>
                <a:gd name="T2" fmla="*/ 9 w 9"/>
                <a:gd name="T3" fmla="*/ 0 h 2"/>
                <a:gd name="T4" fmla="*/ 5 w 9"/>
                <a:gd name="T5" fmla="*/ 0 h 2"/>
                <a:gd name="T6" fmla="*/ 0 w 9"/>
                <a:gd name="T7" fmla="*/ 0 h 2"/>
                <a:gd name="T8" fmla="*/ 0 w 9"/>
                <a:gd name="T9" fmla="*/ 2 h 2"/>
                <a:gd name="T10" fmla="*/ 9 w 9"/>
                <a:gd name="T11" fmla="*/ 2 h 2"/>
                <a:gd name="T12" fmla="*/ 9 w 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898"/>
            <p:cNvSpPr>
              <a:spLocks/>
            </p:cNvSpPr>
            <p:nvPr/>
          </p:nvSpPr>
          <p:spPr bwMode="auto">
            <a:xfrm>
              <a:off x="2317072" y="4133963"/>
              <a:ext cx="11113" cy="7938"/>
            </a:xfrm>
            <a:custGeom>
              <a:avLst/>
              <a:gdLst>
                <a:gd name="T0" fmla="*/ 0 w 7"/>
                <a:gd name="T1" fmla="*/ 2 h 5"/>
                <a:gd name="T2" fmla="*/ 2 w 7"/>
                <a:gd name="T3" fmla="*/ 5 h 5"/>
                <a:gd name="T4" fmla="*/ 7 w 7"/>
                <a:gd name="T5" fmla="*/ 5 h 5"/>
                <a:gd name="T6" fmla="*/ 7 w 7"/>
                <a:gd name="T7" fmla="*/ 5 h 5"/>
                <a:gd name="T8" fmla="*/ 4 w 7"/>
                <a:gd name="T9" fmla="*/ 2 h 5"/>
                <a:gd name="T10" fmla="*/ 0 w 7"/>
                <a:gd name="T11" fmla="*/ 0 h 5"/>
                <a:gd name="T12" fmla="*/ 0 w 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lnTo>
                    <a:pt x="2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899"/>
            <p:cNvSpPr>
              <a:spLocks/>
            </p:cNvSpPr>
            <p:nvPr/>
          </p:nvSpPr>
          <p:spPr bwMode="auto">
            <a:xfrm>
              <a:off x="2342472" y="4130788"/>
              <a:ext cx="22225" cy="11113"/>
            </a:xfrm>
            <a:custGeom>
              <a:avLst/>
              <a:gdLst>
                <a:gd name="T0" fmla="*/ 0 w 14"/>
                <a:gd name="T1" fmla="*/ 4 h 7"/>
                <a:gd name="T2" fmla="*/ 0 w 14"/>
                <a:gd name="T3" fmla="*/ 7 h 7"/>
                <a:gd name="T4" fmla="*/ 3 w 14"/>
                <a:gd name="T5" fmla="*/ 7 h 7"/>
                <a:gd name="T6" fmla="*/ 7 w 14"/>
                <a:gd name="T7" fmla="*/ 4 h 7"/>
                <a:gd name="T8" fmla="*/ 7 w 14"/>
                <a:gd name="T9" fmla="*/ 2 h 7"/>
                <a:gd name="T10" fmla="*/ 10 w 14"/>
                <a:gd name="T11" fmla="*/ 2 h 7"/>
                <a:gd name="T12" fmla="*/ 14 w 14"/>
                <a:gd name="T13" fmla="*/ 2 h 7"/>
                <a:gd name="T14" fmla="*/ 14 w 14"/>
                <a:gd name="T15" fmla="*/ 0 h 7"/>
                <a:gd name="T16" fmla="*/ 14 w 14"/>
                <a:gd name="T17" fmla="*/ 0 h 7"/>
                <a:gd name="T18" fmla="*/ 7 w 14"/>
                <a:gd name="T19" fmla="*/ 0 h 7"/>
                <a:gd name="T20" fmla="*/ 5 w 14"/>
                <a:gd name="T21" fmla="*/ 2 h 7"/>
                <a:gd name="T22" fmla="*/ 3 w 14"/>
                <a:gd name="T23" fmla="*/ 4 h 7"/>
                <a:gd name="T24" fmla="*/ 0 w 1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0" y="4"/>
                  </a:move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900"/>
            <p:cNvSpPr>
              <a:spLocks/>
            </p:cNvSpPr>
            <p:nvPr/>
          </p:nvSpPr>
          <p:spPr bwMode="auto">
            <a:xfrm>
              <a:off x="2347234" y="4126026"/>
              <a:ext cx="6350" cy="4763"/>
            </a:xfrm>
            <a:custGeom>
              <a:avLst/>
              <a:gdLst>
                <a:gd name="T0" fmla="*/ 0 w 4"/>
                <a:gd name="T1" fmla="*/ 3 h 3"/>
                <a:gd name="T2" fmla="*/ 2 w 4"/>
                <a:gd name="T3" fmla="*/ 3 h 3"/>
                <a:gd name="T4" fmla="*/ 4 w 4"/>
                <a:gd name="T5" fmla="*/ 3 h 3"/>
                <a:gd name="T6" fmla="*/ 4 w 4"/>
                <a:gd name="T7" fmla="*/ 0 h 3"/>
                <a:gd name="T8" fmla="*/ 2 w 4"/>
                <a:gd name="T9" fmla="*/ 0 h 3"/>
                <a:gd name="T10" fmla="*/ 0 w 4"/>
                <a:gd name="T11" fmla="*/ 3 h 3"/>
                <a:gd name="T12" fmla="*/ 0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2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901"/>
            <p:cNvSpPr>
              <a:spLocks/>
            </p:cNvSpPr>
            <p:nvPr/>
          </p:nvSpPr>
          <p:spPr bwMode="auto">
            <a:xfrm>
              <a:off x="2342472" y="4126026"/>
              <a:ext cx="4763" cy="4763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0 w 3"/>
                <a:gd name="T9" fmla="*/ 0 h 3"/>
                <a:gd name="T10" fmla="*/ 0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02"/>
            <p:cNvSpPr>
              <a:spLocks/>
            </p:cNvSpPr>
            <p:nvPr/>
          </p:nvSpPr>
          <p:spPr bwMode="auto">
            <a:xfrm>
              <a:off x="2334534" y="4126026"/>
              <a:ext cx="7938" cy="4763"/>
            </a:xfrm>
            <a:custGeom>
              <a:avLst/>
              <a:gdLst>
                <a:gd name="T0" fmla="*/ 0 w 5"/>
                <a:gd name="T1" fmla="*/ 3 h 3"/>
                <a:gd name="T2" fmla="*/ 3 w 5"/>
                <a:gd name="T3" fmla="*/ 3 h 3"/>
                <a:gd name="T4" fmla="*/ 5 w 5"/>
                <a:gd name="T5" fmla="*/ 0 h 3"/>
                <a:gd name="T6" fmla="*/ 3 w 5"/>
                <a:gd name="T7" fmla="*/ 0 h 3"/>
                <a:gd name="T8" fmla="*/ 0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3" y="3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03"/>
            <p:cNvSpPr>
              <a:spLocks/>
            </p:cNvSpPr>
            <p:nvPr/>
          </p:nvSpPr>
          <p:spPr bwMode="auto">
            <a:xfrm>
              <a:off x="2358347" y="412285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04"/>
            <p:cNvSpPr>
              <a:spLocks/>
            </p:cNvSpPr>
            <p:nvPr/>
          </p:nvSpPr>
          <p:spPr bwMode="auto">
            <a:xfrm>
              <a:off x="2317072" y="4062526"/>
              <a:ext cx="36513" cy="49213"/>
            </a:xfrm>
            <a:custGeom>
              <a:avLst/>
              <a:gdLst>
                <a:gd name="T0" fmla="*/ 0 w 23"/>
                <a:gd name="T1" fmla="*/ 17 h 31"/>
                <a:gd name="T2" fmla="*/ 0 w 23"/>
                <a:gd name="T3" fmla="*/ 21 h 31"/>
                <a:gd name="T4" fmla="*/ 2 w 23"/>
                <a:gd name="T5" fmla="*/ 21 h 31"/>
                <a:gd name="T6" fmla="*/ 2 w 23"/>
                <a:gd name="T7" fmla="*/ 24 h 31"/>
                <a:gd name="T8" fmla="*/ 2 w 23"/>
                <a:gd name="T9" fmla="*/ 26 h 31"/>
                <a:gd name="T10" fmla="*/ 2 w 23"/>
                <a:gd name="T11" fmla="*/ 28 h 31"/>
                <a:gd name="T12" fmla="*/ 2 w 23"/>
                <a:gd name="T13" fmla="*/ 31 h 31"/>
                <a:gd name="T14" fmla="*/ 2 w 23"/>
                <a:gd name="T15" fmla="*/ 31 h 31"/>
                <a:gd name="T16" fmla="*/ 4 w 23"/>
                <a:gd name="T17" fmla="*/ 26 h 31"/>
                <a:gd name="T18" fmla="*/ 4 w 23"/>
                <a:gd name="T19" fmla="*/ 21 h 31"/>
                <a:gd name="T20" fmla="*/ 4 w 23"/>
                <a:gd name="T21" fmla="*/ 19 h 31"/>
                <a:gd name="T22" fmla="*/ 4 w 23"/>
                <a:gd name="T23" fmla="*/ 19 h 31"/>
                <a:gd name="T24" fmla="*/ 7 w 23"/>
                <a:gd name="T25" fmla="*/ 19 h 31"/>
                <a:gd name="T26" fmla="*/ 7 w 23"/>
                <a:gd name="T27" fmla="*/ 17 h 31"/>
                <a:gd name="T28" fmla="*/ 7 w 23"/>
                <a:gd name="T29" fmla="*/ 19 h 31"/>
                <a:gd name="T30" fmla="*/ 7 w 23"/>
                <a:gd name="T31" fmla="*/ 21 h 31"/>
                <a:gd name="T32" fmla="*/ 9 w 23"/>
                <a:gd name="T33" fmla="*/ 24 h 31"/>
                <a:gd name="T34" fmla="*/ 9 w 23"/>
                <a:gd name="T35" fmla="*/ 28 h 31"/>
                <a:gd name="T36" fmla="*/ 11 w 23"/>
                <a:gd name="T37" fmla="*/ 28 h 31"/>
                <a:gd name="T38" fmla="*/ 11 w 23"/>
                <a:gd name="T39" fmla="*/ 24 h 31"/>
                <a:gd name="T40" fmla="*/ 14 w 23"/>
                <a:gd name="T41" fmla="*/ 24 h 31"/>
                <a:gd name="T42" fmla="*/ 14 w 23"/>
                <a:gd name="T43" fmla="*/ 24 h 31"/>
                <a:gd name="T44" fmla="*/ 11 w 23"/>
                <a:gd name="T45" fmla="*/ 21 h 31"/>
                <a:gd name="T46" fmla="*/ 11 w 23"/>
                <a:gd name="T47" fmla="*/ 17 h 31"/>
                <a:gd name="T48" fmla="*/ 9 w 23"/>
                <a:gd name="T49" fmla="*/ 17 h 31"/>
                <a:gd name="T50" fmla="*/ 9 w 23"/>
                <a:gd name="T51" fmla="*/ 14 h 31"/>
                <a:gd name="T52" fmla="*/ 9 w 23"/>
                <a:gd name="T53" fmla="*/ 14 h 31"/>
                <a:gd name="T54" fmla="*/ 11 w 23"/>
                <a:gd name="T55" fmla="*/ 14 h 31"/>
                <a:gd name="T56" fmla="*/ 14 w 23"/>
                <a:gd name="T57" fmla="*/ 12 h 31"/>
                <a:gd name="T58" fmla="*/ 16 w 23"/>
                <a:gd name="T59" fmla="*/ 12 h 31"/>
                <a:gd name="T60" fmla="*/ 16 w 23"/>
                <a:gd name="T61" fmla="*/ 9 h 31"/>
                <a:gd name="T62" fmla="*/ 16 w 23"/>
                <a:gd name="T63" fmla="*/ 9 h 31"/>
                <a:gd name="T64" fmla="*/ 11 w 23"/>
                <a:gd name="T65" fmla="*/ 9 h 31"/>
                <a:gd name="T66" fmla="*/ 9 w 23"/>
                <a:gd name="T67" fmla="*/ 12 h 31"/>
                <a:gd name="T68" fmla="*/ 7 w 23"/>
                <a:gd name="T69" fmla="*/ 12 h 31"/>
                <a:gd name="T70" fmla="*/ 4 w 23"/>
                <a:gd name="T71" fmla="*/ 9 h 31"/>
                <a:gd name="T72" fmla="*/ 4 w 23"/>
                <a:gd name="T73" fmla="*/ 7 h 31"/>
                <a:gd name="T74" fmla="*/ 4 w 23"/>
                <a:gd name="T75" fmla="*/ 5 h 31"/>
                <a:gd name="T76" fmla="*/ 16 w 23"/>
                <a:gd name="T77" fmla="*/ 5 h 31"/>
                <a:gd name="T78" fmla="*/ 19 w 23"/>
                <a:gd name="T79" fmla="*/ 5 h 31"/>
                <a:gd name="T80" fmla="*/ 21 w 23"/>
                <a:gd name="T81" fmla="*/ 5 h 31"/>
                <a:gd name="T82" fmla="*/ 23 w 23"/>
                <a:gd name="T83" fmla="*/ 0 h 31"/>
                <a:gd name="T84" fmla="*/ 21 w 23"/>
                <a:gd name="T85" fmla="*/ 0 h 31"/>
                <a:gd name="T86" fmla="*/ 19 w 23"/>
                <a:gd name="T87" fmla="*/ 2 h 31"/>
                <a:gd name="T88" fmla="*/ 16 w 23"/>
                <a:gd name="T89" fmla="*/ 2 h 31"/>
                <a:gd name="T90" fmla="*/ 11 w 23"/>
                <a:gd name="T91" fmla="*/ 2 h 31"/>
                <a:gd name="T92" fmla="*/ 9 w 23"/>
                <a:gd name="T93" fmla="*/ 0 h 31"/>
                <a:gd name="T94" fmla="*/ 7 w 23"/>
                <a:gd name="T95" fmla="*/ 0 h 31"/>
                <a:gd name="T96" fmla="*/ 7 w 23"/>
                <a:gd name="T97" fmla="*/ 2 h 31"/>
                <a:gd name="T98" fmla="*/ 4 w 23"/>
                <a:gd name="T99" fmla="*/ 2 h 31"/>
                <a:gd name="T100" fmla="*/ 4 w 23"/>
                <a:gd name="T101" fmla="*/ 5 h 31"/>
                <a:gd name="T102" fmla="*/ 2 w 23"/>
                <a:gd name="T103" fmla="*/ 7 h 31"/>
                <a:gd name="T104" fmla="*/ 2 w 23"/>
                <a:gd name="T105" fmla="*/ 9 h 31"/>
                <a:gd name="T106" fmla="*/ 2 w 23"/>
                <a:gd name="T107" fmla="*/ 12 h 31"/>
                <a:gd name="T108" fmla="*/ 2 w 23"/>
                <a:gd name="T109" fmla="*/ 14 h 31"/>
                <a:gd name="T110" fmla="*/ 0 w 23"/>
                <a:gd name="T111" fmla="*/ 17 h 31"/>
                <a:gd name="T112" fmla="*/ 0 w 23"/>
                <a:gd name="T11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" h="31">
                  <a:moveTo>
                    <a:pt x="0" y="17"/>
                  </a:moveTo>
                  <a:lnTo>
                    <a:pt x="0" y="21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9" y="24"/>
                  </a:lnTo>
                  <a:lnTo>
                    <a:pt x="9" y="28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1" y="9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5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05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0 w 12"/>
                <a:gd name="T1" fmla="*/ 9 h 23"/>
                <a:gd name="T2" fmla="*/ 0 w 12"/>
                <a:gd name="T3" fmla="*/ 11 h 23"/>
                <a:gd name="T4" fmla="*/ 2 w 12"/>
                <a:gd name="T5" fmla="*/ 16 h 23"/>
                <a:gd name="T6" fmla="*/ 5 w 12"/>
                <a:gd name="T7" fmla="*/ 16 h 23"/>
                <a:gd name="T8" fmla="*/ 5 w 12"/>
                <a:gd name="T9" fmla="*/ 21 h 23"/>
                <a:gd name="T10" fmla="*/ 7 w 12"/>
                <a:gd name="T11" fmla="*/ 23 h 23"/>
                <a:gd name="T12" fmla="*/ 7 w 12"/>
                <a:gd name="T13" fmla="*/ 21 h 23"/>
                <a:gd name="T14" fmla="*/ 9 w 12"/>
                <a:gd name="T15" fmla="*/ 19 h 23"/>
                <a:gd name="T16" fmla="*/ 7 w 12"/>
                <a:gd name="T17" fmla="*/ 19 h 23"/>
                <a:gd name="T18" fmla="*/ 7 w 12"/>
                <a:gd name="T19" fmla="*/ 14 h 23"/>
                <a:gd name="T20" fmla="*/ 7 w 12"/>
                <a:gd name="T21" fmla="*/ 11 h 23"/>
                <a:gd name="T22" fmla="*/ 12 w 12"/>
                <a:gd name="T23" fmla="*/ 9 h 23"/>
                <a:gd name="T24" fmla="*/ 12 w 12"/>
                <a:gd name="T25" fmla="*/ 7 h 23"/>
                <a:gd name="T26" fmla="*/ 9 w 12"/>
                <a:gd name="T27" fmla="*/ 4 h 23"/>
                <a:gd name="T28" fmla="*/ 9 w 12"/>
                <a:gd name="T29" fmla="*/ 2 h 23"/>
                <a:gd name="T30" fmla="*/ 9 w 12"/>
                <a:gd name="T31" fmla="*/ 0 h 23"/>
                <a:gd name="T32" fmla="*/ 7 w 12"/>
                <a:gd name="T33" fmla="*/ 2 h 23"/>
                <a:gd name="T34" fmla="*/ 5 w 12"/>
                <a:gd name="T35" fmla="*/ 0 h 23"/>
                <a:gd name="T36" fmla="*/ 5 w 12"/>
                <a:gd name="T37" fmla="*/ 2 h 23"/>
                <a:gd name="T38" fmla="*/ 5 w 12"/>
                <a:gd name="T39" fmla="*/ 2 h 23"/>
                <a:gd name="T40" fmla="*/ 2 w 12"/>
                <a:gd name="T41" fmla="*/ 4 h 23"/>
                <a:gd name="T42" fmla="*/ 2 w 12"/>
                <a:gd name="T43" fmla="*/ 9 h 23"/>
                <a:gd name="T44" fmla="*/ 0 w 12"/>
                <a:gd name="T4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0" y="9"/>
                  </a:move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06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0 w 12"/>
                <a:gd name="T1" fmla="*/ 9 h 23"/>
                <a:gd name="T2" fmla="*/ 0 w 12"/>
                <a:gd name="T3" fmla="*/ 11 h 23"/>
                <a:gd name="T4" fmla="*/ 2 w 12"/>
                <a:gd name="T5" fmla="*/ 16 h 23"/>
                <a:gd name="T6" fmla="*/ 5 w 12"/>
                <a:gd name="T7" fmla="*/ 16 h 23"/>
                <a:gd name="T8" fmla="*/ 5 w 12"/>
                <a:gd name="T9" fmla="*/ 21 h 23"/>
                <a:gd name="T10" fmla="*/ 7 w 12"/>
                <a:gd name="T11" fmla="*/ 23 h 23"/>
                <a:gd name="T12" fmla="*/ 7 w 12"/>
                <a:gd name="T13" fmla="*/ 21 h 23"/>
                <a:gd name="T14" fmla="*/ 9 w 12"/>
                <a:gd name="T15" fmla="*/ 19 h 23"/>
                <a:gd name="T16" fmla="*/ 7 w 12"/>
                <a:gd name="T17" fmla="*/ 19 h 23"/>
                <a:gd name="T18" fmla="*/ 7 w 12"/>
                <a:gd name="T19" fmla="*/ 14 h 23"/>
                <a:gd name="T20" fmla="*/ 7 w 12"/>
                <a:gd name="T21" fmla="*/ 11 h 23"/>
                <a:gd name="T22" fmla="*/ 12 w 12"/>
                <a:gd name="T23" fmla="*/ 9 h 23"/>
                <a:gd name="T24" fmla="*/ 12 w 12"/>
                <a:gd name="T25" fmla="*/ 7 h 23"/>
                <a:gd name="T26" fmla="*/ 9 w 12"/>
                <a:gd name="T27" fmla="*/ 4 h 23"/>
                <a:gd name="T28" fmla="*/ 9 w 12"/>
                <a:gd name="T29" fmla="*/ 2 h 23"/>
                <a:gd name="T30" fmla="*/ 9 w 12"/>
                <a:gd name="T31" fmla="*/ 0 h 23"/>
                <a:gd name="T32" fmla="*/ 7 w 12"/>
                <a:gd name="T33" fmla="*/ 2 h 23"/>
                <a:gd name="T34" fmla="*/ 5 w 12"/>
                <a:gd name="T35" fmla="*/ 0 h 23"/>
                <a:gd name="T36" fmla="*/ 5 w 12"/>
                <a:gd name="T37" fmla="*/ 2 h 23"/>
                <a:gd name="T38" fmla="*/ 5 w 12"/>
                <a:gd name="T39" fmla="*/ 2 h 23"/>
                <a:gd name="T40" fmla="*/ 2 w 12"/>
                <a:gd name="T41" fmla="*/ 4 h 23"/>
                <a:gd name="T42" fmla="*/ 2 w 12"/>
                <a:gd name="T43" fmla="*/ 9 h 23"/>
                <a:gd name="T44" fmla="*/ 0 w 12"/>
                <a:gd name="T4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0" y="9"/>
                  </a:move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07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0 w 5"/>
                <a:gd name="T3" fmla="*/ 0 h 7"/>
                <a:gd name="T4" fmla="*/ 0 w 5"/>
                <a:gd name="T5" fmla="*/ 2 h 7"/>
                <a:gd name="T6" fmla="*/ 3 w 5"/>
                <a:gd name="T7" fmla="*/ 2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5 h 7"/>
                <a:gd name="T14" fmla="*/ 5 w 5"/>
                <a:gd name="T15" fmla="*/ 2 h 7"/>
                <a:gd name="T16" fmla="*/ 3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08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0 w 5"/>
                <a:gd name="T3" fmla="*/ 0 h 7"/>
                <a:gd name="T4" fmla="*/ 0 w 5"/>
                <a:gd name="T5" fmla="*/ 2 h 7"/>
                <a:gd name="T6" fmla="*/ 3 w 5"/>
                <a:gd name="T7" fmla="*/ 2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5 h 7"/>
                <a:gd name="T14" fmla="*/ 5 w 5"/>
                <a:gd name="T15" fmla="*/ 2 h 7"/>
                <a:gd name="T16" fmla="*/ 3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09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5 w 8"/>
                <a:gd name="T1" fmla="*/ 2 h 7"/>
                <a:gd name="T2" fmla="*/ 3 w 8"/>
                <a:gd name="T3" fmla="*/ 0 h 7"/>
                <a:gd name="T4" fmla="*/ 0 w 8"/>
                <a:gd name="T5" fmla="*/ 0 h 7"/>
                <a:gd name="T6" fmla="*/ 0 w 8"/>
                <a:gd name="T7" fmla="*/ 2 h 7"/>
                <a:gd name="T8" fmla="*/ 3 w 8"/>
                <a:gd name="T9" fmla="*/ 4 h 7"/>
                <a:gd name="T10" fmla="*/ 3 w 8"/>
                <a:gd name="T11" fmla="*/ 2 h 7"/>
                <a:gd name="T12" fmla="*/ 5 w 8"/>
                <a:gd name="T13" fmla="*/ 4 h 7"/>
                <a:gd name="T14" fmla="*/ 8 w 8"/>
                <a:gd name="T15" fmla="*/ 7 h 7"/>
                <a:gd name="T16" fmla="*/ 8 w 8"/>
                <a:gd name="T17" fmla="*/ 7 h 7"/>
                <a:gd name="T18" fmla="*/ 8 w 8"/>
                <a:gd name="T19" fmla="*/ 4 h 7"/>
                <a:gd name="T20" fmla="*/ 8 w 8"/>
                <a:gd name="T21" fmla="*/ 2 h 7"/>
                <a:gd name="T22" fmla="*/ 5 w 8"/>
                <a:gd name="T23" fmla="*/ 2 h 7"/>
                <a:gd name="T24" fmla="*/ 5 w 8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5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10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5 w 8"/>
                <a:gd name="T1" fmla="*/ 2 h 7"/>
                <a:gd name="T2" fmla="*/ 3 w 8"/>
                <a:gd name="T3" fmla="*/ 0 h 7"/>
                <a:gd name="T4" fmla="*/ 0 w 8"/>
                <a:gd name="T5" fmla="*/ 0 h 7"/>
                <a:gd name="T6" fmla="*/ 0 w 8"/>
                <a:gd name="T7" fmla="*/ 2 h 7"/>
                <a:gd name="T8" fmla="*/ 3 w 8"/>
                <a:gd name="T9" fmla="*/ 4 h 7"/>
                <a:gd name="T10" fmla="*/ 3 w 8"/>
                <a:gd name="T11" fmla="*/ 2 h 7"/>
                <a:gd name="T12" fmla="*/ 5 w 8"/>
                <a:gd name="T13" fmla="*/ 4 h 7"/>
                <a:gd name="T14" fmla="*/ 8 w 8"/>
                <a:gd name="T15" fmla="*/ 7 h 7"/>
                <a:gd name="T16" fmla="*/ 8 w 8"/>
                <a:gd name="T17" fmla="*/ 7 h 7"/>
                <a:gd name="T18" fmla="*/ 8 w 8"/>
                <a:gd name="T19" fmla="*/ 4 h 7"/>
                <a:gd name="T20" fmla="*/ 8 w 8"/>
                <a:gd name="T21" fmla="*/ 2 h 7"/>
                <a:gd name="T22" fmla="*/ 5 w 8"/>
                <a:gd name="T23" fmla="*/ 2 h 7"/>
                <a:gd name="T24" fmla="*/ 5 w 8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5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11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2 h 7"/>
                <a:gd name="T2" fmla="*/ 0 w 5"/>
                <a:gd name="T3" fmla="*/ 2 h 7"/>
                <a:gd name="T4" fmla="*/ 0 w 5"/>
                <a:gd name="T5" fmla="*/ 4 h 7"/>
                <a:gd name="T6" fmla="*/ 2 w 5"/>
                <a:gd name="T7" fmla="*/ 4 h 7"/>
                <a:gd name="T8" fmla="*/ 2 w 5"/>
                <a:gd name="T9" fmla="*/ 7 h 7"/>
                <a:gd name="T10" fmla="*/ 5 w 5"/>
                <a:gd name="T11" fmla="*/ 2 h 7"/>
                <a:gd name="T12" fmla="*/ 2 w 5"/>
                <a:gd name="T13" fmla="*/ 2 h 7"/>
                <a:gd name="T14" fmla="*/ 0 w 5"/>
                <a:gd name="T15" fmla="*/ 0 h 7"/>
                <a:gd name="T16" fmla="*/ 0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912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2 h 7"/>
                <a:gd name="T2" fmla="*/ 0 w 5"/>
                <a:gd name="T3" fmla="*/ 2 h 7"/>
                <a:gd name="T4" fmla="*/ 0 w 5"/>
                <a:gd name="T5" fmla="*/ 4 h 7"/>
                <a:gd name="T6" fmla="*/ 2 w 5"/>
                <a:gd name="T7" fmla="*/ 4 h 7"/>
                <a:gd name="T8" fmla="*/ 2 w 5"/>
                <a:gd name="T9" fmla="*/ 7 h 7"/>
                <a:gd name="T10" fmla="*/ 5 w 5"/>
                <a:gd name="T11" fmla="*/ 2 h 7"/>
                <a:gd name="T12" fmla="*/ 2 w 5"/>
                <a:gd name="T13" fmla="*/ 2 h 7"/>
                <a:gd name="T14" fmla="*/ 0 w 5"/>
                <a:gd name="T15" fmla="*/ 0 h 7"/>
                <a:gd name="T16" fmla="*/ 0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913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14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915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916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917"/>
            <p:cNvSpPr>
              <a:spLocks/>
            </p:cNvSpPr>
            <p:nvPr/>
          </p:nvSpPr>
          <p:spPr bwMode="auto">
            <a:xfrm>
              <a:off x="2334534" y="3994263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3 h 5"/>
                <a:gd name="T6" fmla="*/ 3 w 3"/>
                <a:gd name="T7" fmla="*/ 3 h 5"/>
                <a:gd name="T8" fmla="*/ 3 w 3"/>
                <a:gd name="T9" fmla="*/ 0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918"/>
            <p:cNvSpPr>
              <a:spLocks/>
            </p:cNvSpPr>
            <p:nvPr/>
          </p:nvSpPr>
          <p:spPr bwMode="auto">
            <a:xfrm>
              <a:off x="2334534" y="3994263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3 h 5"/>
                <a:gd name="T6" fmla="*/ 3 w 3"/>
                <a:gd name="T7" fmla="*/ 3 h 5"/>
                <a:gd name="T8" fmla="*/ 3 w 3"/>
                <a:gd name="T9" fmla="*/ 0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19"/>
            <p:cNvSpPr>
              <a:spLocks/>
            </p:cNvSpPr>
            <p:nvPr/>
          </p:nvSpPr>
          <p:spPr bwMode="auto">
            <a:xfrm>
              <a:off x="2334534" y="399902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5 w 5"/>
                <a:gd name="T3" fmla="*/ 4 h 7"/>
                <a:gd name="T4" fmla="*/ 3 w 5"/>
                <a:gd name="T5" fmla="*/ 4 h 7"/>
                <a:gd name="T6" fmla="*/ 0 w 5"/>
                <a:gd name="T7" fmla="*/ 7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4 h 7"/>
                <a:gd name="T14" fmla="*/ 5 w 5"/>
                <a:gd name="T15" fmla="*/ 2 h 7"/>
                <a:gd name="T16" fmla="*/ 5 w 5"/>
                <a:gd name="T17" fmla="*/ 0 h 7"/>
                <a:gd name="T18" fmla="*/ 3 w 5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920"/>
            <p:cNvSpPr>
              <a:spLocks/>
            </p:cNvSpPr>
            <p:nvPr/>
          </p:nvSpPr>
          <p:spPr bwMode="auto">
            <a:xfrm>
              <a:off x="2334534" y="3999026"/>
              <a:ext cx="7938" cy="11113"/>
            </a:xfrm>
            <a:custGeom>
              <a:avLst/>
              <a:gdLst>
                <a:gd name="T0" fmla="*/ 3 w 5"/>
                <a:gd name="T1" fmla="*/ 2 h 7"/>
                <a:gd name="T2" fmla="*/ 5 w 5"/>
                <a:gd name="T3" fmla="*/ 4 h 7"/>
                <a:gd name="T4" fmla="*/ 3 w 5"/>
                <a:gd name="T5" fmla="*/ 4 h 7"/>
                <a:gd name="T6" fmla="*/ 0 w 5"/>
                <a:gd name="T7" fmla="*/ 7 h 7"/>
                <a:gd name="T8" fmla="*/ 3 w 5"/>
                <a:gd name="T9" fmla="*/ 7 h 7"/>
                <a:gd name="T10" fmla="*/ 5 w 5"/>
                <a:gd name="T11" fmla="*/ 7 h 7"/>
                <a:gd name="T12" fmla="*/ 5 w 5"/>
                <a:gd name="T13" fmla="*/ 4 h 7"/>
                <a:gd name="T14" fmla="*/ 5 w 5"/>
                <a:gd name="T15" fmla="*/ 2 h 7"/>
                <a:gd name="T16" fmla="*/ 5 w 5"/>
                <a:gd name="T17" fmla="*/ 0 h 7"/>
                <a:gd name="T18" fmla="*/ 3 w 5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3" y="2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921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7 h 7"/>
                <a:gd name="T1" fmla="*/ 4 h 7"/>
                <a:gd name="T2" fmla="*/ 4 h 7"/>
                <a:gd name="T3" fmla="*/ 0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922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7 h 7"/>
                <a:gd name="T1" fmla="*/ 4 h 7"/>
                <a:gd name="T2" fmla="*/ 4 h 7"/>
                <a:gd name="T3" fmla="*/ 0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923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4 h 4"/>
                <a:gd name="T4" fmla="*/ 4 w 4"/>
                <a:gd name="T5" fmla="*/ 2 h 4"/>
                <a:gd name="T6" fmla="*/ 4 w 4"/>
                <a:gd name="T7" fmla="*/ 2 h 4"/>
                <a:gd name="T8" fmla="*/ 2 w 4"/>
                <a:gd name="T9" fmla="*/ 0 h 4"/>
                <a:gd name="T10" fmla="*/ 0 w 4"/>
                <a:gd name="T11" fmla="*/ 0 h 4"/>
                <a:gd name="T12" fmla="*/ 2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924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4 h 4"/>
                <a:gd name="T4" fmla="*/ 4 w 4"/>
                <a:gd name="T5" fmla="*/ 2 h 4"/>
                <a:gd name="T6" fmla="*/ 4 w 4"/>
                <a:gd name="T7" fmla="*/ 2 h 4"/>
                <a:gd name="T8" fmla="*/ 2 w 4"/>
                <a:gd name="T9" fmla="*/ 0 h 4"/>
                <a:gd name="T10" fmla="*/ 0 w 4"/>
                <a:gd name="T11" fmla="*/ 0 h 4"/>
                <a:gd name="T12" fmla="*/ 2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925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926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927"/>
            <p:cNvSpPr>
              <a:spLocks/>
            </p:cNvSpPr>
            <p:nvPr/>
          </p:nvSpPr>
          <p:spPr bwMode="auto">
            <a:xfrm>
              <a:off x="2334534" y="4010138"/>
              <a:ext cx="26988" cy="25400"/>
            </a:xfrm>
            <a:custGeom>
              <a:avLst/>
              <a:gdLst>
                <a:gd name="T0" fmla="*/ 12 w 17"/>
                <a:gd name="T1" fmla="*/ 0 h 16"/>
                <a:gd name="T2" fmla="*/ 15 w 17"/>
                <a:gd name="T3" fmla="*/ 2 h 16"/>
                <a:gd name="T4" fmla="*/ 12 w 17"/>
                <a:gd name="T5" fmla="*/ 2 h 16"/>
                <a:gd name="T6" fmla="*/ 12 w 17"/>
                <a:gd name="T7" fmla="*/ 2 h 16"/>
                <a:gd name="T8" fmla="*/ 12 w 17"/>
                <a:gd name="T9" fmla="*/ 2 h 16"/>
                <a:gd name="T10" fmla="*/ 10 w 17"/>
                <a:gd name="T11" fmla="*/ 5 h 16"/>
                <a:gd name="T12" fmla="*/ 10 w 17"/>
                <a:gd name="T13" fmla="*/ 5 h 16"/>
                <a:gd name="T14" fmla="*/ 10 w 17"/>
                <a:gd name="T15" fmla="*/ 5 h 16"/>
                <a:gd name="T16" fmla="*/ 8 w 17"/>
                <a:gd name="T17" fmla="*/ 7 h 16"/>
                <a:gd name="T18" fmla="*/ 8 w 17"/>
                <a:gd name="T19" fmla="*/ 5 h 16"/>
                <a:gd name="T20" fmla="*/ 5 w 17"/>
                <a:gd name="T21" fmla="*/ 2 h 16"/>
                <a:gd name="T22" fmla="*/ 3 w 17"/>
                <a:gd name="T23" fmla="*/ 7 h 16"/>
                <a:gd name="T24" fmla="*/ 0 w 17"/>
                <a:gd name="T25" fmla="*/ 7 h 16"/>
                <a:gd name="T26" fmla="*/ 0 w 17"/>
                <a:gd name="T27" fmla="*/ 9 h 16"/>
                <a:gd name="T28" fmla="*/ 0 w 17"/>
                <a:gd name="T29" fmla="*/ 9 h 16"/>
                <a:gd name="T30" fmla="*/ 0 w 17"/>
                <a:gd name="T31" fmla="*/ 9 h 16"/>
                <a:gd name="T32" fmla="*/ 3 w 17"/>
                <a:gd name="T33" fmla="*/ 9 h 16"/>
                <a:gd name="T34" fmla="*/ 3 w 17"/>
                <a:gd name="T35" fmla="*/ 7 h 16"/>
                <a:gd name="T36" fmla="*/ 3 w 17"/>
                <a:gd name="T37" fmla="*/ 7 h 16"/>
                <a:gd name="T38" fmla="*/ 5 w 17"/>
                <a:gd name="T39" fmla="*/ 9 h 16"/>
                <a:gd name="T40" fmla="*/ 5 w 17"/>
                <a:gd name="T41" fmla="*/ 7 h 16"/>
                <a:gd name="T42" fmla="*/ 5 w 17"/>
                <a:gd name="T43" fmla="*/ 7 h 16"/>
                <a:gd name="T44" fmla="*/ 8 w 17"/>
                <a:gd name="T45" fmla="*/ 7 h 16"/>
                <a:gd name="T46" fmla="*/ 10 w 17"/>
                <a:gd name="T47" fmla="*/ 9 h 16"/>
                <a:gd name="T48" fmla="*/ 8 w 17"/>
                <a:gd name="T49" fmla="*/ 12 h 16"/>
                <a:gd name="T50" fmla="*/ 8 w 17"/>
                <a:gd name="T51" fmla="*/ 12 h 16"/>
                <a:gd name="T52" fmla="*/ 10 w 17"/>
                <a:gd name="T53" fmla="*/ 16 h 16"/>
                <a:gd name="T54" fmla="*/ 12 w 17"/>
                <a:gd name="T55" fmla="*/ 14 h 16"/>
                <a:gd name="T56" fmla="*/ 12 w 17"/>
                <a:gd name="T57" fmla="*/ 14 h 16"/>
                <a:gd name="T58" fmla="*/ 12 w 17"/>
                <a:gd name="T59" fmla="*/ 16 h 16"/>
                <a:gd name="T60" fmla="*/ 12 w 17"/>
                <a:gd name="T61" fmla="*/ 16 h 16"/>
                <a:gd name="T62" fmla="*/ 15 w 17"/>
                <a:gd name="T63" fmla="*/ 16 h 16"/>
                <a:gd name="T64" fmla="*/ 15 w 17"/>
                <a:gd name="T65" fmla="*/ 14 h 16"/>
                <a:gd name="T66" fmla="*/ 12 w 17"/>
                <a:gd name="T67" fmla="*/ 12 h 16"/>
                <a:gd name="T68" fmla="*/ 12 w 17"/>
                <a:gd name="T69" fmla="*/ 9 h 16"/>
                <a:gd name="T70" fmla="*/ 15 w 17"/>
                <a:gd name="T71" fmla="*/ 9 h 16"/>
                <a:gd name="T72" fmla="*/ 17 w 17"/>
                <a:gd name="T73" fmla="*/ 12 h 16"/>
                <a:gd name="T74" fmla="*/ 17 w 17"/>
                <a:gd name="T75" fmla="*/ 9 h 16"/>
                <a:gd name="T76" fmla="*/ 17 w 17"/>
                <a:gd name="T77" fmla="*/ 7 h 16"/>
                <a:gd name="T78" fmla="*/ 17 w 17"/>
                <a:gd name="T79" fmla="*/ 5 h 16"/>
                <a:gd name="T80" fmla="*/ 17 w 17"/>
                <a:gd name="T81" fmla="*/ 5 h 16"/>
                <a:gd name="T82" fmla="*/ 15 w 17"/>
                <a:gd name="T83" fmla="*/ 2 h 16"/>
                <a:gd name="T84" fmla="*/ 12 w 17"/>
                <a:gd name="T8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6">
                  <a:moveTo>
                    <a:pt x="12" y="0"/>
                  </a:moveTo>
                  <a:lnTo>
                    <a:pt x="15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8" y="5"/>
                  </a:lnTo>
                  <a:lnTo>
                    <a:pt x="5" y="2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5" y="16"/>
                  </a:lnTo>
                  <a:lnTo>
                    <a:pt x="15" y="14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5" y="9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928"/>
            <p:cNvSpPr>
              <a:spLocks/>
            </p:cNvSpPr>
            <p:nvPr/>
          </p:nvSpPr>
          <p:spPr bwMode="auto">
            <a:xfrm>
              <a:off x="2334534" y="4010138"/>
              <a:ext cx="26988" cy="25400"/>
            </a:xfrm>
            <a:custGeom>
              <a:avLst/>
              <a:gdLst>
                <a:gd name="T0" fmla="*/ 12 w 17"/>
                <a:gd name="T1" fmla="*/ 0 h 16"/>
                <a:gd name="T2" fmla="*/ 15 w 17"/>
                <a:gd name="T3" fmla="*/ 2 h 16"/>
                <a:gd name="T4" fmla="*/ 12 w 17"/>
                <a:gd name="T5" fmla="*/ 2 h 16"/>
                <a:gd name="T6" fmla="*/ 12 w 17"/>
                <a:gd name="T7" fmla="*/ 2 h 16"/>
                <a:gd name="T8" fmla="*/ 12 w 17"/>
                <a:gd name="T9" fmla="*/ 2 h 16"/>
                <a:gd name="T10" fmla="*/ 10 w 17"/>
                <a:gd name="T11" fmla="*/ 5 h 16"/>
                <a:gd name="T12" fmla="*/ 10 w 17"/>
                <a:gd name="T13" fmla="*/ 5 h 16"/>
                <a:gd name="T14" fmla="*/ 10 w 17"/>
                <a:gd name="T15" fmla="*/ 5 h 16"/>
                <a:gd name="T16" fmla="*/ 8 w 17"/>
                <a:gd name="T17" fmla="*/ 7 h 16"/>
                <a:gd name="T18" fmla="*/ 8 w 17"/>
                <a:gd name="T19" fmla="*/ 5 h 16"/>
                <a:gd name="T20" fmla="*/ 5 w 17"/>
                <a:gd name="T21" fmla="*/ 2 h 16"/>
                <a:gd name="T22" fmla="*/ 3 w 17"/>
                <a:gd name="T23" fmla="*/ 7 h 16"/>
                <a:gd name="T24" fmla="*/ 0 w 17"/>
                <a:gd name="T25" fmla="*/ 7 h 16"/>
                <a:gd name="T26" fmla="*/ 0 w 17"/>
                <a:gd name="T27" fmla="*/ 9 h 16"/>
                <a:gd name="T28" fmla="*/ 0 w 17"/>
                <a:gd name="T29" fmla="*/ 9 h 16"/>
                <a:gd name="T30" fmla="*/ 0 w 17"/>
                <a:gd name="T31" fmla="*/ 9 h 16"/>
                <a:gd name="T32" fmla="*/ 3 w 17"/>
                <a:gd name="T33" fmla="*/ 9 h 16"/>
                <a:gd name="T34" fmla="*/ 3 w 17"/>
                <a:gd name="T35" fmla="*/ 7 h 16"/>
                <a:gd name="T36" fmla="*/ 3 w 17"/>
                <a:gd name="T37" fmla="*/ 7 h 16"/>
                <a:gd name="T38" fmla="*/ 5 w 17"/>
                <a:gd name="T39" fmla="*/ 9 h 16"/>
                <a:gd name="T40" fmla="*/ 5 w 17"/>
                <a:gd name="T41" fmla="*/ 7 h 16"/>
                <a:gd name="T42" fmla="*/ 5 w 17"/>
                <a:gd name="T43" fmla="*/ 7 h 16"/>
                <a:gd name="T44" fmla="*/ 8 w 17"/>
                <a:gd name="T45" fmla="*/ 7 h 16"/>
                <a:gd name="T46" fmla="*/ 10 w 17"/>
                <a:gd name="T47" fmla="*/ 9 h 16"/>
                <a:gd name="T48" fmla="*/ 8 w 17"/>
                <a:gd name="T49" fmla="*/ 12 h 16"/>
                <a:gd name="T50" fmla="*/ 8 w 17"/>
                <a:gd name="T51" fmla="*/ 12 h 16"/>
                <a:gd name="T52" fmla="*/ 10 w 17"/>
                <a:gd name="T53" fmla="*/ 16 h 16"/>
                <a:gd name="T54" fmla="*/ 12 w 17"/>
                <a:gd name="T55" fmla="*/ 14 h 16"/>
                <a:gd name="T56" fmla="*/ 12 w 17"/>
                <a:gd name="T57" fmla="*/ 14 h 16"/>
                <a:gd name="T58" fmla="*/ 12 w 17"/>
                <a:gd name="T59" fmla="*/ 16 h 16"/>
                <a:gd name="T60" fmla="*/ 12 w 17"/>
                <a:gd name="T61" fmla="*/ 16 h 16"/>
                <a:gd name="T62" fmla="*/ 15 w 17"/>
                <a:gd name="T63" fmla="*/ 16 h 16"/>
                <a:gd name="T64" fmla="*/ 15 w 17"/>
                <a:gd name="T65" fmla="*/ 14 h 16"/>
                <a:gd name="T66" fmla="*/ 12 w 17"/>
                <a:gd name="T67" fmla="*/ 12 h 16"/>
                <a:gd name="T68" fmla="*/ 12 w 17"/>
                <a:gd name="T69" fmla="*/ 9 h 16"/>
                <a:gd name="T70" fmla="*/ 15 w 17"/>
                <a:gd name="T71" fmla="*/ 9 h 16"/>
                <a:gd name="T72" fmla="*/ 17 w 17"/>
                <a:gd name="T73" fmla="*/ 12 h 16"/>
                <a:gd name="T74" fmla="*/ 17 w 17"/>
                <a:gd name="T75" fmla="*/ 9 h 16"/>
                <a:gd name="T76" fmla="*/ 17 w 17"/>
                <a:gd name="T77" fmla="*/ 7 h 16"/>
                <a:gd name="T78" fmla="*/ 17 w 17"/>
                <a:gd name="T79" fmla="*/ 5 h 16"/>
                <a:gd name="T80" fmla="*/ 17 w 17"/>
                <a:gd name="T81" fmla="*/ 5 h 16"/>
                <a:gd name="T82" fmla="*/ 15 w 17"/>
                <a:gd name="T83" fmla="*/ 2 h 16"/>
                <a:gd name="T84" fmla="*/ 12 w 17"/>
                <a:gd name="T8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6">
                  <a:moveTo>
                    <a:pt x="12" y="0"/>
                  </a:moveTo>
                  <a:lnTo>
                    <a:pt x="15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8" y="5"/>
                  </a:lnTo>
                  <a:lnTo>
                    <a:pt x="5" y="2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5" y="16"/>
                  </a:lnTo>
                  <a:lnTo>
                    <a:pt x="15" y="14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5" y="9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929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0 w 3"/>
                <a:gd name="T9" fmla="*/ 0 h 2"/>
                <a:gd name="T10" fmla="*/ 0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930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0 w 3"/>
                <a:gd name="T9" fmla="*/ 0 h 2"/>
                <a:gd name="T10" fmla="*/ 0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931"/>
            <p:cNvSpPr>
              <a:spLocks/>
            </p:cNvSpPr>
            <p:nvPr/>
          </p:nvSpPr>
          <p:spPr bwMode="auto">
            <a:xfrm>
              <a:off x="2369459" y="4062526"/>
              <a:ext cx="6350" cy="14288"/>
            </a:xfrm>
            <a:custGeom>
              <a:avLst/>
              <a:gdLst>
                <a:gd name="T0" fmla="*/ 0 w 4"/>
                <a:gd name="T1" fmla="*/ 5 h 9"/>
                <a:gd name="T2" fmla="*/ 0 w 4"/>
                <a:gd name="T3" fmla="*/ 7 h 9"/>
                <a:gd name="T4" fmla="*/ 2 w 4"/>
                <a:gd name="T5" fmla="*/ 9 h 9"/>
                <a:gd name="T6" fmla="*/ 2 w 4"/>
                <a:gd name="T7" fmla="*/ 9 h 9"/>
                <a:gd name="T8" fmla="*/ 2 w 4"/>
                <a:gd name="T9" fmla="*/ 7 h 9"/>
                <a:gd name="T10" fmla="*/ 2 w 4"/>
                <a:gd name="T11" fmla="*/ 5 h 9"/>
                <a:gd name="T12" fmla="*/ 4 w 4"/>
                <a:gd name="T13" fmla="*/ 5 h 9"/>
                <a:gd name="T14" fmla="*/ 4 w 4"/>
                <a:gd name="T15" fmla="*/ 2 h 9"/>
                <a:gd name="T16" fmla="*/ 2 w 4"/>
                <a:gd name="T17" fmla="*/ 2 h 9"/>
                <a:gd name="T18" fmla="*/ 2 w 4"/>
                <a:gd name="T19" fmla="*/ 2 h 9"/>
                <a:gd name="T20" fmla="*/ 4 w 4"/>
                <a:gd name="T21" fmla="*/ 2 h 9"/>
                <a:gd name="T22" fmla="*/ 4 w 4"/>
                <a:gd name="T23" fmla="*/ 0 h 9"/>
                <a:gd name="T24" fmla="*/ 2 w 4"/>
                <a:gd name="T25" fmla="*/ 0 h 9"/>
                <a:gd name="T26" fmla="*/ 2 w 4"/>
                <a:gd name="T27" fmla="*/ 2 h 9"/>
                <a:gd name="T28" fmla="*/ 0 w 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932"/>
            <p:cNvSpPr>
              <a:spLocks/>
            </p:cNvSpPr>
            <p:nvPr/>
          </p:nvSpPr>
          <p:spPr bwMode="auto">
            <a:xfrm>
              <a:off x="2369459" y="4062526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933"/>
            <p:cNvSpPr>
              <a:spLocks/>
            </p:cNvSpPr>
            <p:nvPr/>
          </p:nvSpPr>
          <p:spPr bwMode="auto">
            <a:xfrm>
              <a:off x="2372634" y="4054588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934"/>
            <p:cNvSpPr>
              <a:spLocks/>
            </p:cNvSpPr>
            <p:nvPr/>
          </p:nvSpPr>
          <p:spPr bwMode="auto">
            <a:xfrm>
              <a:off x="2361522" y="404030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935"/>
            <p:cNvSpPr>
              <a:spLocks/>
            </p:cNvSpPr>
            <p:nvPr/>
          </p:nvSpPr>
          <p:spPr bwMode="auto">
            <a:xfrm>
              <a:off x="2364697" y="407363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936"/>
            <p:cNvSpPr>
              <a:spLocks/>
            </p:cNvSpPr>
            <p:nvPr/>
          </p:nvSpPr>
          <p:spPr bwMode="auto">
            <a:xfrm>
              <a:off x="2361522" y="40926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937"/>
            <p:cNvSpPr>
              <a:spLocks/>
            </p:cNvSpPr>
            <p:nvPr/>
          </p:nvSpPr>
          <p:spPr bwMode="auto">
            <a:xfrm>
              <a:off x="2372634" y="4092688"/>
              <a:ext cx="19050" cy="7938"/>
            </a:xfrm>
            <a:custGeom>
              <a:avLst/>
              <a:gdLst>
                <a:gd name="T0" fmla="*/ 10 w 12"/>
                <a:gd name="T1" fmla="*/ 5 h 5"/>
                <a:gd name="T2" fmla="*/ 12 w 12"/>
                <a:gd name="T3" fmla="*/ 5 h 5"/>
                <a:gd name="T4" fmla="*/ 12 w 12"/>
                <a:gd name="T5" fmla="*/ 2 h 5"/>
                <a:gd name="T6" fmla="*/ 10 w 12"/>
                <a:gd name="T7" fmla="*/ 0 h 5"/>
                <a:gd name="T8" fmla="*/ 7 w 12"/>
                <a:gd name="T9" fmla="*/ 0 h 5"/>
                <a:gd name="T10" fmla="*/ 7 w 12"/>
                <a:gd name="T11" fmla="*/ 0 h 5"/>
                <a:gd name="T12" fmla="*/ 2 w 12"/>
                <a:gd name="T13" fmla="*/ 0 h 5"/>
                <a:gd name="T14" fmla="*/ 0 w 12"/>
                <a:gd name="T15" fmla="*/ 0 h 5"/>
                <a:gd name="T16" fmla="*/ 0 w 12"/>
                <a:gd name="T17" fmla="*/ 2 h 5"/>
                <a:gd name="T18" fmla="*/ 2 w 12"/>
                <a:gd name="T19" fmla="*/ 2 h 5"/>
                <a:gd name="T20" fmla="*/ 5 w 12"/>
                <a:gd name="T21" fmla="*/ 2 h 5"/>
                <a:gd name="T22" fmla="*/ 7 w 12"/>
                <a:gd name="T23" fmla="*/ 2 h 5"/>
                <a:gd name="T24" fmla="*/ 10 w 12"/>
                <a:gd name="T2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938"/>
            <p:cNvSpPr>
              <a:spLocks/>
            </p:cNvSpPr>
            <p:nvPr/>
          </p:nvSpPr>
          <p:spPr bwMode="auto">
            <a:xfrm>
              <a:off x="2350409" y="4081576"/>
              <a:ext cx="7938" cy="3175"/>
            </a:xfrm>
            <a:custGeom>
              <a:avLst/>
              <a:gdLst>
                <a:gd name="T0" fmla="*/ 2 w 5"/>
                <a:gd name="T1" fmla="*/ 2 h 2"/>
                <a:gd name="T2" fmla="*/ 0 w 5"/>
                <a:gd name="T3" fmla="*/ 0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5 w 5"/>
                <a:gd name="T11" fmla="*/ 2 h 2"/>
                <a:gd name="T12" fmla="*/ 5 w 5"/>
                <a:gd name="T13" fmla="*/ 2 h 2"/>
                <a:gd name="T14" fmla="*/ 2 w 5"/>
                <a:gd name="T15" fmla="*/ 2 h 2"/>
                <a:gd name="T16" fmla="*/ 2 w 5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939"/>
            <p:cNvSpPr>
              <a:spLocks/>
            </p:cNvSpPr>
            <p:nvPr/>
          </p:nvSpPr>
          <p:spPr bwMode="auto">
            <a:xfrm>
              <a:off x="2339297" y="4103801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2 h 5"/>
                <a:gd name="T6" fmla="*/ 2 w 2"/>
                <a:gd name="T7" fmla="*/ 0 h 5"/>
                <a:gd name="T8" fmla="*/ 0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2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940"/>
            <p:cNvSpPr>
              <a:spLocks/>
            </p:cNvSpPr>
            <p:nvPr/>
          </p:nvSpPr>
          <p:spPr bwMode="auto">
            <a:xfrm>
              <a:off x="2334534" y="410380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941"/>
            <p:cNvSpPr>
              <a:spLocks/>
            </p:cNvSpPr>
            <p:nvPr/>
          </p:nvSpPr>
          <p:spPr bwMode="auto">
            <a:xfrm>
              <a:off x="2399622" y="4111738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942"/>
            <p:cNvSpPr>
              <a:spLocks/>
            </p:cNvSpPr>
            <p:nvPr/>
          </p:nvSpPr>
          <p:spPr bwMode="auto">
            <a:xfrm>
              <a:off x="2391684" y="4122851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943"/>
            <p:cNvSpPr>
              <a:spLocks/>
            </p:cNvSpPr>
            <p:nvPr/>
          </p:nvSpPr>
          <p:spPr bwMode="auto">
            <a:xfrm>
              <a:off x="2380572" y="412602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944"/>
            <p:cNvSpPr>
              <a:spLocks/>
            </p:cNvSpPr>
            <p:nvPr/>
          </p:nvSpPr>
          <p:spPr bwMode="auto">
            <a:xfrm>
              <a:off x="2405972" y="411491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945"/>
            <p:cNvSpPr>
              <a:spLocks/>
            </p:cNvSpPr>
            <p:nvPr/>
          </p:nvSpPr>
          <p:spPr bwMode="auto">
            <a:xfrm>
              <a:off x="2410734" y="4106976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3 h 5"/>
                <a:gd name="T6" fmla="*/ 2 w 2"/>
                <a:gd name="T7" fmla="*/ 5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946"/>
            <p:cNvSpPr>
              <a:spLocks/>
            </p:cNvSpPr>
            <p:nvPr/>
          </p:nvSpPr>
          <p:spPr bwMode="auto">
            <a:xfrm>
              <a:off x="2391684" y="4076813"/>
              <a:ext cx="115888" cy="68263"/>
            </a:xfrm>
            <a:custGeom>
              <a:avLst/>
              <a:gdLst>
                <a:gd name="T0" fmla="*/ 57 w 73"/>
                <a:gd name="T1" fmla="*/ 31 h 43"/>
                <a:gd name="T2" fmla="*/ 59 w 73"/>
                <a:gd name="T3" fmla="*/ 36 h 43"/>
                <a:gd name="T4" fmla="*/ 64 w 73"/>
                <a:gd name="T5" fmla="*/ 41 h 43"/>
                <a:gd name="T6" fmla="*/ 69 w 73"/>
                <a:gd name="T7" fmla="*/ 41 h 43"/>
                <a:gd name="T8" fmla="*/ 73 w 73"/>
                <a:gd name="T9" fmla="*/ 43 h 43"/>
                <a:gd name="T10" fmla="*/ 69 w 73"/>
                <a:gd name="T11" fmla="*/ 38 h 43"/>
                <a:gd name="T12" fmla="*/ 64 w 73"/>
                <a:gd name="T13" fmla="*/ 34 h 43"/>
                <a:gd name="T14" fmla="*/ 62 w 73"/>
                <a:gd name="T15" fmla="*/ 31 h 43"/>
                <a:gd name="T16" fmla="*/ 59 w 73"/>
                <a:gd name="T17" fmla="*/ 26 h 43"/>
                <a:gd name="T18" fmla="*/ 62 w 73"/>
                <a:gd name="T19" fmla="*/ 24 h 43"/>
                <a:gd name="T20" fmla="*/ 54 w 73"/>
                <a:gd name="T21" fmla="*/ 22 h 43"/>
                <a:gd name="T22" fmla="*/ 52 w 73"/>
                <a:gd name="T23" fmla="*/ 17 h 43"/>
                <a:gd name="T24" fmla="*/ 47 w 73"/>
                <a:gd name="T25" fmla="*/ 12 h 43"/>
                <a:gd name="T26" fmla="*/ 35 w 73"/>
                <a:gd name="T27" fmla="*/ 8 h 43"/>
                <a:gd name="T28" fmla="*/ 33 w 73"/>
                <a:gd name="T29" fmla="*/ 8 h 43"/>
                <a:gd name="T30" fmla="*/ 24 w 73"/>
                <a:gd name="T31" fmla="*/ 3 h 43"/>
                <a:gd name="T32" fmla="*/ 21 w 73"/>
                <a:gd name="T33" fmla="*/ 5 h 43"/>
                <a:gd name="T34" fmla="*/ 14 w 73"/>
                <a:gd name="T35" fmla="*/ 10 h 43"/>
                <a:gd name="T36" fmla="*/ 12 w 73"/>
                <a:gd name="T37" fmla="*/ 8 h 43"/>
                <a:gd name="T38" fmla="*/ 9 w 73"/>
                <a:gd name="T39" fmla="*/ 0 h 43"/>
                <a:gd name="T40" fmla="*/ 5 w 73"/>
                <a:gd name="T41" fmla="*/ 0 h 43"/>
                <a:gd name="T42" fmla="*/ 2 w 73"/>
                <a:gd name="T43" fmla="*/ 0 h 43"/>
                <a:gd name="T44" fmla="*/ 0 w 73"/>
                <a:gd name="T45" fmla="*/ 3 h 43"/>
                <a:gd name="T46" fmla="*/ 2 w 73"/>
                <a:gd name="T47" fmla="*/ 8 h 43"/>
                <a:gd name="T48" fmla="*/ 9 w 73"/>
                <a:gd name="T49" fmla="*/ 8 h 43"/>
                <a:gd name="T50" fmla="*/ 9 w 73"/>
                <a:gd name="T51" fmla="*/ 10 h 43"/>
                <a:gd name="T52" fmla="*/ 2 w 73"/>
                <a:gd name="T53" fmla="*/ 10 h 43"/>
                <a:gd name="T54" fmla="*/ 5 w 73"/>
                <a:gd name="T55" fmla="*/ 15 h 43"/>
                <a:gd name="T56" fmla="*/ 9 w 73"/>
                <a:gd name="T57" fmla="*/ 15 h 43"/>
                <a:gd name="T58" fmla="*/ 14 w 73"/>
                <a:gd name="T59" fmla="*/ 15 h 43"/>
                <a:gd name="T60" fmla="*/ 19 w 73"/>
                <a:gd name="T61" fmla="*/ 17 h 43"/>
                <a:gd name="T62" fmla="*/ 26 w 73"/>
                <a:gd name="T63" fmla="*/ 22 h 43"/>
                <a:gd name="T64" fmla="*/ 28 w 73"/>
                <a:gd name="T65" fmla="*/ 26 h 43"/>
                <a:gd name="T66" fmla="*/ 31 w 73"/>
                <a:gd name="T67" fmla="*/ 34 h 43"/>
                <a:gd name="T68" fmla="*/ 35 w 73"/>
                <a:gd name="T69" fmla="*/ 34 h 43"/>
                <a:gd name="T70" fmla="*/ 45 w 73"/>
                <a:gd name="T71" fmla="*/ 36 h 43"/>
                <a:gd name="T72" fmla="*/ 45 w 73"/>
                <a:gd name="T73" fmla="*/ 34 h 43"/>
                <a:gd name="T74" fmla="*/ 50 w 73"/>
                <a:gd name="T75" fmla="*/ 31 h 43"/>
                <a:gd name="T76" fmla="*/ 50 w 7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43">
                  <a:moveTo>
                    <a:pt x="54" y="31"/>
                  </a:moveTo>
                  <a:lnTo>
                    <a:pt x="57" y="31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2" y="38"/>
                  </a:lnTo>
                  <a:lnTo>
                    <a:pt x="64" y="41"/>
                  </a:lnTo>
                  <a:lnTo>
                    <a:pt x="66" y="41"/>
                  </a:lnTo>
                  <a:lnTo>
                    <a:pt x="69" y="41"/>
                  </a:lnTo>
                  <a:lnTo>
                    <a:pt x="73" y="43"/>
                  </a:lnTo>
                  <a:lnTo>
                    <a:pt x="73" y="43"/>
                  </a:lnTo>
                  <a:lnTo>
                    <a:pt x="73" y="41"/>
                  </a:lnTo>
                  <a:lnTo>
                    <a:pt x="69" y="38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64" y="31"/>
                  </a:lnTo>
                  <a:lnTo>
                    <a:pt x="62" y="31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2" y="2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50" y="12"/>
                  </a:lnTo>
                  <a:lnTo>
                    <a:pt x="47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5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24" y="19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31" y="34"/>
                  </a:lnTo>
                  <a:lnTo>
                    <a:pt x="33" y="31"/>
                  </a:lnTo>
                  <a:lnTo>
                    <a:pt x="35" y="34"/>
                  </a:lnTo>
                  <a:lnTo>
                    <a:pt x="38" y="36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5" y="34"/>
                  </a:lnTo>
                  <a:lnTo>
                    <a:pt x="45" y="31"/>
                  </a:lnTo>
                  <a:lnTo>
                    <a:pt x="50" y="31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947"/>
            <p:cNvSpPr>
              <a:spLocks/>
            </p:cNvSpPr>
            <p:nvPr/>
          </p:nvSpPr>
          <p:spPr bwMode="auto">
            <a:xfrm>
              <a:off x="2391684" y="4076813"/>
              <a:ext cx="115888" cy="68263"/>
            </a:xfrm>
            <a:custGeom>
              <a:avLst/>
              <a:gdLst>
                <a:gd name="T0" fmla="*/ 57 w 73"/>
                <a:gd name="T1" fmla="*/ 31 h 43"/>
                <a:gd name="T2" fmla="*/ 59 w 73"/>
                <a:gd name="T3" fmla="*/ 36 h 43"/>
                <a:gd name="T4" fmla="*/ 64 w 73"/>
                <a:gd name="T5" fmla="*/ 41 h 43"/>
                <a:gd name="T6" fmla="*/ 69 w 73"/>
                <a:gd name="T7" fmla="*/ 41 h 43"/>
                <a:gd name="T8" fmla="*/ 73 w 73"/>
                <a:gd name="T9" fmla="*/ 43 h 43"/>
                <a:gd name="T10" fmla="*/ 69 w 73"/>
                <a:gd name="T11" fmla="*/ 38 h 43"/>
                <a:gd name="T12" fmla="*/ 64 w 73"/>
                <a:gd name="T13" fmla="*/ 34 h 43"/>
                <a:gd name="T14" fmla="*/ 62 w 73"/>
                <a:gd name="T15" fmla="*/ 31 h 43"/>
                <a:gd name="T16" fmla="*/ 59 w 73"/>
                <a:gd name="T17" fmla="*/ 26 h 43"/>
                <a:gd name="T18" fmla="*/ 62 w 73"/>
                <a:gd name="T19" fmla="*/ 24 h 43"/>
                <a:gd name="T20" fmla="*/ 54 w 73"/>
                <a:gd name="T21" fmla="*/ 22 h 43"/>
                <a:gd name="T22" fmla="*/ 52 w 73"/>
                <a:gd name="T23" fmla="*/ 17 h 43"/>
                <a:gd name="T24" fmla="*/ 47 w 73"/>
                <a:gd name="T25" fmla="*/ 12 h 43"/>
                <a:gd name="T26" fmla="*/ 35 w 73"/>
                <a:gd name="T27" fmla="*/ 8 h 43"/>
                <a:gd name="T28" fmla="*/ 33 w 73"/>
                <a:gd name="T29" fmla="*/ 8 h 43"/>
                <a:gd name="T30" fmla="*/ 24 w 73"/>
                <a:gd name="T31" fmla="*/ 3 h 43"/>
                <a:gd name="T32" fmla="*/ 21 w 73"/>
                <a:gd name="T33" fmla="*/ 5 h 43"/>
                <a:gd name="T34" fmla="*/ 14 w 73"/>
                <a:gd name="T35" fmla="*/ 10 h 43"/>
                <a:gd name="T36" fmla="*/ 12 w 73"/>
                <a:gd name="T37" fmla="*/ 8 h 43"/>
                <a:gd name="T38" fmla="*/ 9 w 73"/>
                <a:gd name="T39" fmla="*/ 0 h 43"/>
                <a:gd name="T40" fmla="*/ 5 w 73"/>
                <a:gd name="T41" fmla="*/ 0 h 43"/>
                <a:gd name="T42" fmla="*/ 2 w 73"/>
                <a:gd name="T43" fmla="*/ 0 h 43"/>
                <a:gd name="T44" fmla="*/ 0 w 73"/>
                <a:gd name="T45" fmla="*/ 3 h 43"/>
                <a:gd name="T46" fmla="*/ 2 w 73"/>
                <a:gd name="T47" fmla="*/ 8 h 43"/>
                <a:gd name="T48" fmla="*/ 9 w 73"/>
                <a:gd name="T49" fmla="*/ 8 h 43"/>
                <a:gd name="T50" fmla="*/ 9 w 73"/>
                <a:gd name="T51" fmla="*/ 10 h 43"/>
                <a:gd name="T52" fmla="*/ 2 w 73"/>
                <a:gd name="T53" fmla="*/ 10 h 43"/>
                <a:gd name="T54" fmla="*/ 5 w 73"/>
                <a:gd name="T55" fmla="*/ 15 h 43"/>
                <a:gd name="T56" fmla="*/ 9 w 73"/>
                <a:gd name="T57" fmla="*/ 15 h 43"/>
                <a:gd name="T58" fmla="*/ 14 w 73"/>
                <a:gd name="T59" fmla="*/ 15 h 43"/>
                <a:gd name="T60" fmla="*/ 19 w 73"/>
                <a:gd name="T61" fmla="*/ 17 h 43"/>
                <a:gd name="T62" fmla="*/ 26 w 73"/>
                <a:gd name="T63" fmla="*/ 22 h 43"/>
                <a:gd name="T64" fmla="*/ 28 w 73"/>
                <a:gd name="T65" fmla="*/ 26 h 43"/>
                <a:gd name="T66" fmla="*/ 31 w 73"/>
                <a:gd name="T67" fmla="*/ 34 h 43"/>
                <a:gd name="T68" fmla="*/ 35 w 73"/>
                <a:gd name="T69" fmla="*/ 34 h 43"/>
                <a:gd name="T70" fmla="*/ 45 w 73"/>
                <a:gd name="T71" fmla="*/ 36 h 43"/>
                <a:gd name="T72" fmla="*/ 45 w 73"/>
                <a:gd name="T73" fmla="*/ 34 h 43"/>
                <a:gd name="T74" fmla="*/ 50 w 73"/>
                <a:gd name="T75" fmla="*/ 31 h 43"/>
                <a:gd name="T76" fmla="*/ 50 w 7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43">
                  <a:moveTo>
                    <a:pt x="54" y="31"/>
                  </a:moveTo>
                  <a:lnTo>
                    <a:pt x="57" y="31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2" y="38"/>
                  </a:lnTo>
                  <a:lnTo>
                    <a:pt x="64" y="41"/>
                  </a:lnTo>
                  <a:lnTo>
                    <a:pt x="66" y="41"/>
                  </a:lnTo>
                  <a:lnTo>
                    <a:pt x="69" y="41"/>
                  </a:lnTo>
                  <a:lnTo>
                    <a:pt x="73" y="43"/>
                  </a:lnTo>
                  <a:lnTo>
                    <a:pt x="73" y="43"/>
                  </a:lnTo>
                  <a:lnTo>
                    <a:pt x="73" y="41"/>
                  </a:lnTo>
                  <a:lnTo>
                    <a:pt x="69" y="38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64" y="31"/>
                  </a:lnTo>
                  <a:lnTo>
                    <a:pt x="62" y="31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2" y="2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50" y="12"/>
                  </a:lnTo>
                  <a:lnTo>
                    <a:pt x="47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5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24" y="19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31" y="34"/>
                  </a:lnTo>
                  <a:lnTo>
                    <a:pt x="33" y="31"/>
                  </a:lnTo>
                  <a:lnTo>
                    <a:pt x="35" y="34"/>
                  </a:lnTo>
                  <a:lnTo>
                    <a:pt x="38" y="36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5" y="34"/>
                  </a:lnTo>
                  <a:lnTo>
                    <a:pt x="45" y="31"/>
                  </a:lnTo>
                  <a:lnTo>
                    <a:pt x="50" y="31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4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948"/>
            <p:cNvSpPr>
              <a:spLocks/>
            </p:cNvSpPr>
            <p:nvPr/>
          </p:nvSpPr>
          <p:spPr bwMode="auto">
            <a:xfrm>
              <a:off x="2429784" y="4122851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0 h 5"/>
                <a:gd name="T4" fmla="*/ 0 w 4"/>
                <a:gd name="T5" fmla="*/ 2 h 5"/>
                <a:gd name="T6" fmla="*/ 0 w 4"/>
                <a:gd name="T7" fmla="*/ 5 h 5"/>
                <a:gd name="T8" fmla="*/ 4 w 4"/>
                <a:gd name="T9" fmla="*/ 5 h 5"/>
                <a:gd name="T10" fmla="*/ 4 w 4"/>
                <a:gd name="T11" fmla="*/ 0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949"/>
            <p:cNvSpPr>
              <a:spLocks/>
            </p:cNvSpPr>
            <p:nvPr/>
          </p:nvSpPr>
          <p:spPr bwMode="auto">
            <a:xfrm>
              <a:off x="2369459" y="408157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950"/>
            <p:cNvSpPr>
              <a:spLocks/>
            </p:cNvSpPr>
            <p:nvPr/>
          </p:nvSpPr>
          <p:spPr bwMode="auto">
            <a:xfrm>
              <a:off x="2383747" y="4081576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951"/>
            <p:cNvSpPr>
              <a:spLocks/>
            </p:cNvSpPr>
            <p:nvPr/>
          </p:nvSpPr>
          <p:spPr bwMode="auto">
            <a:xfrm>
              <a:off x="2413909" y="40768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952"/>
            <p:cNvSpPr>
              <a:spLocks/>
            </p:cNvSpPr>
            <p:nvPr/>
          </p:nvSpPr>
          <p:spPr bwMode="auto">
            <a:xfrm>
              <a:off x="2413909" y="4076813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0 h 3"/>
                <a:gd name="T4" fmla="*/ 0 w 5"/>
                <a:gd name="T5" fmla="*/ 0 h 3"/>
                <a:gd name="T6" fmla="*/ 5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953"/>
            <p:cNvSpPr>
              <a:spLocks/>
            </p:cNvSpPr>
            <p:nvPr/>
          </p:nvSpPr>
          <p:spPr bwMode="auto">
            <a:xfrm>
              <a:off x="2493284" y="4100626"/>
              <a:ext cx="25400" cy="14288"/>
            </a:xfrm>
            <a:custGeom>
              <a:avLst/>
              <a:gdLst>
                <a:gd name="T0" fmla="*/ 0 w 7"/>
                <a:gd name="T1" fmla="*/ 2 h 4"/>
                <a:gd name="T2" fmla="*/ 0 w 7"/>
                <a:gd name="T3" fmla="*/ 3 h 4"/>
                <a:gd name="T4" fmla="*/ 2 w 7"/>
                <a:gd name="T5" fmla="*/ 4 h 4"/>
                <a:gd name="T6" fmla="*/ 3 w 7"/>
                <a:gd name="T7" fmla="*/ 4 h 4"/>
                <a:gd name="T8" fmla="*/ 6 w 7"/>
                <a:gd name="T9" fmla="*/ 2 h 4"/>
                <a:gd name="T10" fmla="*/ 7 w 7"/>
                <a:gd name="T11" fmla="*/ 2 h 4"/>
                <a:gd name="T12" fmla="*/ 7 w 7"/>
                <a:gd name="T13" fmla="*/ 1 h 4"/>
                <a:gd name="T14" fmla="*/ 7 w 7"/>
                <a:gd name="T15" fmla="*/ 0 h 4"/>
                <a:gd name="T16" fmla="*/ 6 w 7"/>
                <a:gd name="T17" fmla="*/ 0 h 4"/>
                <a:gd name="T18" fmla="*/ 6 w 7"/>
                <a:gd name="T19" fmla="*/ 0 h 4"/>
                <a:gd name="T20" fmla="*/ 6 w 7"/>
                <a:gd name="T21" fmla="*/ 1 h 4"/>
                <a:gd name="T22" fmla="*/ 4 w 7"/>
                <a:gd name="T23" fmla="*/ 2 h 4"/>
                <a:gd name="T24" fmla="*/ 3 w 7"/>
                <a:gd name="T25" fmla="*/ 2 h 4"/>
                <a:gd name="T26" fmla="*/ 1 w 7"/>
                <a:gd name="T27" fmla="*/ 2 h 4"/>
                <a:gd name="T28" fmla="*/ 0 w 7"/>
                <a:gd name="T2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954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2 w 12"/>
                <a:gd name="T3" fmla="*/ 0 h 9"/>
                <a:gd name="T4" fmla="*/ 0 w 12"/>
                <a:gd name="T5" fmla="*/ 0 h 9"/>
                <a:gd name="T6" fmla="*/ 0 w 12"/>
                <a:gd name="T7" fmla="*/ 0 h 9"/>
                <a:gd name="T8" fmla="*/ 2 w 12"/>
                <a:gd name="T9" fmla="*/ 2 h 9"/>
                <a:gd name="T10" fmla="*/ 7 w 12"/>
                <a:gd name="T11" fmla="*/ 2 h 9"/>
                <a:gd name="T12" fmla="*/ 7 w 12"/>
                <a:gd name="T13" fmla="*/ 4 h 9"/>
                <a:gd name="T14" fmla="*/ 9 w 12"/>
                <a:gd name="T15" fmla="*/ 4 h 9"/>
                <a:gd name="T16" fmla="*/ 9 w 12"/>
                <a:gd name="T17" fmla="*/ 9 h 9"/>
                <a:gd name="T18" fmla="*/ 12 w 12"/>
                <a:gd name="T19" fmla="*/ 9 h 9"/>
                <a:gd name="T20" fmla="*/ 12 w 12"/>
                <a:gd name="T21" fmla="*/ 7 h 9"/>
                <a:gd name="T22" fmla="*/ 9 w 12"/>
                <a:gd name="T23" fmla="*/ 4 h 9"/>
                <a:gd name="T24" fmla="*/ 7 w 12"/>
                <a:gd name="T25" fmla="*/ 2 h 9"/>
                <a:gd name="T26" fmla="*/ 5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955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2 w 12"/>
                <a:gd name="T3" fmla="*/ 0 h 9"/>
                <a:gd name="T4" fmla="*/ 0 w 12"/>
                <a:gd name="T5" fmla="*/ 0 h 9"/>
                <a:gd name="T6" fmla="*/ 0 w 12"/>
                <a:gd name="T7" fmla="*/ 0 h 9"/>
                <a:gd name="T8" fmla="*/ 2 w 12"/>
                <a:gd name="T9" fmla="*/ 2 h 9"/>
                <a:gd name="T10" fmla="*/ 7 w 12"/>
                <a:gd name="T11" fmla="*/ 2 h 9"/>
                <a:gd name="T12" fmla="*/ 7 w 12"/>
                <a:gd name="T13" fmla="*/ 4 h 9"/>
                <a:gd name="T14" fmla="*/ 9 w 12"/>
                <a:gd name="T15" fmla="*/ 4 h 9"/>
                <a:gd name="T16" fmla="*/ 9 w 12"/>
                <a:gd name="T17" fmla="*/ 9 h 9"/>
                <a:gd name="T18" fmla="*/ 12 w 12"/>
                <a:gd name="T19" fmla="*/ 9 h 9"/>
                <a:gd name="T20" fmla="*/ 12 w 12"/>
                <a:gd name="T21" fmla="*/ 7 h 9"/>
                <a:gd name="T22" fmla="*/ 9 w 12"/>
                <a:gd name="T23" fmla="*/ 4 h 9"/>
                <a:gd name="T24" fmla="*/ 7 w 12"/>
                <a:gd name="T25" fmla="*/ 2 h 9"/>
                <a:gd name="T26" fmla="*/ 5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956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3 h 7"/>
                <a:gd name="T2" fmla="*/ 0 w 2"/>
                <a:gd name="T3" fmla="*/ 5 h 7"/>
                <a:gd name="T4" fmla="*/ 2 w 2"/>
                <a:gd name="T5" fmla="*/ 7 h 7"/>
                <a:gd name="T6" fmla="*/ 2 w 2"/>
                <a:gd name="T7" fmla="*/ 5 h 7"/>
                <a:gd name="T8" fmla="*/ 2 w 2"/>
                <a:gd name="T9" fmla="*/ 5 h 7"/>
                <a:gd name="T10" fmla="*/ 0 w 2"/>
                <a:gd name="T11" fmla="*/ 0 h 7"/>
                <a:gd name="T12" fmla="*/ 0 w 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957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3 h 7"/>
                <a:gd name="T2" fmla="*/ 0 w 2"/>
                <a:gd name="T3" fmla="*/ 5 h 7"/>
                <a:gd name="T4" fmla="*/ 2 w 2"/>
                <a:gd name="T5" fmla="*/ 7 h 7"/>
                <a:gd name="T6" fmla="*/ 2 w 2"/>
                <a:gd name="T7" fmla="*/ 5 h 7"/>
                <a:gd name="T8" fmla="*/ 2 w 2"/>
                <a:gd name="T9" fmla="*/ 5 h 7"/>
                <a:gd name="T10" fmla="*/ 0 w 2"/>
                <a:gd name="T11" fmla="*/ 0 h 7"/>
                <a:gd name="T12" fmla="*/ 0 w 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958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2 w 4"/>
                <a:gd name="T5" fmla="*/ 0 h 5"/>
                <a:gd name="T6" fmla="*/ 0 w 4"/>
                <a:gd name="T7" fmla="*/ 2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959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2 w 4"/>
                <a:gd name="T5" fmla="*/ 0 h 5"/>
                <a:gd name="T6" fmla="*/ 0 w 4"/>
                <a:gd name="T7" fmla="*/ 2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960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2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2 h 5"/>
                <a:gd name="T10" fmla="*/ 5 w 5"/>
                <a:gd name="T11" fmla="*/ 5 h 5"/>
                <a:gd name="T12" fmla="*/ 5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961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2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2 h 5"/>
                <a:gd name="T10" fmla="*/ 5 w 5"/>
                <a:gd name="T11" fmla="*/ 5 h 5"/>
                <a:gd name="T12" fmla="*/ 5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962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5 w 5"/>
                <a:gd name="T1" fmla="*/ 4 h 4"/>
                <a:gd name="T2" fmla="*/ 3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2 h 4"/>
                <a:gd name="T10" fmla="*/ 3 w 5"/>
                <a:gd name="T11" fmla="*/ 4 h 4"/>
                <a:gd name="T12" fmla="*/ 5 w 5"/>
                <a:gd name="T13" fmla="*/ 4 h 4"/>
                <a:gd name="T14" fmla="*/ 5 w 5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963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5 w 5"/>
                <a:gd name="T1" fmla="*/ 4 h 4"/>
                <a:gd name="T2" fmla="*/ 3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2 h 4"/>
                <a:gd name="T10" fmla="*/ 3 w 5"/>
                <a:gd name="T11" fmla="*/ 4 h 4"/>
                <a:gd name="T12" fmla="*/ 5 w 5"/>
                <a:gd name="T13" fmla="*/ 4 h 4"/>
                <a:gd name="T14" fmla="*/ 5 w 5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964"/>
            <p:cNvSpPr>
              <a:spLocks/>
            </p:cNvSpPr>
            <p:nvPr/>
          </p:nvSpPr>
          <p:spPr bwMode="auto">
            <a:xfrm>
              <a:off x="2572659" y="414190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2 w 4"/>
                <a:gd name="T5" fmla="*/ 0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965"/>
            <p:cNvSpPr>
              <a:spLocks/>
            </p:cNvSpPr>
            <p:nvPr/>
          </p:nvSpPr>
          <p:spPr bwMode="auto">
            <a:xfrm>
              <a:off x="2572659" y="414190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2 w 4"/>
                <a:gd name="T5" fmla="*/ 0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966"/>
            <p:cNvSpPr>
              <a:spLocks/>
            </p:cNvSpPr>
            <p:nvPr/>
          </p:nvSpPr>
          <p:spPr bwMode="auto">
            <a:xfrm>
              <a:off x="2564722" y="41482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967"/>
            <p:cNvSpPr>
              <a:spLocks/>
            </p:cNvSpPr>
            <p:nvPr/>
          </p:nvSpPr>
          <p:spPr bwMode="auto">
            <a:xfrm>
              <a:off x="2564722" y="41482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968"/>
            <p:cNvSpPr>
              <a:spLocks/>
            </p:cNvSpPr>
            <p:nvPr/>
          </p:nvSpPr>
          <p:spPr bwMode="auto">
            <a:xfrm>
              <a:off x="2564722" y="41339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969"/>
            <p:cNvSpPr>
              <a:spLocks/>
            </p:cNvSpPr>
            <p:nvPr/>
          </p:nvSpPr>
          <p:spPr bwMode="auto">
            <a:xfrm>
              <a:off x="2564722" y="41339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970"/>
            <p:cNvSpPr>
              <a:spLocks/>
            </p:cNvSpPr>
            <p:nvPr/>
          </p:nvSpPr>
          <p:spPr bwMode="auto">
            <a:xfrm>
              <a:off x="2507572" y="413713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3 w 3"/>
                <a:gd name="T5" fmla="*/ 3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971"/>
            <p:cNvSpPr>
              <a:spLocks/>
            </p:cNvSpPr>
            <p:nvPr/>
          </p:nvSpPr>
          <p:spPr bwMode="auto">
            <a:xfrm>
              <a:off x="2518684" y="4145076"/>
              <a:ext cx="4763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3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972"/>
            <p:cNvSpPr>
              <a:spLocks/>
            </p:cNvSpPr>
            <p:nvPr/>
          </p:nvSpPr>
          <p:spPr bwMode="auto">
            <a:xfrm>
              <a:off x="2278972" y="4145076"/>
              <a:ext cx="247650" cy="211138"/>
            </a:xfrm>
            <a:custGeom>
              <a:avLst/>
              <a:gdLst>
                <a:gd name="T0" fmla="*/ 50 w 156"/>
                <a:gd name="T1" fmla="*/ 17 h 133"/>
                <a:gd name="T2" fmla="*/ 45 w 156"/>
                <a:gd name="T3" fmla="*/ 24 h 133"/>
                <a:gd name="T4" fmla="*/ 43 w 156"/>
                <a:gd name="T5" fmla="*/ 26 h 133"/>
                <a:gd name="T6" fmla="*/ 35 w 156"/>
                <a:gd name="T7" fmla="*/ 28 h 133"/>
                <a:gd name="T8" fmla="*/ 33 w 156"/>
                <a:gd name="T9" fmla="*/ 38 h 133"/>
                <a:gd name="T10" fmla="*/ 24 w 156"/>
                <a:gd name="T11" fmla="*/ 43 h 133"/>
                <a:gd name="T12" fmla="*/ 16 w 156"/>
                <a:gd name="T13" fmla="*/ 43 h 133"/>
                <a:gd name="T14" fmla="*/ 7 w 156"/>
                <a:gd name="T15" fmla="*/ 50 h 133"/>
                <a:gd name="T16" fmla="*/ 5 w 156"/>
                <a:gd name="T17" fmla="*/ 50 h 133"/>
                <a:gd name="T18" fmla="*/ 5 w 156"/>
                <a:gd name="T19" fmla="*/ 69 h 133"/>
                <a:gd name="T20" fmla="*/ 2 w 156"/>
                <a:gd name="T21" fmla="*/ 69 h 133"/>
                <a:gd name="T22" fmla="*/ 0 w 156"/>
                <a:gd name="T23" fmla="*/ 66 h 133"/>
                <a:gd name="T24" fmla="*/ 5 w 156"/>
                <a:gd name="T25" fmla="*/ 78 h 133"/>
                <a:gd name="T26" fmla="*/ 7 w 156"/>
                <a:gd name="T27" fmla="*/ 90 h 133"/>
                <a:gd name="T28" fmla="*/ 9 w 156"/>
                <a:gd name="T29" fmla="*/ 102 h 133"/>
                <a:gd name="T30" fmla="*/ 9 w 156"/>
                <a:gd name="T31" fmla="*/ 111 h 133"/>
                <a:gd name="T32" fmla="*/ 21 w 156"/>
                <a:gd name="T33" fmla="*/ 114 h 133"/>
                <a:gd name="T34" fmla="*/ 26 w 156"/>
                <a:gd name="T35" fmla="*/ 109 h 133"/>
                <a:gd name="T36" fmla="*/ 38 w 156"/>
                <a:gd name="T37" fmla="*/ 107 h 133"/>
                <a:gd name="T38" fmla="*/ 45 w 156"/>
                <a:gd name="T39" fmla="*/ 102 h 133"/>
                <a:gd name="T40" fmla="*/ 61 w 156"/>
                <a:gd name="T41" fmla="*/ 97 h 133"/>
                <a:gd name="T42" fmla="*/ 80 w 156"/>
                <a:gd name="T43" fmla="*/ 99 h 133"/>
                <a:gd name="T44" fmla="*/ 85 w 156"/>
                <a:gd name="T45" fmla="*/ 111 h 133"/>
                <a:gd name="T46" fmla="*/ 90 w 156"/>
                <a:gd name="T47" fmla="*/ 109 h 133"/>
                <a:gd name="T48" fmla="*/ 97 w 156"/>
                <a:gd name="T49" fmla="*/ 102 h 133"/>
                <a:gd name="T50" fmla="*/ 92 w 156"/>
                <a:gd name="T51" fmla="*/ 111 h 133"/>
                <a:gd name="T52" fmla="*/ 97 w 156"/>
                <a:gd name="T53" fmla="*/ 114 h 133"/>
                <a:gd name="T54" fmla="*/ 97 w 156"/>
                <a:gd name="T55" fmla="*/ 114 h 133"/>
                <a:gd name="T56" fmla="*/ 104 w 156"/>
                <a:gd name="T57" fmla="*/ 121 h 133"/>
                <a:gd name="T58" fmla="*/ 106 w 156"/>
                <a:gd name="T59" fmla="*/ 128 h 133"/>
                <a:gd name="T60" fmla="*/ 118 w 156"/>
                <a:gd name="T61" fmla="*/ 133 h 133"/>
                <a:gd name="T62" fmla="*/ 125 w 156"/>
                <a:gd name="T63" fmla="*/ 128 h 133"/>
                <a:gd name="T64" fmla="*/ 133 w 156"/>
                <a:gd name="T65" fmla="*/ 130 h 133"/>
                <a:gd name="T66" fmla="*/ 142 w 156"/>
                <a:gd name="T67" fmla="*/ 125 h 133"/>
                <a:gd name="T68" fmla="*/ 144 w 156"/>
                <a:gd name="T69" fmla="*/ 109 h 133"/>
                <a:gd name="T70" fmla="*/ 154 w 156"/>
                <a:gd name="T71" fmla="*/ 97 h 133"/>
                <a:gd name="T72" fmla="*/ 154 w 156"/>
                <a:gd name="T73" fmla="*/ 88 h 133"/>
                <a:gd name="T74" fmla="*/ 154 w 156"/>
                <a:gd name="T75" fmla="*/ 73 h 133"/>
                <a:gd name="T76" fmla="*/ 154 w 156"/>
                <a:gd name="T77" fmla="*/ 66 h 133"/>
                <a:gd name="T78" fmla="*/ 144 w 156"/>
                <a:gd name="T79" fmla="*/ 54 h 133"/>
                <a:gd name="T80" fmla="*/ 140 w 156"/>
                <a:gd name="T81" fmla="*/ 50 h 133"/>
                <a:gd name="T82" fmla="*/ 137 w 156"/>
                <a:gd name="T83" fmla="*/ 40 h 133"/>
                <a:gd name="T84" fmla="*/ 128 w 156"/>
                <a:gd name="T85" fmla="*/ 33 h 133"/>
                <a:gd name="T86" fmla="*/ 125 w 156"/>
                <a:gd name="T87" fmla="*/ 17 h 133"/>
                <a:gd name="T88" fmla="*/ 118 w 156"/>
                <a:gd name="T89" fmla="*/ 17 h 133"/>
                <a:gd name="T90" fmla="*/ 116 w 156"/>
                <a:gd name="T91" fmla="*/ 2 h 133"/>
                <a:gd name="T92" fmla="*/ 114 w 156"/>
                <a:gd name="T93" fmla="*/ 2 h 133"/>
                <a:gd name="T94" fmla="*/ 111 w 156"/>
                <a:gd name="T95" fmla="*/ 10 h 133"/>
                <a:gd name="T96" fmla="*/ 111 w 156"/>
                <a:gd name="T97" fmla="*/ 14 h 133"/>
                <a:gd name="T98" fmla="*/ 106 w 156"/>
                <a:gd name="T99" fmla="*/ 31 h 133"/>
                <a:gd name="T100" fmla="*/ 97 w 156"/>
                <a:gd name="T101" fmla="*/ 26 h 133"/>
                <a:gd name="T102" fmla="*/ 90 w 156"/>
                <a:gd name="T103" fmla="*/ 21 h 133"/>
                <a:gd name="T104" fmla="*/ 88 w 156"/>
                <a:gd name="T105" fmla="*/ 17 h 133"/>
                <a:gd name="T106" fmla="*/ 92 w 156"/>
                <a:gd name="T107" fmla="*/ 7 h 133"/>
                <a:gd name="T108" fmla="*/ 88 w 156"/>
                <a:gd name="T109" fmla="*/ 5 h 133"/>
                <a:gd name="T110" fmla="*/ 76 w 156"/>
                <a:gd name="T111" fmla="*/ 2 h 133"/>
                <a:gd name="T112" fmla="*/ 76 w 156"/>
                <a:gd name="T113" fmla="*/ 7 h 133"/>
                <a:gd name="T114" fmla="*/ 66 w 156"/>
                <a:gd name="T115" fmla="*/ 12 h 133"/>
                <a:gd name="T116" fmla="*/ 66 w 156"/>
                <a:gd name="T117" fmla="*/ 19 h 133"/>
                <a:gd name="T118" fmla="*/ 61 w 156"/>
                <a:gd name="T119" fmla="*/ 19 h 133"/>
                <a:gd name="T120" fmla="*/ 57 w 156"/>
                <a:gd name="T121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" h="133">
                  <a:moveTo>
                    <a:pt x="54" y="14"/>
                  </a:moveTo>
                  <a:lnTo>
                    <a:pt x="52" y="14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7" y="19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0" y="26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5" y="28"/>
                  </a:lnTo>
                  <a:lnTo>
                    <a:pt x="35" y="31"/>
                  </a:lnTo>
                  <a:lnTo>
                    <a:pt x="38" y="33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1" y="43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6" y="43"/>
                  </a:lnTo>
                  <a:lnTo>
                    <a:pt x="14" y="45"/>
                  </a:lnTo>
                  <a:lnTo>
                    <a:pt x="12" y="47"/>
                  </a:lnTo>
                  <a:lnTo>
                    <a:pt x="9" y="47"/>
                  </a:lnTo>
                  <a:lnTo>
                    <a:pt x="7" y="50"/>
                  </a:lnTo>
                  <a:lnTo>
                    <a:pt x="7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2" y="59"/>
                  </a:lnTo>
                  <a:lnTo>
                    <a:pt x="5" y="6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5" y="71"/>
                  </a:lnTo>
                  <a:lnTo>
                    <a:pt x="2" y="7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90"/>
                  </a:lnTo>
                  <a:lnTo>
                    <a:pt x="9" y="92"/>
                  </a:lnTo>
                  <a:lnTo>
                    <a:pt x="9" y="95"/>
                  </a:lnTo>
                  <a:lnTo>
                    <a:pt x="12" y="99"/>
                  </a:lnTo>
                  <a:lnTo>
                    <a:pt x="9" y="102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7" y="109"/>
                  </a:lnTo>
                  <a:lnTo>
                    <a:pt x="9" y="111"/>
                  </a:lnTo>
                  <a:lnTo>
                    <a:pt x="12" y="111"/>
                  </a:lnTo>
                  <a:lnTo>
                    <a:pt x="14" y="114"/>
                  </a:lnTo>
                  <a:lnTo>
                    <a:pt x="16" y="114"/>
                  </a:lnTo>
                  <a:lnTo>
                    <a:pt x="21" y="114"/>
                  </a:lnTo>
                  <a:lnTo>
                    <a:pt x="21" y="114"/>
                  </a:lnTo>
                  <a:lnTo>
                    <a:pt x="21" y="111"/>
                  </a:lnTo>
                  <a:lnTo>
                    <a:pt x="26" y="111"/>
                  </a:lnTo>
                  <a:lnTo>
                    <a:pt x="26" y="109"/>
                  </a:lnTo>
                  <a:lnTo>
                    <a:pt x="31" y="109"/>
                  </a:lnTo>
                  <a:lnTo>
                    <a:pt x="31" y="107"/>
                  </a:lnTo>
                  <a:lnTo>
                    <a:pt x="38" y="107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3" y="107"/>
                  </a:lnTo>
                  <a:lnTo>
                    <a:pt x="43" y="104"/>
                  </a:lnTo>
                  <a:lnTo>
                    <a:pt x="45" y="102"/>
                  </a:lnTo>
                  <a:lnTo>
                    <a:pt x="47" y="102"/>
                  </a:lnTo>
                  <a:lnTo>
                    <a:pt x="52" y="99"/>
                  </a:lnTo>
                  <a:lnTo>
                    <a:pt x="57" y="99"/>
                  </a:lnTo>
                  <a:lnTo>
                    <a:pt x="61" y="97"/>
                  </a:lnTo>
                  <a:lnTo>
                    <a:pt x="71" y="95"/>
                  </a:lnTo>
                  <a:lnTo>
                    <a:pt x="76" y="99"/>
                  </a:lnTo>
                  <a:lnTo>
                    <a:pt x="76" y="99"/>
                  </a:lnTo>
                  <a:lnTo>
                    <a:pt x="80" y="99"/>
                  </a:lnTo>
                  <a:lnTo>
                    <a:pt x="83" y="104"/>
                  </a:lnTo>
                  <a:lnTo>
                    <a:pt x="85" y="107"/>
                  </a:lnTo>
                  <a:lnTo>
                    <a:pt x="85" y="109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8" y="114"/>
                  </a:lnTo>
                  <a:lnTo>
                    <a:pt x="90" y="111"/>
                  </a:lnTo>
                  <a:lnTo>
                    <a:pt x="90" y="109"/>
                  </a:lnTo>
                  <a:lnTo>
                    <a:pt x="92" y="104"/>
                  </a:lnTo>
                  <a:lnTo>
                    <a:pt x="95" y="104"/>
                  </a:lnTo>
                  <a:lnTo>
                    <a:pt x="95" y="102"/>
                  </a:lnTo>
                  <a:lnTo>
                    <a:pt x="97" y="102"/>
                  </a:lnTo>
                  <a:lnTo>
                    <a:pt x="97" y="107"/>
                  </a:lnTo>
                  <a:lnTo>
                    <a:pt x="95" y="109"/>
                  </a:lnTo>
                  <a:lnTo>
                    <a:pt x="95" y="111"/>
                  </a:lnTo>
                  <a:lnTo>
                    <a:pt x="92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5" y="114"/>
                  </a:lnTo>
                  <a:lnTo>
                    <a:pt x="97" y="114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9" y="114"/>
                  </a:lnTo>
                  <a:lnTo>
                    <a:pt x="97" y="114"/>
                  </a:lnTo>
                  <a:lnTo>
                    <a:pt x="97" y="116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104" y="121"/>
                  </a:lnTo>
                  <a:lnTo>
                    <a:pt x="102" y="123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6" y="128"/>
                  </a:lnTo>
                  <a:lnTo>
                    <a:pt x="109" y="130"/>
                  </a:lnTo>
                  <a:lnTo>
                    <a:pt x="109" y="130"/>
                  </a:lnTo>
                  <a:lnTo>
                    <a:pt x="111" y="130"/>
                  </a:lnTo>
                  <a:lnTo>
                    <a:pt x="118" y="133"/>
                  </a:lnTo>
                  <a:lnTo>
                    <a:pt x="118" y="130"/>
                  </a:lnTo>
                  <a:lnTo>
                    <a:pt x="121" y="130"/>
                  </a:lnTo>
                  <a:lnTo>
                    <a:pt x="121" y="128"/>
                  </a:lnTo>
                  <a:lnTo>
                    <a:pt x="125" y="128"/>
                  </a:lnTo>
                  <a:lnTo>
                    <a:pt x="125" y="130"/>
                  </a:lnTo>
                  <a:lnTo>
                    <a:pt x="125" y="133"/>
                  </a:lnTo>
                  <a:lnTo>
                    <a:pt x="130" y="133"/>
                  </a:lnTo>
                  <a:lnTo>
                    <a:pt x="133" y="130"/>
                  </a:lnTo>
                  <a:lnTo>
                    <a:pt x="133" y="128"/>
                  </a:lnTo>
                  <a:lnTo>
                    <a:pt x="133" y="128"/>
                  </a:lnTo>
                  <a:lnTo>
                    <a:pt x="135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2" y="118"/>
                  </a:lnTo>
                  <a:lnTo>
                    <a:pt x="144" y="111"/>
                  </a:lnTo>
                  <a:lnTo>
                    <a:pt x="144" y="109"/>
                  </a:lnTo>
                  <a:lnTo>
                    <a:pt x="147" y="107"/>
                  </a:lnTo>
                  <a:lnTo>
                    <a:pt x="147" y="104"/>
                  </a:lnTo>
                  <a:lnTo>
                    <a:pt x="151" y="97"/>
                  </a:lnTo>
                  <a:lnTo>
                    <a:pt x="154" y="97"/>
                  </a:lnTo>
                  <a:lnTo>
                    <a:pt x="154" y="95"/>
                  </a:lnTo>
                  <a:lnTo>
                    <a:pt x="154" y="92"/>
                  </a:lnTo>
                  <a:lnTo>
                    <a:pt x="154" y="90"/>
                  </a:lnTo>
                  <a:lnTo>
                    <a:pt x="154" y="88"/>
                  </a:lnTo>
                  <a:lnTo>
                    <a:pt x="156" y="85"/>
                  </a:lnTo>
                  <a:lnTo>
                    <a:pt x="156" y="78"/>
                  </a:lnTo>
                  <a:lnTo>
                    <a:pt x="156" y="76"/>
                  </a:lnTo>
                  <a:lnTo>
                    <a:pt x="154" y="73"/>
                  </a:lnTo>
                  <a:lnTo>
                    <a:pt x="154" y="71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4" y="66"/>
                  </a:lnTo>
                  <a:lnTo>
                    <a:pt x="151" y="62"/>
                  </a:lnTo>
                  <a:lnTo>
                    <a:pt x="149" y="59"/>
                  </a:lnTo>
                  <a:lnTo>
                    <a:pt x="147" y="57"/>
                  </a:lnTo>
                  <a:lnTo>
                    <a:pt x="144" y="54"/>
                  </a:lnTo>
                  <a:lnTo>
                    <a:pt x="144" y="52"/>
                  </a:lnTo>
                  <a:lnTo>
                    <a:pt x="144" y="52"/>
                  </a:lnTo>
                  <a:lnTo>
                    <a:pt x="142" y="52"/>
                  </a:lnTo>
                  <a:lnTo>
                    <a:pt x="140" y="50"/>
                  </a:lnTo>
                  <a:lnTo>
                    <a:pt x="140" y="45"/>
                  </a:lnTo>
                  <a:lnTo>
                    <a:pt x="137" y="43"/>
                  </a:lnTo>
                  <a:lnTo>
                    <a:pt x="137" y="40"/>
                  </a:lnTo>
                  <a:lnTo>
                    <a:pt x="137" y="40"/>
                  </a:lnTo>
                  <a:lnTo>
                    <a:pt x="135" y="40"/>
                  </a:lnTo>
                  <a:lnTo>
                    <a:pt x="133" y="38"/>
                  </a:lnTo>
                  <a:lnTo>
                    <a:pt x="130" y="36"/>
                  </a:lnTo>
                  <a:lnTo>
                    <a:pt x="128" y="33"/>
                  </a:lnTo>
                  <a:lnTo>
                    <a:pt x="128" y="31"/>
                  </a:lnTo>
                  <a:lnTo>
                    <a:pt x="128" y="26"/>
                  </a:lnTo>
                  <a:lnTo>
                    <a:pt x="125" y="24"/>
                  </a:lnTo>
                  <a:lnTo>
                    <a:pt x="125" y="17"/>
                  </a:lnTo>
                  <a:lnTo>
                    <a:pt x="123" y="17"/>
                  </a:lnTo>
                  <a:lnTo>
                    <a:pt x="121" y="14"/>
                  </a:lnTo>
                  <a:lnTo>
                    <a:pt x="121" y="14"/>
                  </a:lnTo>
                  <a:lnTo>
                    <a:pt x="118" y="17"/>
                  </a:lnTo>
                  <a:lnTo>
                    <a:pt x="118" y="12"/>
                  </a:lnTo>
                  <a:lnTo>
                    <a:pt x="116" y="7"/>
                  </a:lnTo>
                  <a:lnTo>
                    <a:pt x="116" y="5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1" y="5"/>
                  </a:lnTo>
                  <a:lnTo>
                    <a:pt x="111" y="5"/>
                  </a:lnTo>
                  <a:lnTo>
                    <a:pt x="111" y="7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09" y="12"/>
                  </a:lnTo>
                  <a:lnTo>
                    <a:pt x="109" y="14"/>
                  </a:lnTo>
                  <a:lnTo>
                    <a:pt x="111" y="14"/>
                  </a:lnTo>
                  <a:lnTo>
                    <a:pt x="111" y="17"/>
                  </a:lnTo>
                  <a:lnTo>
                    <a:pt x="109" y="21"/>
                  </a:lnTo>
                  <a:lnTo>
                    <a:pt x="109" y="28"/>
                  </a:lnTo>
                  <a:lnTo>
                    <a:pt x="106" y="31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99" y="26"/>
                  </a:lnTo>
                  <a:lnTo>
                    <a:pt x="97" y="26"/>
                  </a:lnTo>
                  <a:lnTo>
                    <a:pt x="92" y="24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88" y="19"/>
                  </a:lnTo>
                  <a:lnTo>
                    <a:pt x="88" y="19"/>
                  </a:lnTo>
                  <a:lnTo>
                    <a:pt x="88" y="17"/>
                  </a:lnTo>
                  <a:lnTo>
                    <a:pt x="88" y="17"/>
                  </a:lnTo>
                  <a:lnTo>
                    <a:pt x="88" y="12"/>
                  </a:lnTo>
                  <a:lnTo>
                    <a:pt x="90" y="12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92" y="5"/>
                  </a:lnTo>
                  <a:lnTo>
                    <a:pt x="90" y="5"/>
                  </a:lnTo>
                  <a:lnTo>
                    <a:pt x="90" y="7"/>
                  </a:lnTo>
                  <a:lnTo>
                    <a:pt x="88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78" y="5"/>
                  </a:lnTo>
                  <a:lnTo>
                    <a:pt x="76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1" y="7"/>
                  </a:lnTo>
                  <a:lnTo>
                    <a:pt x="69" y="7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4" y="17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6" y="21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59" y="19"/>
                  </a:lnTo>
                  <a:lnTo>
                    <a:pt x="57" y="12"/>
                  </a:lnTo>
                  <a:lnTo>
                    <a:pt x="54" y="14"/>
                  </a:lnTo>
                  <a:lnTo>
                    <a:pt x="54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973"/>
            <p:cNvSpPr>
              <a:spLocks/>
            </p:cNvSpPr>
            <p:nvPr/>
          </p:nvSpPr>
          <p:spPr bwMode="auto">
            <a:xfrm>
              <a:off x="2466297" y="436256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974"/>
            <p:cNvSpPr>
              <a:spLocks/>
            </p:cNvSpPr>
            <p:nvPr/>
          </p:nvSpPr>
          <p:spPr bwMode="auto">
            <a:xfrm>
              <a:off x="2493284" y="4362563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0 h 3"/>
                <a:gd name="T3" fmla="*/ 0 h 3"/>
                <a:gd name="T4" fmla="*/ 3 h 3"/>
                <a:gd name="T5" fmla="*/ 3 h 3"/>
                <a:gd name="T6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975"/>
            <p:cNvSpPr>
              <a:spLocks/>
            </p:cNvSpPr>
            <p:nvPr/>
          </p:nvSpPr>
          <p:spPr bwMode="auto">
            <a:xfrm>
              <a:off x="2471059" y="4370501"/>
              <a:ext cx="25400" cy="26988"/>
            </a:xfrm>
            <a:custGeom>
              <a:avLst/>
              <a:gdLst>
                <a:gd name="T0" fmla="*/ 12 w 16"/>
                <a:gd name="T1" fmla="*/ 2 h 17"/>
                <a:gd name="T2" fmla="*/ 9 w 16"/>
                <a:gd name="T3" fmla="*/ 2 h 17"/>
                <a:gd name="T4" fmla="*/ 4 w 16"/>
                <a:gd name="T5" fmla="*/ 2 h 17"/>
                <a:gd name="T6" fmla="*/ 2 w 16"/>
                <a:gd name="T7" fmla="*/ 0 h 17"/>
                <a:gd name="T8" fmla="*/ 2 w 16"/>
                <a:gd name="T9" fmla="*/ 0 h 17"/>
                <a:gd name="T10" fmla="*/ 0 w 16"/>
                <a:gd name="T11" fmla="*/ 2 h 17"/>
                <a:gd name="T12" fmla="*/ 2 w 16"/>
                <a:gd name="T13" fmla="*/ 5 h 17"/>
                <a:gd name="T14" fmla="*/ 2 w 16"/>
                <a:gd name="T15" fmla="*/ 5 h 17"/>
                <a:gd name="T16" fmla="*/ 2 w 16"/>
                <a:gd name="T17" fmla="*/ 10 h 17"/>
                <a:gd name="T18" fmla="*/ 4 w 16"/>
                <a:gd name="T19" fmla="*/ 12 h 17"/>
                <a:gd name="T20" fmla="*/ 7 w 16"/>
                <a:gd name="T21" fmla="*/ 17 h 17"/>
                <a:gd name="T22" fmla="*/ 7 w 16"/>
                <a:gd name="T23" fmla="*/ 17 h 17"/>
                <a:gd name="T24" fmla="*/ 9 w 16"/>
                <a:gd name="T25" fmla="*/ 17 h 17"/>
                <a:gd name="T26" fmla="*/ 12 w 16"/>
                <a:gd name="T27" fmla="*/ 14 h 17"/>
                <a:gd name="T28" fmla="*/ 12 w 16"/>
                <a:gd name="T29" fmla="*/ 14 h 17"/>
                <a:gd name="T30" fmla="*/ 14 w 16"/>
                <a:gd name="T31" fmla="*/ 12 h 17"/>
                <a:gd name="T32" fmla="*/ 14 w 16"/>
                <a:gd name="T33" fmla="*/ 10 h 17"/>
                <a:gd name="T34" fmla="*/ 16 w 16"/>
                <a:gd name="T35" fmla="*/ 5 h 17"/>
                <a:gd name="T36" fmla="*/ 16 w 16"/>
                <a:gd name="T37" fmla="*/ 0 h 17"/>
                <a:gd name="T38" fmla="*/ 14 w 16"/>
                <a:gd name="T39" fmla="*/ 0 h 17"/>
                <a:gd name="T40" fmla="*/ 12 w 16"/>
                <a:gd name="T41" fmla="*/ 0 h 17"/>
                <a:gd name="T42" fmla="*/ 12 w 16"/>
                <a:gd name="T4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12" y="2"/>
                  </a:moveTo>
                  <a:lnTo>
                    <a:pt x="9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9" y="17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976"/>
            <p:cNvSpPr>
              <a:spLocks/>
            </p:cNvSpPr>
            <p:nvPr/>
          </p:nvSpPr>
          <p:spPr bwMode="auto">
            <a:xfrm>
              <a:off x="1586822" y="3683113"/>
              <a:ext cx="4763" cy="0"/>
            </a:xfrm>
            <a:custGeom>
              <a:avLst/>
              <a:gdLst>
                <a:gd name="T0" fmla="*/ 0 w 3"/>
                <a:gd name="T1" fmla="*/ 3 w 3"/>
                <a:gd name="T2" fmla="*/ 0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978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979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980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981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982"/>
            <p:cNvSpPr>
              <a:spLocks/>
            </p:cNvSpPr>
            <p:nvPr/>
          </p:nvSpPr>
          <p:spPr bwMode="auto">
            <a:xfrm>
              <a:off x="2605997" y="4172063"/>
              <a:ext cx="3175" cy="6350"/>
            </a:xfrm>
            <a:custGeom>
              <a:avLst/>
              <a:gdLst>
                <a:gd name="T0" fmla="*/ 0 w 2"/>
                <a:gd name="T1" fmla="*/ 2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2 h 4"/>
                <a:gd name="T10" fmla="*/ 0 w 2"/>
                <a:gd name="T11" fmla="*/ 0 h 4"/>
                <a:gd name="T12" fmla="*/ 0 w 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983"/>
            <p:cNvSpPr>
              <a:spLocks/>
            </p:cNvSpPr>
            <p:nvPr/>
          </p:nvSpPr>
          <p:spPr bwMode="auto">
            <a:xfrm>
              <a:off x="2609172" y="4178413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0 w 3"/>
                <a:gd name="T5" fmla="*/ 0 h 3"/>
                <a:gd name="T6" fmla="*/ 0 w 3"/>
                <a:gd name="T7" fmla="*/ 3 h 3"/>
                <a:gd name="T8" fmla="*/ 3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984"/>
            <p:cNvSpPr>
              <a:spLocks/>
            </p:cNvSpPr>
            <p:nvPr/>
          </p:nvSpPr>
          <p:spPr bwMode="auto">
            <a:xfrm>
              <a:off x="2620284" y="4197463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985"/>
            <p:cNvSpPr>
              <a:spLocks noChangeArrowheads="1"/>
            </p:cNvSpPr>
            <p:nvPr/>
          </p:nvSpPr>
          <p:spPr bwMode="auto">
            <a:xfrm>
              <a:off x="2620284" y="420540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86"/>
            <p:cNvSpPr>
              <a:spLocks/>
            </p:cNvSpPr>
            <p:nvPr/>
          </p:nvSpPr>
          <p:spPr bwMode="auto">
            <a:xfrm>
              <a:off x="2609172" y="4213338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Rectangle 987"/>
            <p:cNvSpPr>
              <a:spLocks noChangeArrowheads="1"/>
            </p:cNvSpPr>
            <p:nvPr/>
          </p:nvSpPr>
          <p:spPr bwMode="auto">
            <a:xfrm>
              <a:off x="2605997" y="42133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88"/>
            <p:cNvSpPr>
              <a:spLocks/>
            </p:cNvSpPr>
            <p:nvPr/>
          </p:nvSpPr>
          <p:spPr bwMode="auto">
            <a:xfrm>
              <a:off x="2590122" y="4208576"/>
              <a:ext cx="15875" cy="15875"/>
            </a:xfrm>
            <a:custGeom>
              <a:avLst/>
              <a:gdLst>
                <a:gd name="T0" fmla="*/ 10 w 10"/>
                <a:gd name="T1" fmla="*/ 7 h 10"/>
                <a:gd name="T2" fmla="*/ 8 w 10"/>
                <a:gd name="T3" fmla="*/ 5 h 10"/>
                <a:gd name="T4" fmla="*/ 5 w 10"/>
                <a:gd name="T5" fmla="*/ 5 h 10"/>
                <a:gd name="T6" fmla="*/ 3 w 10"/>
                <a:gd name="T7" fmla="*/ 3 h 10"/>
                <a:gd name="T8" fmla="*/ 3 w 10"/>
                <a:gd name="T9" fmla="*/ 3 h 10"/>
                <a:gd name="T10" fmla="*/ 0 w 10"/>
                <a:gd name="T11" fmla="*/ 0 h 10"/>
                <a:gd name="T12" fmla="*/ 0 w 10"/>
                <a:gd name="T13" fmla="*/ 0 h 10"/>
                <a:gd name="T14" fmla="*/ 0 w 10"/>
                <a:gd name="T15" fmla="*/ 3 h 10"/>
                <a:gd name="T16" fmla="*/ 0 w 10"/>
                <a:gd name="T17" fmla="*/ 3 h 10"/>
                <a:gd name="T18" fmla="*/ 3 w 10"/>
                <a:gd name="T19" fmla="*/ 5 h 10"/>
                <a:gd name="T20" fmla="*/ 3 w 10"/>
                <a:gd name="T21" fmla="*/ 7 h 10"/>
                <a:gd name="T22" fmla="*/ 8 w 10"/>
                <a:gd name="T23" fmla="*/ 10 h 10"/>
                <a:gd name="T24" fmla="*/ 10 w 10"/>
                <a:gd name="T25" fmla="*/ 10 h 10"/>
                <a:gd name="T26" fmla="*/ 10 w 10"/>
                <a:gd name="T27" fmla="*/ 10 h 10"/>
                <a:gd name="T28" fmla="*/ 10 w 10"/>
                <a:gd name="T2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lnTo>
                    <a:pt x="8" y="5"/>
                  </a:lnTo>
                  <a:lnTo>
                    <a:pt x="5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7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89"/>
            <p:cNvSpPr>
              <a:spLocks/>
            </p:cNvSpPr>
            <p:nvPr/>
          </p:nvSpPr>
          <p:spPr bwMode="auto">
            <a:xfrm>
              <a:off x="2669497" y="4189526"/>
              <a:ext cx="7938" cy="7938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5 h 5"/>
                <a:gd name="T4" fmla="*/ 5 w 5"/>
                <a:gd name="T5" fmla="*/ 3 h 5"/>
                <a:gd name="T6" fmla="*/ 5 w 5"/>
                <a:gd name="T7" fmla="*/ 3 h 5"/>
                <a:gd name="T8" fmla="*/ 5 w 5"/>
                <a:gd name="T9" fmla="*/ 0 h 5"/>
                <a:gd name="T10" fmla="*/ 0 w 5"/>
                <a:gd name="T11" fmla="*/ 0 h 5"/>
                <a:gd name="T12" fmla="*/ 0 w 5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90"/>
            <p:cNvSpPr>
              <a:spLocks/>
            </p:cNvSpPr>
            <p:nvPr/>
          </p:nvSpPr>
          <p:spPr bwMode="auto">
            <a:xfrm>
              <a:off x="2677434" y="4178413"/>
              <a:ext cx="7938" cy="7938"/>
            </a:xfrm>
            <a:custGeom>
              <a:avLst/>
              <a:gdLst>
                <a:gd name="T0" fmla="*/ 2 w 5"/>
                <a:gd name="T1" fmla="*/ 3 h 5"/>
                <a:gd name="T2" fmla="*/ 0 w 5"/>
                <a:gd name="T3" fmla="*/ 5 h 5"/>
                <a:gd name="T4" fmla="*/ 2 w 5"/>
                <a:gd name="T5" fmla="*/ 5 h 5"/>
                <a:gd name="T6" fmla="*/ 5 w 5"/>
                <a:gd name="T7" fmla="*/ 3 h 5"/>
                <a:gd name="T8" fmla="*/ 5 w 5"/>
                <a:gd name="T9" fmla="*/ 0 h 5"/>
                <a:gd name="T10" fmla="*/ 2 w 5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91"/>
            <p:cNvSpPr>
              <a:spLocks/>
            </p:cNvSpPr>
            <p:nvPr/>
          </p:nvSpPr>
          <p:spPr bwMode="auto">
            <a:xfrm>
              <a:off x="2677434" y="4178413"/>
              <a:ext cx="7938" cy="7938"/>
            </a:xfrm>
            <a:custGeom>
              <a:avLst/>
              <a:gdLst>
                <a:gd name="T0" fmla="*/ 2 w 5"/>
                <a:gd name="T1" fmla="*/ 3 h 5"/>
                <a:gd name="T2" fmla="*/ 0 w 5"/>
                <a:gd name="T3" fmla="*/ 5 h 5"/>
                <a:gd name="T4" fmla="*/ 2 w 5"/>
                <a:gd name="T5" fmla="*/ 5 h 5"/>
                <a:gd name="T6" fmla="*/ 5 w 5"/>
                <a:gd name="T7" fmla="*/ 3 h 5"/>
                <a:gd name="T8" fmla="*/ 5 w 5"/>
                <a:gd name="T9" fmla="*/ 0 h 5"/>
                <a:gd name="T10" fmla="*/ 2 w 5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92"/>
            <p:cNvSpPr>
              <a:spLocks/>
            </p:cNvSpPr>
            <p:nvPr/>
          </p:nvSpPr>
          <p:spPr bwMode="auto">
            <a:xfrm>
              <a:off x="2644097" y="4314938"/>
              <a:ext cx="33338" cy="58738"/>
            </a:xfrm>
            <a:custGeom>
              <a:avLst/>
              <a:gdLst>
                <a:gd name="T0" fmla="*/ 19 w 21"/>
                <a:gd name="T1" fmla="*/ 18 h 37"/>
                <a:gd name="T2" fmla="*/ 14 w 21"/>
                <a:gd name="T3" fmla="*/ 18 h 37"/>
                <a:gd name="T4" fmla="*/ 11 w 21"/>
                <a:gd name="T5" fmla="*/ 16 h 37"/>
                <a:gd name="T6" fmla="*/ 11 w 21"/>
                <a:gd name="T7" fmla="*/ 14 h 37"/>
                <a:gd name="T8" fmla="*/ 9 w 21"/>
                <a:gd name="T9" fmla="*/ 11 h 37"/>
                <a:gd name="T10" fmla="*/ 9 w 21"/>
                <a:gd name="T11" fmla="*/ 14 h 37"/>
                <a:gd name="T12" fmla="*/ 9 w 21"/>
                <a:gd name="T13" fmla="*/ 14 h 37"/>
                <a:gd name="T14" fmla="*/ 9 w 21"/>
                <a:gd name="T15" fmla="*/ 11 h 37"/>
                <a:gd name="T16" fmla="*/ 7 w 21"/>
                <a:gd name="T17" fmla="*/ 9 h 37"/>
                <a:gd name="T18" fmla="*/ 7 w 21"/>
                <a:gd name="T19" fmla="*/ 7 h 37"/>
                <a:gd name="T20" fmla="*/ 4 w 21"/>
                <a:gd name="T21" fmla="*/ 4 h 37"/>
                <a:gd name="T22" fmla="*/ 4 w 21"/>
                <a:gd name="T23" fmla="*/ 4 h 37"/>
                <a:gd name="T24" fmla="*/ 0 w 21"/>
                <a:gd name="T25" fmla="*/ 0 h 37"/>
                <a:gd name="T26" fmla="*/ 0 w 21"/>
                <a:gd name="T27" fmla="*/ 2 h 37"/>
                <a:gd name="T28" fmla="*/ 0 w 21"/>
                <a:gd name="T29" fmla="*/ 4 h 37"/>
                <a:gd name="T30" fmla="*/ 4 w 21"/>
                <a:gd name="T31" fmla="*/ 11 h 37"/>
                <a:gd name="T32" fmla="*/ 7 w 21"/>
                <a:gd name="T33" fmla="*/ 14 h 37"/>
                <a:gd name="T34" fmla="*/ 7 w 21"/>
                <a:gd name="T35" fmla="*/ 21 h 37"/>
                <a:gd name="T36" fmla="*/ 7 w 21"/>
                <a:gd name="T37" fmla="*/ 23 h 37"/>
                <a:gd name="T38" fmla="*/ 4 w 21"/>
                <a:gd name="T39" fmla="*/ 26 h 37"/>
                <a:gd name="T40" fmla="*/ 4 w 21"/>
                <a:gd name="T41" fmla="*/ 28 h 37"/>
                <a:gd name="T42" fmla="*/ 7 w 21"/>
                <a:gd name="T43" fmla="*/ 28 h 37"/>
                <a:gd name="T44" fmla="*/ 9 w 21"/>
                <a:gd name="T45" fmla="*/ 30 h 37"/>
                <a:gd name="T46" fmla="*/ 9 w 21"/>
                <a:gd name="T47" fmla="*/ 35 h 37"/>
                <a:gd name="T48" fmla="*/ 7 w 21"/>
                <a:gd name="T49" fmla="*/ 37 h 37"/>
                <a:gd name="T50" fmla="*/ 9 w 21"/>
                <a:gd name="T51" fmla="*/ 37 h 37"/>
                <a:gd name="T52" fmla="*/ 11 w 21"/>
                <a:gd name="T53" fmla="*/ 37 h 37"/>
                <a:gd name="T54" fmla="*/ 14 w 21"/>
                <a:gd name="T55" fmla="*/ 30 h 37"/>
                <a:gd name="T56" fmla="*/ 16 w 21"/>
                <a:gd name="T57" fmla="*/ 28 h 37"/>
                <a:gd name="T58" fmla="*/ 14 w 21"/>
                <a:gd name="T59" fmla="*/ 26 h 37"/>
                <a:gd name="T60" fmla="*/ 16 w 21"/>
                <a:gd name="T61" fmla="*/ 26 h 37"/>
                <a:gd name="T62" fmla="*/ 19 w 21"/>
                <a:gd name="T63" fmla="*/ 26 h 37"/>
                <a:gd name="T64" fmla="*/ 19 w 21"/>
                <a:gd name="T65" fmla="*/ 26 h 37"/>
                <a:gd name="T66" fmla="*/ 21 w 21"/>
                <a:gd name="T67" fmla="*/ 21 h 37"/>
                <a:gd name="T68" fmla="*/ 21 w 21"/>
                <a:gd name="T69" fmla="*/ 18 h 37"/>
                <a:gd name="T70" fmla="*/ 21 w 21"/>
                <a:gd name="T71" fmla="*/ 16 h 37"/>
                <a:gd name="T72" fmla="*/ 19 w 21"/>
                <a:gd name="T73" fmla="*/ 16 h 37"/>
                <a:gd name="T74" fmla="*/ 19 w 21"/>
                <a:gd name="T75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" h="37">
                  <a:moveTo>
                    <a:pt x="19" y="18"/>
                  </a:moveTo>
                  <a:lnTo>
                    <a:pt x="14" y="18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7" y="9"/>
                  </a:lnTo>
                  <a:lnTo>
                    <a:pt x="7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11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9" y="35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1" y="21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93"/>
            <p:cNvSpPr>
              <a:spLocks/>
            </p:cNvSpPr>
            <p:nvPr/>
          </p:nvSpPr>
          <p:spPr bwMode="auto">
            <a:xfrm>
              <a:off x="2605997" y="4367326"/>
              <a:ext cx="44450" cy="55563"/>
            </a:xfrm>
            <a:custGeom>
              <a:avLst/>
              <a:gdLst>
                <a:gd name="T0" fmla="*/ 26 w 28"/>
                <a:gd name="T1" fmla="*/ 4 h 35"/>
                <a:gd name="T2" fmla="*/ 24 w 28"/>
                <a:gd name="T3" fmla="*/ 4 h 35"/>
                <a:gd name="T4" fmla="*/ 24 w 28"/>
                <a:gd name="T5" fmla="*/ 2 h 35"/>
                <a:gd name="T6" fmla="*/ 24 w 28"/>
                <a:gd name="T7" fmla="*/ 0 h 35"/>
                <a:gd name="T8" fmla="*/ 21 w 28"/>
                <a:gd name="T9" fmla="*/ 2 h 35"/>
                <a:gd name="T10" fmla="*/ 21 w 28"/>
                <a:gd name="T11" fmla="*/ 4 h 35"/>
                <a:gd name="T12" fmla="*/ 19 w 28"/>
                <a:gd name="T13" fmla="*/ 7 h 35"/>
                <a:gd name="T14" fmla="*/ 19 w 28"/>
                <a:gd name="T15" fmla="*/ 9 h 35"/>
                <a:gd name="T16" fmla="*/ 16 w 28"/>
                <a:gd name="T17" fmla="*/ 12 h 35"/>
                <a:gd name="T18" fmla="*/ 12 w 28"/>
                <a:gd name="T19" fmla="*/ 16 h 35"/>
                <a:gd name="T20" fmla="*/ 9 w 28"/>
                <a:gd name="T21" fmla="*/ 19 h 35"/>
                <a:gd name="T22" fmla="*/ 5 w 28"/>
                <a:gd name="T23" fmla="*/ 21 h 35"/>
                <a:gd name="T24" fmla="*/ 2 w 28"/>
                <a:gd name="T25" fmla="*/ 23 h 35"/>
                <a:gd name="T26" fmla="*/ 0 w 28"/>
                <a:gd name="T27" fmla="*/ 30 h 35"/>
                <a:gd name="T28" fmla="*/ 0 w 28"/>
                <a:gd name="T29" fmla="*/ 33 h 35"/>
                <a:gd name="T30" fmla="*/ 5 w 28"/>
                <a:gd name="T31" fmla="*/ 33 h 35"/>
                <a:gd name="T32" fmla="*/ 9 w 28"/>
                <a:gd name="T33" fmla="*/ 35 h 35"/>
                <a:gd name="T34" fmla="*/ 14 w 28"/>
                <a:gd name="T35" fmla="*/ 28 h 35"/>
                <a:gd name="T36" fmla="*/ 19 w 28"/>
                <a:gd name="T37" fmla="*/ 21 h 35"/>
                <a:gd name="T38" fmla="*/ 19 w 28"/>
                <a:gd name="T39" fmla="*/ 19 h 35"/>
                <a:gd name="T40" fmla="*/ 24 w 28"/>
                <a:gd name="T41" fmla="*/ 19 h 35"/>
                <a:gd name="T42" fmla="*/ 24 w 28"/>
                <a:gd name="T43" fmla="*/ 14 h 35"/>
                <a:gd name="T44" fmla="*/ 26 w 28"/>
                <a:gd name="T45" fmla="*/ 14 h 35"/>
                <a:gd name="T46" fmla="*/ 28 w 28"/>
                <a:gd name="T47" fmla="*/ 9 h 35"/>
                <a:gd name="T48" fmla="*/ 28 w 28"/>
                <a:gd name="T49" fmla="*/ 2 h 35"/>
                <a:gd name="T50" fmla="*/ 26 w 28"/>
                <a:gd name="T51" fmla="*/ 2 h 35"/>
                <a:gd name="T52" fmla="*/ 26 w 28"/>
                <a:gd name="T53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5">
                  <a:moveTo>
                    <a:pt x="26" y="4"/>
                  </a:moveTo>
                  <a:lnTo>
                    <a:pt x="24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6" y="12"/>
                  </a:lnTo>
                  <a:lnTo>
                    <a:pt x="12" y="16"/>
                  </a:lnTo>
                  <a:lnTo>
                    <a:pt x="9" y="19"/>
                  </a:lnTo>
                  <a:lnTo>
                    <a:pt x="5" y="21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5" y="33"/>
                  </a:lnTo>
                  <a:lnTo>
                    <a:pt x="9" y="35"/>
                  </a:lnTo>
                  <a:lnTo>
                    <a:pt x="14" y="28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8" y="9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Rectangle 994"/>
            <p:cNvSpPr>
              <a:spLocks noChangeArrowheads="1"/>
            </p:cNvSpPr>
            <p:nvPr/>
          </p:nvSpPr>
          <p:spPr bwMode="auto">
            <a:xfrm>
              <a:off x="2613934" y="4422888"/>
              <a:ext cx="158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995"/>
            <p:cNvSpPr>
              <a:spLocks/>
            </p:cNvSpPr>
            <p:nvPr/>
          </p:nvSpPr>
          <p:spPr bwMode="auto">
            <a:xfrm>
              <a:off x="2710772" y="438955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996"/>
            <p:cNvSpPr>
              <a:spLocks/>
            </p:cNvSpPr>
            <p:nvPr/>
          </p:nvSpPr>
          <p:spPr bwMode="auto">
            <a:xfrm>
              <a:off x="2012272" y="4441938"/>
              <a:ext cx="11113" cy="7938"/>
            </a:xfrm>
            <a:custGeom>
              <a:avLst/>
              <a:gdLst>
                <a:gd name="T0" fmla="*/ 5 w 7"/>
                <a:gd name="T1" fmla="*/ 2 h 5"/>
                <a:gd name="T2" fmla="*/ 2 w 7"/>
                <a:gd name="T3" fmla="*/ 2 h 5"/>
                <a:gd name="T4" fmla="*/ 2 w 7"/>
                <a:gd name="T5" fmla="*/ 0 h 5"/>
                <a:gd name="T6" fmla="*/ 2 w 7"/>
                <a:gd name="T7" fmla="*/ 0 h 5"/>
                <a:gd name="T8" fmla="*/ 2 w 7"/>
                <a:gd name="T9" fmla="*/ 0 h 5"/>
                <a:gd name="T10" fmla="*/ 2 w 7"/>
                <a:gd name="T11" fmla="*/ 0 h 5"/>
                <a:gd name="T12" fmla="*/ 2 w 7"/>
                <a:gd name="T13" fmla="*/ 0 h 5"/>
                <a:gd name="T14" fmla="*/ 2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2 h 5"/>
                <a:gd name="T26" fmla="*/ 0 w 7"/>
                <a:gd name="T27" fmla="*/ 2 h 5"/>
                <a:gd name="T28" fmla="*/ 0 w 7"/>
                <a:gd name="T29" fmla="*/ 2 h 5"/>
                <a:gd name="T30" fmla="*/ 0 w 7"/>
                <a:gd name="T31" fmla="*/ 5 h 5"/>
                <a:gd name="T32" fmla="*/ 0 w 7"/>
                <a:gd name="T33" fmla="*/ 5 h 5"/>
                <a:gd name="T34" fmla="*/ 0 w 7"/>
                <a:gd name="T35" fmla="*/ 5 h 5"/>
                <a:gd name="T36" fmla="*/ 2 w 7"/>
                <a:gd name="T37" fmla="*/ 5 h 5"/>
                <a:gd name="T38" fmla="*/ 2 w 7"/>
                <a:gd name="T39" fmla="*/ 5 h 5"/>
                <a:gd name="T40" fmla="*/ 2 w 7"/>
                <a:gd name="T41" fmla="*/ 5 h 5"/>
                <a:gd name="T42" fmla="*/ 5 w 7"/>
                <a:gd name="T43" fmla="*/ 5 h 5"/>
                <a:gd name="T44" fmla="*/ 5 w 7"/>
                <a:gd name="T45" fmla="*/ 5 h 5"/>
                <a:gd name="T46" fmla="*/ 5 w 7"/>
                <a:gd name="T47" fmla="*/ 2 h 5"/>
                <a:gd name="T48" fmla="*/ 7 w 7"/>
                <a:gd name="T49" fmla="*/ 2 h 5"/>
                <a:gd name="T50" fmla="*/ 7 w 7"/>
                <a:gd name="T51" fmla="*/ 2 h 5"/>
                <a:gd name="T52" fmla="*/ 5 w 7"/>
                <a:gd name="T53" fmla="*/ 0 h 5"/>
                <a:gd name="T54" fmla="*/ 5 w 7"/>
                <a:gd name="T5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5">
                  <a:moveTo>
                    <a:pt x="5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997"/>
            <p:cNvSpPr>
              <a:spLocks/>
            </p:cNvSpPr>
            <p:nvPr/>
          </p:nvSpPr>
          <p:spPr bwMode="auto">
            <a:xfrm>
              <a:off x="2598059" y="464831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998"/>
            <p:cNvSpPr>
              <a:spLocks/>
            </p:cNvSpPr>
            <p:nvPr/>
          </p:nvSpPr>
          <p:spPr bwMode="auto">
            <a:xfrm>
              <a:off x="2586947" y="463720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999"/>
            <p:cNvSpPr>
              <a:spLocks/>
            </p:cNvSpPr>
            <p:nvPr/>
          </p:nvSpPr>
          <p:spPr bwMode="auto">
            <a:xfrm>
              <a:off x="2583772" y="4634026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00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5 w 5"/>
                <a:gd name="T1" fmla="*/ 3 h 5"/>
                <a:gd name="T2" fmla="*/ 3 w 5"/>
                <a:gd name="T3" fmla="*/ 0 h 5"/>
                <a:gd name="T4" fmla="*/ 3 w 5"/>
                <a:gd name="T5" fmla="*/ 0 h 5"/>
                <a:gd name="T6" fmla="*/ 0 w 5"/>
                <a:gd name="T7" fmla="*/ 3 h 5"/>
                <a:gd name="T8" fmla="*/ 3 w 5"/>
                <a:gd name="T9" fmla="*/ 5 h 5"/>
                <a:gd name="T10" fmla="*/ 3 w 5"/>
                <a:gd name="T11" fmla="*/ 5 h 5"/>
                <a:gd name="T12" fmla="*/ 5 w 5"/>
                <a:gd name="T13" fmla="*/ 3 h 5"/>
                <a:gd name="T14" fmla="*/ 5 w 5"/>
                <a:gd name="T15" fmla="*/ 3 h 5"/>
                <a:gd name="T16" fmla="*/ 5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01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5 w 5"/>
                <a:gd name="T1" fmla="*/ 3 h 5"/>
                <a:gd name="T2" fmla="*/ 3 w 5"/>
                <a:gd name="T3" fmla="*/ 0 h 5"/>
                <a:gd name="T4" fmla="*/ 3 w 5"/>
                <a:gd name="T5" fmla="*/ 0 h 5"/>
                <a:gd name="T6" fmla="*/ 0 w 5"/>
                <a:gd name="T7" fmla="*/ 3 h 5"/>
                <a:gd name="T8" fmla="*/ 3 w 5"/>
                <a:gd name="T9" fmla="*/ 5 h 5"/>
                <a:gd name="T10" fmla="*/ 3 w 5"/>
                <a:gd name="T11" fmla="*/ 5 h 5"/>
                <a:gd name="T12" fmla="*/ 5 w 5"/>
                <a:gd name="T13" fmla="*/ 3 h 5"/>
                <a:gd name="T14" fmla="*/ 5 w 5"/>
                <a:gd name="T15" fmla="*/ 3 h 5"/>
                <a:gd name="T16" fmla="*/ 5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02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03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Rectangle 1004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05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06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07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08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09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10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11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12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13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14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15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16"/>
            <p:cNvSpPr>
              <a:spLocks/>
            </p:cNvSpPr>
            <p:nvPr/>
          </p:nvSpPr>
          <p:spPr bwMode="auto">
            <a:xfrm>
              <a:off x="2748872" y="3656126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3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17"/>
            <p:cNvSpPr>
              <a:spLocks/>
            </p:cNvSpPr>
            <p:nvPr/>
          </p:nvSpPr>
          <p:spPr bwMode="auto">
            <a:xfrm>
              <a:off x="2748872" y="3656126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3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018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0 h 3"/>
                <a:gd name="T4" fmla="*/ 5 w 5"/>
                <a:gd name="T5" fmla="*/ 0 h 3"/>
                <a:gd name="T6" fmla="*/ 5 w 5"/>
                <a:gd name="T7" fmla="*/ 0 h 3"/>
                <a:gd name="T8" fmla="*/ 0 w 5"/>
                <a:gd name="T9" fmla="*/ 3 h 3"/>
                <a:gd name="T10" fmla="*/ 0 w 5"/>
                <a:gd name="T11" fmla="*/ 3 h 3"/>
                <a:gd name="T12" fmla="*/ 2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019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0 h 3"/>
                <a:gd name="T4" fmla="*/ 5 w 5"/>
                <a:gd name="T5" fmla="*/ 0 h 3"/>
                <a:gd name="T6" fmla="*/ 5 w 5"/>
                <a:gd name="T7" fmla="*/ 0 h 3"/>
                <a:gd name="T8" fmla="*/ 0 w 5"/>
                <a:gd name="T9" fmla="*/ 3 h 3"/>
                <a:gd name="T10" fmla="*/ 0 w 5"/>
                <a:gd name="T11" fmla="*/ 3 h 3"/>
                <a:gd name="T12" fmla="*/ 2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Rectangle 1020"/>
            <p:cNvSpPr>
              <a:spLocks noChangeArrowheads="1"/>
            </p:cNvSpPr>
            <p:nvPr/>
          </p:nvSpPr>
          <p:spPr bwMode="auto">
            <a:xfrm>
              <a:off x="2715534" y="3672001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021"/>
            <p:cNvSpPr>
              <a:spLocks noChangeArrowheads="1"/>
            </p:cNvSpPr>
            <p:nvPr/>
          </p:nvSpPr>
          <p:spPr bwMode="auto">
            <a:xfrm>
              <a:off x="2715534" y="3672001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022"/>
            <p:cNvSpPr>
              <a:spLocks/>
            </p:cNvSpPr>
            <p:nvPr/>
          </p:nvSpPr>
          <p:spPr bwMode="auto">
            <a:xfrm>
              <a:off x="2696484" y="3672001"/>
              <a:ext cx="3175" cy="7938"/>
            </a:xfrm>
            <a:custGeom>
              <a:avLst/>
              <a:gdLst>
                <a:gd name="T0" fmla="*/ 2 w 2"/>
                <a:gd name="T1" fmla="*/ 2 h 5"/>
                <a:gd name="T2" fmla="*/ 0 w 2"/>
                <a:gd name="T3" fmla="*/ 2 h 5"/>
                <a:gd name="T4" fmla="*/ 2 w 2"/>
                <a:gd name="T5" fmla="*/ 5 h 5"/>
                <a:gd name="T6" fmla="*/ 2 w 2"/>
                <a:gd name="T7" fmla="*/ 2 h 5"/>
                <a:gd name="T8" fmla="*/ 2 w 2"/>
                <a:gd name="T9" fmla="*/ 2 h 5"/>
                <a:gd name="T10" fmla="*/ 2 w 2"/>
                <a:gd name="T11" fmla="*/ 0 h 5"/>
                <a:gd name="T12" fmla="*/ 2 w 2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023"/>
            <p:cNvSpPr>
              <a:spLocks/>
            </p:cNvSpPr>
            <p:nvPr/>
          </p:nvSpPr>
          <p:spPr bwMode="auto">
            <a:xfrm>
              <a:off x="2696484" y="3672001"/>
              <a:ext cx="3175" cy="7938"/>
            </a:xfrm>
            <a:custGeom>
              <a:avLst/>
              <a:gdLst>
                <a:gd name="T0" fmla="*/ 2 w 2"/>
                <a:gd name="T1" fmla="*/ 2 h 5"/>
                <a:gd name="T2" fmla="*/ 0 w 2"/>
                <a:gd name="T3" fmla="*/ 2 h 5"/>
                <a:gd name="T4" fmla="*/ 2 w 2"/>
                <a:gd name="T5" fmla="*/ 5 h 5"/>
                <a:gd name="T6" fmla="*/ 2 w 2"/>
                <a:gd name="T7" fmla="*/ 2 h 5"/>
                <a:gd name="T8" fmla="*/ 2 w 2"/>
                <a:gd name="T9" fmla="*/ 2 h 5"/>
                <a:gd name="T10" fmla="*/ 2 w 2"/>
                <a:gd name="T11" fmla="*/ 0 h 5"/>
                <a:gd name="T12" fmla="*/ 2 w 2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024"/>
            <p:cNvSpPr>
              <a:spLocks/>
            </p:cNvSpPr>
            <p:nvPr/>
          </p:nvSpPr>
          <p:spPr bwMode="auto">
            <a:xfrm>
              <a:off x="2756809" y="3570401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025"/>
            <p:cNvSpPr>
              <a:spLocks/>
            </p:cNvSpPr>
            <p:nvPr/>
          </p:nvSpPr>
          <p:spPr bwMode="auto">
            <a:xfrm>
              <a:off x="2756809" y="3570401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026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14 w 14"/>
                <a:gd name="T1" fmla="*/ 3 h 5"/>
                <a:gd name="T2" fmla="*/ 12 w 14"/>
                <a:gd name="T3" fmla="*/ 3 h 5"/>
                <a:gd name="T4" fmla="*/ 7 w 14"/>
                <a:gd name="T5" fmla="*/ 0 h 5"/>
                <a:gd name="T6" fmla="*/ 4 w 14"/>
                <a:gd name="T7" fmla="*/ 0 h 5"/>
                <a:gd name="T8" fmla="*/ 0 w 14"/>
                <a:gd name="T9" fmla="*/ 0 h 5"/>
                <a:gd name="T10" fmla="*/ 0 w 14"/>
                <a:gd name="T11" fmla="*/ 3 h 5"/>
                <a:gd name="T12" fmla="*/ 2 w 14"/>
                <a:gd name="T13" fmla="*/ 5 h 5"/>
                <a:gd name="T14" fmla="*/ 4 w 14"/>
                <a:gd name="T15" fmla="*/ 3 h 5"/>
                <a:gd name="T16" fmla="*/ 9 w 14"/>
                <a:gd name="T17" fmla="*/ 5 h 5"/>
                <a:gd name="T18" fmla="*/ 12 w 14"/>
                <a:gd name="T19" fmla="*/ 5 h 5"/>
                <a:gd name="T20" fmla="*/ 14 w 14"/>
                <a:gd name="T21" fmla="*/ 5 h 5"/>
                <a:gd name="T22" fmla="*/ 14 w 14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14" y="3"/>
                  </a:move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027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14 w 14"/>
                <a:gd name="T1" fmla="*/ 3 h 5"/>
                <a:gd name="T2" fmla="*/ 12 w 14"/>
                <a:gd name="T3" fmla="*/ 3 h 5"/>
                <a:gd name="T4" fmla="*/ 7 w 14"/>
                <a:gd name="T5" fmla="*/ 0 h 5"/>
                <a:gd name="T6" fmla="*/ 4 w 14"/>
                <a:gd name="T7" fmla="*/ 0 h 5"/>
                <a:gd name="T8" fmla="*/ 0 w 14"/>
                <a:gd name="T9" fmla="*/ 0 h 5"/>
                <a:gd name="T10" fmla="*/ 0 w 14"/>
                <a:gd name="T11" fmla="*/ 3 h 5"/>
                <a:gd name="T12" fmla="*/ 2 w 14"/>
                <a:gd name="T13" fmla="*/ 5 h 5"/>
                <a:gd name="T14" fmla="*/ 4 w 14"/>
                <a:gd name="T15" fmla="*/ 3 h 5"/>
                <a:gd name="T16" fmla="*/ 9 w 14"/>
                <a:gd name="T17" fmla="*/ 5 h 5"/>
                <a:gd name="T18" fmla="*/ 12 w 14"/>
                <a:gd name="T19" fmla="*/ 5 h 5"/>
                <a:gd name="T20" fmla="*/ 14 w 14"/>
                <a:gd name="T21" fmla="*/ 5 h 5"/>
                <a:gd name="T22" fmla="*/ 14 w 14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14" y="3"/>
                  </a:move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028"/>
            <p:cNvSpPr>
              <a:spLocks/>
            </p:cNvSpPr>
            <p:nvPr/>
          </p:nvSpPr>
          <p:spPr bwMode="auto">
            <a:xfrm>
              <a:off x="2842534" y="3595801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3 h 3"/>
                <a:gd name="T6" fmla="*/ 5 w 5"/>
                <a:gd name="T7" fmla="*/ 3 h 3"/>
                <a:gd name="T8" fmla="*/ 5 w 5"/>
                <a:gd name="T9" fmla="*/ 0 h 3"/>
                <a:gd name="T10" fmla="*/ 2 w 5"/>
                <a:gd name="T11" fmla="*/ 0 h 3"/>
                <a:gd name="T12" fmla="*/ 0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029"/>
            <p:cNvSpPr>
              <a:spLocks/>
            </p:cNvSpPr>
            <p:nvPr/>
          </p:nvSpPr>
          <p:spPr bwMode="auto">
            <a:xfrm>
              <a:off x="2842534" y="3595801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3 h 3"/>
                <a:gd name="T6" fmla="*/ 5 w 5"/>
                <a:gd name="T7" fmla="*/ 3 h 3"/>
                <a:gd name="T8" fmla="*/ 5 w 5"/>
                <a:gd name="T9" fmla="*/ 0 h 3"/>
                <a:gd name="T10" fmla="*/ 2 w 5"/>
                <a:gd name="T11" fmla="*/ 0 h 3"/>
                <a:gd name="T12" fmla="*/ 0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030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5 w 12"/>
                <a:gd name="T1" fmla="*/ 0 h 7"/>
                <a:gd name="T2" fmla="*/ 5 w 12"/>
                <a:gd name="T3" fmla="*/ 0 h 7"/>
                <a:gd name="T4" fmla="*/ 2 w 12"/>
                <a:gd name="T5" fmla="*/ 3 h 7"/>
                <a:gd name="T6" fmla="*/ 0 w 12"/>
                <a:gd name="T7" fmla="*/ 3 h 7"/>
                <a:gd name="T8" fmla="*/ 0 w 12"/>
                <a:gd name="T9" fmla="*/ 5 h 7"/>
                <a:gd name="T10" fmla="*/ 2 w 12"/>
                <a:gd name="T11" fmla="*/ 5 h 7"/>
                <a:gd name="T12" fmla="*/ 2 w 12"/>
                <a:gd name="T13" fmla="*/ 5 h 7"/>
                <a:gd name="T14" fmla="*/ 5 w 12"/>
                <a:gd name="T15" fmla="*/ 7 h 7"/>
                <a:gd name="T16" fmla="*/ 5 w 12"/>
                <a:gd name="T17" fmla="*/ 5 h 7"/>
                <a:gd name="T18" fmla="*/ 7 w 12"/>
                <a:gd name="T19" fmla="*/ 5 h 7"/>
                <a:gd name="T20" fmla="*/ 7 w 12"/>
                <a:gd name="T21" fmla="*/ 5 h 7"/>
                <a:gd name="T22" fmla="*/ 9 w 12"/>
                <a:gd name="T23" fmla="*/ 3 h 7"/>
                <a:gd name="T24" fmla="*/ 12 w 12"/>
                <a:gd name="T25" fmla="*/ 0 h 7"/>
                <a:gd name="T26" fmla="*/ 9 w 12"/>
                <a:gd name="T27" fmla="*/ 0 h 7"/>
                <a:gd name="T28" fmla="*/ 5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031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5 w 12"/>
                <a:gd name="T1" fmla="*/ 0 h 7"/>
                <a:gd name="T2" fmla="*/ 5 w 12"/>
                <a:gd name="T3" fmla="*/ 0 h 7"/>
                <a:gd name="T4" fmla="*/ 2 w 12"/>
                <a:gd name="T5" fmla="*/ 3 h 7"/>
                <a:gd name="T6" fmla="*/ 0 w 12"/>
                <a:gd name="T7" fmla="*/ 3 h 7"/>
                <a:gd name="T8" fmla="*/ 0 w 12"/>
                <a:gd name="T9" fmla="*/ 5 h 7"/>
                <a:gd name="T10" fmla="*/ 2 w 12"/>
                <a:gd name="T11" fmla="*/ 5 h 7"/>
                <a:gd name="T12" fmla="*/ 2 w 12"/>
                <a:gd name="T13" fmla="*/ 5 h 7"/>
                <a:gd name="T14" fmla="*/ 5 w 12"/>
                <a:gd name="T15" fmla="*/ 7 h 7"/>
                <a:gd name="T16" fmla="*/ 5 w 12"/>
                <a:gd name="T17" fmla="*/ 5 h 7"/>
                <a:gd name="T18" fmla="*/ 7 w 12"/>
                <a:gd name="T19" fmla="*/ 5 h 7"/>
                <a:gd name="T20" fmla="*/ 7 w 12"/>
                <a:gd name="T21" fmla="*/ 5 h 7"/>
                <a:gd name="T22" fmla="*/ 9 w 12"/>
                <a:gd name="T23" fmla="*/ 3 h 7"/>
                <a:gd name="T24" fmla="*/ 12 w 12"/>
                <a:gd name="T25" fmla="*/ 0 h 7"/>
                <a:gd name="T26" fmla="*/ 9 w 12"/>
                <a:gd name="T27" fmla="*/ 0 h 7"/>
                <a:gd name="T28" fmla="*/ 5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032"/>
            <p:cNvSpPr>
              <a:spLocks/>
            </p:cNvSpPr>
            <p:nvPr/>
          </p:nvSpPr>
          <p:spPr bwMode="auto">
            <a:xfrm>
              <a:off x="2793322" y="363390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033"/>
            <p:cNvSpPr>
              <a:spLocks/>
            </p:cNvSpPr>
            <p:nvPr/>
          </p:nvSpPr>
          <p:spPr bwMode="auto">
            <a:xfrm>
              <a:off x="2793322" y="363390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034"/>
            <p:cNvSpPr>
              <a:spLocks/>
            </p:cNvSpPr>
            <p:nvPr/>
          </p:nvSpPr>
          <p:spPr bwMode="auto">
            <a:xfrm>
              <a:off x="2798084" y="363707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035"/>
            <p:cNvSpPr>
              <a:spLocks/>
            </p:cNvSpPr>
            <p:nvPr/>
          </p:nvSpPr>
          <p:spPr bwMode="auto">
            <a:xfrm>
              <a:off x="2798084" y="363707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036"/>
            <p:cNvSpPr>
              <a:spLocks/>
            </p:cNvSpPr>
            <p:nvPr/>
          </p:nvSpPr>
          <p:spPr bwMode="auto">
            <a:xfrm>
              <a:off x="1531259" y="3633901"/>
              <a:ext cx="30163" cy="41275"/>
            </a:xfrm>
            <a:custGeom>
              <a:avLst/>
              <a:gdLst>
                <a:gd name="T0" fmla="*/ 0 w 19"/>
                <a:gd name="T1" fmla="*/ 21 h 26"/>
                <a:gd name="T2" fmla="*/ 0 w 19"/>
                <a:gd name="T3" fmla="*/ 24 h 26"/>
                <a:gd name="T4" fmla="*/ 2 w 19"/>
                <a:gd name="T5" fmla="*/ 24 h 26"/>
                <a:gd name="T6" fmla="*/ 2 w 19"/>
                <a:gd name="T7" fmla="*/ 26 h 26"/>
                <a:gd name="T8" fmla="*/ 4 w 19"/>
                <a:gd name="T9" fmla="*/ 26 h 26"/>
                <a:gd name="T10" fmla="*/ 4 w 19"/>
                <a:gd name="T11" fmla="*/ 26 h 26"/>
                <a:gd name="T12" fmla="*/ 9 w 19"/>
                <a:gd name="T13" fmla="*/ 24 h 26"/>
                <a:gd name="T14" fmla="*/ 12 w 19"/>
                <a:gd name="T15" fmla="*/ 21 h 26"/>
                <a:gd name="T16" fmla="*/ 14 w 19"/>
                <a:gd name="T17" fmla="*/ 21 h 26"/>
                <a:gd name="T18" fmla="*/ 16 w 19"/>
                <a:gd name="T19" fmla="*/ 17 h 26"/>
                <a:gd name="T20" fmla="*/ 16 w 19"/>
                <a:gd name="T21" fmla="*/ 14 h 26"/>
                <a:gd name="T22" fmla="*/ 16 w 19"/>
                <a:gd name="T23" fmla="*/ 12 h 26"/>
                <a:gd name="T24" fmla="*/ 16 w 19"/>
                <a:gd name="T25" fmla="*/ 10 h 26"/>
                <a:gd name="T26" fmla="*/ 19 w 19"/>
                <a:gd name="T27" fmla="*/ 7 h 26"/>
                <a:gd name="T28" fmla="*/ 19 w 19"/>
                <a:gd name="T29" fmla="*/ 5 h 26"/>
                <a:gd name="T30" fmla="*/ 19 w 19"/>
                <a:gd name="T31" fmla="*/ 5 h 26"/>
                <a:gd name="T32" fmla="*/ 16 w 19"/>
                <a:gd name="T33" fmla="*/ 0 h 26"/>
                <a:gd name="T34" fmla="*/ 14 w 19"/>
                <a:gd name="T35" fmla="*/ 0 h 26"/>
                <a:gd name="T36" fmla="*/ 14 w 19"/>
                <a:gd name="T37" fmla="*/ 0 h 26"/>
                <a:gd name="T38" fmla="*/ 12 w 19"/>
                <a:gd name="T39" fmla="*/ 0 h 26"/>
                <a:gd name="T40" fmla="*/ 9 w 19"/>
                <a:gd name="T41" fmla="*/ 0 h 26"/>
                <a:gd name="T42" fmla="*/ 7 w 19"/>
                <a:gd name="T43" fmla="*/ 0 h 26"/>
                <a:gd name="T44" fmla="*/ 7 w 19"/>
                <a:gd name="T45" fmla="*/ 5 h 26"/>
                <a:gd name="T46" fmla="*/ 7 w 19"/>
                <a:gd name="T47" fmla="*/ 5 h 26"/>
                <a:gd name="T48" fmla="*/ 4 w 19"/>
                <a:gd name="T49" fmla="*/ 7 h 26"/>
                <a:gd name="T50" fmla="*/ 4 w 19"/>
                <a:gd name="T51" fmla="*/ 7 h 26"/>
                <a:gd name="T52" fmla="*/ 2 w 19"/>
                <a:gd name="T53" fmla="*/ 7 h 26"/>
                <a:gd name="T54" fmla="*/ 0 w 19"/>
                <a:gd name="T55" fmla="*/ 10 h 26"/>
                <a:gd name="T56" fmla="*/ 2 w 19"/>
                <a:gd name="T57" fmla="*/ 12 h 26"/>
                <a:gd name="T58" fmla="*/ 2 w 19"/>
                <a:gd name="T59" fmla="*/ 12 h 26"/>
                <a:gd name="T60" fmla="*/ 2 w 19"/>
                <a:gd name="T61" fmla="*/ 12 h 26"/>
                <a:gd name="T62" fmla="*/ 2 w 19"/>
                <a:gd name="T63" fmla="*/ 14 h 26"/>
                <a:gd name="T64" fmla="*/ 4 w 19"/>
                <a:gd name="T65" fmla="*/ 12 h 26"/>
                <a:gd name="T66" fmla="*/ 4 w 19"/>
                <a:gd name="T67" fmla="*/ 14 h 26"/>
                <a:gd name="T68" fmla="*/ 4 w 19"/>
                <a:gd name="T69" fmla="*/ 17 h 26"/>
                <a:gd name="T70" fmla="*/ 4 w 19"/>
                <a:gd name="T71" fmla="*/ 19 h 26"/>
                <a:gd name="T72" fmla="*/ 4 w 19"/>
                <a:gd name="T73" fmla="*/ 19 h 26"/>
                <a:gd name="T74" fmla="*/ 4 w 19"/>
                <a:gd name="T75" fmla="*/ 19 h 26"/>
                <a:gd name="T76" fmla="*/ 2 w 19"/>
                <a:gd name="T77" fmla="*/ 21 h 26"/>
                <a:gd name="T78" fmla="*/ 0 w 19"/>
                <a:gd name="T7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6">
                  <a:moveTo>
                    <a:pt x="0" y="21"/>
                  </a:moveTo>
                  <a:lnTo>
                    <a:pt x="0" y="24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9" y="24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037"/>
            <p:cNvSpPr>
              <a:spLocks/>
            </p:cNvSpPr>
            <p:nvPr/>
          </p:nvSpPr>
          <p:spPr bwMode="auto">
            <a:xfrm>
              <a:off x="2256747" y="4024426"/>
              <a:ext cx="60325" cy="76200"/>
            </a:xfrm>
            <a:custGeom>
              <a:avLst/>
              <a:gdLst>
                <a:gd name="T0" fmla="*/ 0 w 38"/>
                <a:gd name="T1" fmla="*/ 33 h 48"/>
                <a:gd name="T2" fmla="*/ 2 w 38"/>
                <a:gd name="T3" fmla="*/ 36 h 48"/>
                <a:gd name="T4" fmla="*/ 4 w 38"/>
                <a:gd name="T5" fmla="*/ 43 h 48"/>
                <a:gd name="T6" fmla="*/ 9 w 38"/>
                <a:gd name="T7" fmla="*/ 43 h 48"/>
                <a:gd name="T8" fmla="*/ 12 w 38"/>
                <a:gd name="T9" fmla="*/ 45 h 48"/>
                <a:gd name="T10" fmla="*/ 14 w 38"/>
                <a:gd name="T11" fmla="*/ 43 h 48"/>
                <a:gd name="T12" fmla="*/ 16 w 38"/>
                <a:gd name="T13" fmla="*/ 43 h 48"/>
                <a:gd name="T14" fmla="*/ 16 w 38"/>
                <a:gd name="T15" fmla="*/ 45 h 48"/>
                <a:gd name="T16" fmla="*/ 19 w 38"/>
                <a:gd name="T17" fmla="*/ 45 h 48"/>
                <a:gd name="T18" fmla="*/ 21 w 38"/>
                <a:gd name="T19" fmla="*/ 45 h 48"/>
                <a:gd name="T20" fmla="*/ 21 w 38"/>
                <a:gd name="T21" fmla="*/ 48 h 48"/>
                <a:gd name="T22" fmla="*/ 23 w 38"/>
                <a:gd name="T23" fmla="*/ 45 h 48"/>
                <a:gd name="T24" fmla="*/ 28 w 38"/>
                <a:gd name="T25" fmla="*/ 41 h 48"/>
                <a:gd name="T26" fmla="*/ 28 w 38"/>
                <a:gd name="T27" fmla="*/ 38 h 48"/>
                <a:gd name="T28" fmla="*/ 28 w 38"/>
                <a:gd name="T29" fmla="*/ 36 h 48"/>
                <a:gd name="T30" fmla="*/ 33 w 38"/>
                <a:gd name="T31" fmla="*/ 31 h 48"/>
                <a:gd name="T32" fmla="*/ 30 w 38"/>
                <a:gd name="T33" fmla="*/ 29 h 48"/>
                <a:gd name="T34" fmla="*/ 33 w 38"/>
                <a:gd name="T35" fmla="*/ 26 h 48"/>
                <a:gd name="T36" fmla="*/ 35 w 38"/>
                <a:gd name="T37" fmla="*/ 26 h 48"/>
                <a:gd name="T38" fmla="*/ 38 w 38"/>
                <a:gd name="T39" fmla="*/ 26 h 48"/>
                <a:gd name="T40" fmla="*/ 38 w 38"/>
                <a:gd name="T41" fmla="*/ 24 h 48"/>
                <a:gd name="T42" fmla="*/ 33 w 38"/>
                <a:gd name="T43" fmla="*/ 24 h 48"/>
                <a:gd name="T44" fmla="*/ 33 w 38"/>
                <a:gd name="T45" fmla="*/ 19 h 48"/>
                <a:gd name="T46" fmla="*/ 33 w 38"/>
                <a:gd name="T47" fmla="*/ 17 h 48"/>
                <a:gd name="T48" fmla="*/ 33 w 38"/>
                <a:gd name="T49" fmla="*/ 14 h 48"/>
                <a:gd name="T50" fmla="*/ 33 w 38"/>
                <a:gd name="T51" fmla="*/ 12 h 48"/>
                <a:gd name="T52" fmla="*/ 35 w 38"/>
                <a:gd name="T53" fmla="*/ 12 h 48"/>
                <a:gd name="T54" fmla="*/ 35 w 38"/>
                <a:gd name="T55" fmla="*/ 10 h 48"/>
                <a:gd name="T56" fmla="*/ 38 w 38"/>
                <a:gd name="T57" fmla="*/ 7 h 48"/>
                <a:gd name="T58" fmla="*/ 35 w 38"/>
                <a:gd name="T59" fmla="*/ 5 h 48"/>
                <a:gd name="T60" fmla="*/ 33 w 38"/>
                <a:gd name="T61" fmla="*/ 5 h 48"/>
                <a:gd name="T62" fmla="*/ 30 w 38"/>
                <a:gd name="T63" fmla="*/ 0 h 48"/>
                <a:gd name="T64" fmla="*/ 26 w 38"/>
                <a:gd name="T65" fmla="*/ 7 h 48"/>
                <a:gd name="T66" fmla="*/ 23 w 38"/>
                <a:gd name="T67" fmla="*/ 10 h 48"/>
                <a:gd name="T68" fmla="*/ 21 w 38"/>
                <a:gd name="T69" fmla="*/ 10 h 48"/>
                <a:gd name="T70" fmla="*/ 21 w 38"/>
                <a:gd name="T71" fmla="*/ 10 h 48"/>
                <a:gd name="T72" fmla="*/ 19 w 38"/>
                <a:gd name="T73" fmla="*/ 12 h 48"/>
                <a:gd name="T74" fmla="*/ 16 w 38"/>
                <a:gd name="T75" fmla="*/ 17 h 48"/>
                <a:gd name="T76" fmla="*/ 12 w 38"/>
                <a:gd name="T77" fmla="*/ 17 h 48"/>
                <a:gd name="T78" fmla="*/ 12 w 38"/>
                <a:gd name="T79" fmla="*/ 19 h 48"/>
                <a:gd name="T80" fmla="*/ 9 w 38"/>
                <a:gd name="T81" fmla="*/ 19 h 48"/>
                <a:gd name="T82" fmla="*/ 7 w 38"/>
                <a:gd name="T83" fmla="*/ 24 h 48"/>
                <a:gd name="T84" fmla="*/ 2 w 38"/>
                <a:gd name="T85" fmla="*/ 24 h 48"/>
                <a:gd name="T86" fmla="*/ 2 w 38"/>
                <a:gd name="T87" fmla="*/ 24 h 48"/>
                <a:gd name="T88" fmla="*/ 2 w 38"/>
                <a:gd name="T89" fmla="*/ 24 h 48"/>
                <a:gd name="T90" fmla="*/ 2 w 38"/>
                <a:gd name="T91" fmla="*/ 24 h 48"/>
                <a:gd name="T92" fmla="*/ 0 w 38"/>
                <a:gd name="T93" fmla="*/ 24 h 48"/>
                <a:gd name="T94" fmla="*/ 0 w 38"/>
                <a:gd name="T9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48">
                  <a:moveTo>
                    <a:pt x="0" y="33"/>
                  </a:moveTo>
                  <a:lnTo>
                    <a:pt x="2" y="36"/>
                  </a:lnTo>
                  <a:lnTo>
                    <a:pt x="4" y="43"/>
                  </a:lnTo>
                  <a:lnTo>
                    <a:pt x="9" y="43"/>
                  </a:lnTo>
                  <a:lnTo>
                    <a:pt x="12" y="45"/>
                  </a:lnTo>
                  <a:lnTo>
                    <a:pt x="14" y="43"/>
                  </a:lnTo>
                  <a:lnTo>
                    <a:pt x="16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1" y="48"/>
                  </a:lnTo>
                  <a:lnTo>
                    <a:pt x="23" y="45"/>
                  </a:lnTo>
                  <a:lnTo>
                    <a:pt x="28" y="41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33" y="31"/>
                  </a:lnTo>
                  <a:lnTo>
                    <a:pt x="30" y="29"/>
                  </a:lnTo>
                  <a:lnTo>
                    <a:pt x="33" y="26"/>
                  </a:lnTo>
                  <a:lnTo>
                    <a:pt x="35" y="26"/>
                  </a:lnTo>
                  <a:lnTo>
                    <a:pt x="38" y="26"/>
                  </a:lnTo>
                  <a:lnTo>
                    <a:pt x="38" y="24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4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8" y="7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0" y="0"/>
                  </a:lnTo>
                  <a:lnTo>
                    <a:pt x="26" y="7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6" y="17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9" y="19"/>
                  </a:lnTo>
                  <a:lnTo>
                    <a:pt x="7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038"/>
            <p:cNvSpPr>
              <a:spLocks/>
            </p:cNvSpPr>
            <p:nvPr/>
          </p:nvSpPr>
          <p:spPr bwMode="auto">
            <a:xfrm>
              <a:off x="2752047" y="3424351"/>
              <a:ext cx="112713" cy="220663"/>
            </a:xfrm>
            <a:custGeom>
              <a:avLst/>
              <a:gdLst>
                <a:gd name="T0" fmla="*/ 62 w 71"/>
                <a:gd name="T1" fmla="*/ 7 h 139"/>
                <a:gd name="T2" fmla="*/ 59 w 71"/>
                <a:gd name="T3" fmla="*/ 4 h 139"/>
                <a:gd name="T4" fmla="*/ 52 w 71"/>
                <a:gd name="T5" fmla="*/ 4 h 139"/>
                <a:gd name="T6" fmla="*/ 48 w 71"/>
                <a:gd name="T7" fmla="*/ 2 h 139"/>
                <a:gd name="T8" fmla="*/ 48 w 71"/>
                <a:gd name="T9" fmla="*/ 0 h 139"/>
                <a:gd name="T10" fmla="*/ 38 w 71"/>
                <a:gd name="T11" fmla="*/ 2 h 139"/>
                <a:gd name="T12" fmla="*/ 31 w 71"/>
                <a:gd name="T13" fmla="*/ 4 h 139"/>
                <a:gd name="T14" fmla="*/ 22 w 71"/>
                <a:gd name="T15" fmla="*/ 9 h 139"/>
                <a:gd name="T16" fmla="*/ 14 w 71"/>
                <a:gd name="T17" fmla="*/ 18 h 139"/>
                <a:gd name="T18" fmla="*/ 5 w 71"/>
                <a:gd name="T19" fmla="*/ 21 h 139"/>
                <a:gd name="T20" fmla="*/ 12 w 71"/>
                <a:gd name="T21" fmla="*/ 23 h 139"/>
                <a:gd name="T22" fmla="*/ 17 w 71"/>
                <a:gd name="T23" fmla="*/ 30 h 139"/>
                <a:gd name="T24" fmla="*/ 24 w 71"/>
                <a:gd name="T25" fmla="*/ 30 h 139"/>
                <a:gd name="T26" fmla="*/ 24 w 71"/>
                <a:gd name="T27" fmla="*/ 33 h 139"/>
                <a:gd name="T28" fmla="*/ 31 w 71"/>
                <a:gd name="T29" fmla="*/ 33 h 139"/>
                <a:gd name="T30" fmla="*/ 26 w 71"/>
                <a:gd name="T31" fmla="*/ 35 h 139"/>
                <a:gd name="T32" fmla="*/ 24 w 71"/>
                <a:gd name="T33" fmla="*/ 40 h 139"/>
                <a:gd name="T34" fmla="*/ 14 w 71"/>
                <a:gd name="T35" fmla="*/ 37 h 139"/>
                <a:gd name="T36" fmla="*/ 10 w 71"/>
                <a:gd name="T37" fmla="*/ 37 h 139"/>
                <a:gd name="T38" fmla="*/ 5 w 71"/>
                <a:gd name="T39" fmla="*/ 42 h 139"/>
                <a:gd name="T40" fmla="*/ 3 w 71"/>
                <a:gd name="T41" fmla="*/ 47 h 139"/>
                <a:gd name="T42" fmla="*/ 7 w 71"/>
                <a:gd name="T43" fmla="*/ 47 h 139"/>
                <a:gd name="T44" fmla="*/ 7 w 71"/>
                <a:gd name="T45" fmla="*/ 54 h 139"/>
                <a:gd name="T46" fmla="*/ 17 w 71"/>
                <a:gd name="T47" fmla="*/ 54 h 139"/>
                <a:gd name="T48" fmla="*/ 24 w 71"/>
                <a:gd name="T49" fmla="*/ 52 h 139"/>
                <a:gd name="T50" fmla="*/ 29 w 71"/>
                <a:gd name="T51" fmla="*/ 54 h 139"/>
                <a:gd name="T52" fmla="*/ 29 w 71"/>
                <a:gd name="T53" fmla="*/ 59 h 139"/>
                <a:gd name="T54" fmla="*/ 22 w 71"/>
                <a:gd name="T55" fmla="*/ 66 h 139"/>
                <a:gd name="T56" fmla="*/ 14 w 71"/>
                <a:gd name="T57" fmla="*/ 66 h 139"/>
                <a:gd name="T58" fmla="*/ 10 w 71"/>
                <a:gd name="T59" fmla="*/ 75 h 139"/>
                <a:gd name="T60" fmla="*/ 7 w 71"/>
                <a:gd name="T61" fmla="*/ 82 h 139"/>
                <a:gd name="T62" fmla="*/ 12 w 71"/>
                <a:gd name="T63" fmla="*/ 87 h 139"/>
                <a:gd name="T64" fmla="*/ 14 w 71"/>
                <a:gd name="T65" fmla="*/ 97 h 139"/>
                <a:gd name="T66" fmla="*/ 22 w 71"/>
                <a:gd name="T67" fmla="*/ 94 h 139"/>
                <a:gd name="T68" fmla="*/ 22 w 71"/>
                <a:gd name="T69" fmla="*/ 99 h 139"/>
                <a:gd name="T70" fmla="*/ 24 w 71"/>
                <a:gd name="T71" fmla="*/ 106 h 139"/>
                <a:gd name="T72" fmla="*/ 31 w 71"/>
                <a:gd name="T73" fmla="*/ 106 h 139"/>
                <a:gd name="T74" fmla="*/ 36 w 71"/>
                <a:gd name="T75" fmla="*/ 104 h 139"/>
                <a:gd name="T76" fmla="*/ 41 w 71"/>
                <a:gd name="T77" fmla="*/ 106 h 139"/>
                <a:gd name="T78" fmla="*/ 41 w 71"/>
                <a:gd name="T79" fmla="*/ 111 h 139"/>
                <a:gd name="T80" fmla="*/ 36 w 71"/>
                <a:gd name="T81" fmla="*/ 120 h 139"/>
                <a:gd name="T82" fmla="*/ 29 w 71"/>
                <a:gd name="T83" fmla="*/ 127 h 139"/>
                <a:gd name="T84" fmla="*/ 24 w 71"/>
                <a:gd name="T85" fmla="*/ 127 h 139"/>
                <a:gd name="T86" fmla="*/ 17 w 71"/>
                <a:gd name="T87" fmla="*/ 134 h 139"/>
                <a:gd name="T88" fmla="*/ 12 w 71"/>
                <a:gd name="T89" fmla="*/ 139 h 139"/>
                <a:gd name="T90" fmla="*/ 17 w 71"/>
                <a:gd name="T91" fmla="*/ 137 h 139"/>
                <a:gd name="T92" fmla="*/ 24 w 71"/>
                <a:gd name="T93" fmla="*/ 132 h 139"/>
                <a:gd name="T94" fmla="*/ 26 w 71"/>
                <a:gd name="T95" fmla="*/ 132 h 139"/>
                <a:gd name="T96" fmla="*/ 33 w 71"/>
                <a:gd name="T97" fmla="*/ 127 h 139"/>
                <a:gd name="T98" fmla="*/ 43 w 71"/>
                <a:gd name="T99" fmla="*/ 120 h 139"/>
                <a:gd name="T100" fmla="*/ 48 w 71"/>
                <a:gd name="T101" fmla="*/ 113 h 139"/>
                <a:gd name="T102" fmla="*/ 52 w 71"/>
                <a:gd name="T103" fmla="*/ 106 h 139"/>
                <a:gd name="T104" fmla="*/ 52 w 71"/>
                <a:gd name="T105" fmla="*/ 104 h 139"/>
                <a:gd name="T106" fmla="*/ 57 w 71"/>
                <a:gd name="T107" fmla="*/ 99 h 139"/>
                <a:gd name="T108" fmla="*/ 67 w 71"/>
                <a:gd name="T109" fmla="*/ 82 h 139"/>
                <a:gd name="T110" fmla="*/ 71 w 71"/>
                <a:gd name="T111" fmla="*/ 8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39">
                  <a:moveTo>
                    <a:pt x="69" y="4"/>
                  </a:moveTo>
                  <a:lnTo>
                    <a:pt x="64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7" y="16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3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4" y="40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2" y="71"/>
                  </a:lnTo>
                  <a:lnTo>
                    <a:pt x="12" y="73"/>
                  </a:lnTo>
                  <a:lnTo>
                    <a:pt x="10" y="75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2" y="8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4" y="97"/>
                  </a:lnTo>
                  <a:lnTo>
                    <a:pt x="17" y="97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2" y="99"/>
                  </a:lnTo>
                  <a:lnTo>
                    <a:pt x="24" y="104"/>
                  </a:lnTo>
                  <a:lnTo>
                    <a:pt x="22" y="106"/>
                  </a:lnTo>
                  <a:lnTo>
                    <a:pt x="24" y="106"/>
                  </a:lnTo>
                  <a:lnTo>
                    <a:pt x="29" y="104"/>
                  </a:lnTo>
                  <a:lnTo>
                    <a:pt x="31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3" y="104"/>
                  </a:lnTo>
                  <a:lnTo>
                    <a:pt x="43" y="106"/>
                  </a:lnTo>
                  <a:lnTo>
                    <a:pt x="41" y="111"/>
                  </a:lnTo>
                  <a:lnTo>
                    <a:pt x="41" y="116"/>
                  </a:lnTo>
                  <a:lnTo>
                    <a:pt x="38" y="116"/>
                  </a:lnTo>
                  <a:lnTo>
                    <a:pt x="36" y="120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9" y="127"/>
                  </a:lnTo>
                  <a:lnTo>
                    <a:pt x="29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30"/>
                  </a:lnTo>
                  <a:lnTo>
                    <a:pt x="19" y="132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39"/>
                  </a:lnTo>
                  <a:lnTo>
                    <a:pt x="17" y="137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24" y="132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3" y="127"/>
                  </a:lnTo>
                  <a:lnTo>
                    <a:pt x="36" y="127"/>
                  </a:lnTo>
                  <a:lnTo>
                    <a:pt x="36" y="125"/>
                  </a:lnTo>
                  <a:lnTo>
                    <a:pt x="43" y="120"/>
                  </a:lnTo>
                  <a:lnTo>
                    <a:pt x="43" y="118"/>
                  </a:lnTo>
                  <a:lnTo>
                    <a:pt x="43" y="116"/>
                  </a:lnTo>
                  <a:lnTo>
                    <a:pt x="48" y="113"/>
                  </a:lnTo>
                  <a:lnTo>
                    <a:pt x="50" y="111"/>
                  </a:lnTo>
                  <a:lnTo>
                    <a:pt x="52" y="111"/>
                  </a:lnTo>
                  <a:lnTo>
                    <a:pt x="52" y="106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2" y="104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1" y="82"/>
                  </a:lnTo>
                  <a:lnTo>
                    <a:pt x="71" y="7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039"/>
            <p:cNvSpPr>
              <a:spLocks/>
            </p:cNvSpPr>
            <p:nvPr/>
          </p:nvSpPr>
          <p:spPr bwMode="auto">
            <a:xfrm>
              <a:off x="2752047" y="3424351"/>
              <a:ext cx="112713" cy="220663"/>
            </a:xfrm>
            <a:custGeom>
              <a:avLst/>
              <a:gdLst>
                <a:gd name="T0" fmla="*/ 62 w 71"/>
                <a:gd name="T1" fmla="*/ 7 h 139"/>
                <a:gd name="T2" fmla="*/ 59 w 71"/>
                <a:gd name="T3" fmla="*/ 4 h 139"/>
                <a:gd name="T4" fmla="*/ 52 w 71"/>
                <a:gd name="T5" fmla="*/ 4 h 139"/>
                <a:gd name="T6" fmla="*/ 48 w 71"/>
                <a:gd name="T7" fmla="*/ 2 h 139"/>
                <a:gd name="T8" fmla="*/ 48 w 71"/>
                <a:gd name="T9" fmla="*/ 0 h 139"/>
                <a:gd name="T10" fmla="*/ 38 w 71"/>
                <a:gd name="T11" fmla="*/ 2 h 139"/>
                <a:gd name="T12" fmla="*/ 31 w 71"/>
                <a:gd name="T13" fmla="*/ 4 h 139"/>
                <a:gd name="T14" fmla="*/ 22 w 71"/>
                <a:gd name="T15" fmla="*/ 9 h 139"/>
                <a:gd name="T16" fmla="*/ 14 w 71"/>
                <a:gd name="T17" fmla="*/ 18 h 139"/>
                <a:gd name="T18" fmla="*/ 5 w 71"/>
                <a:gd name="T19" fmla="*/ 21 h 139"/>
                <a:gd name="T20" fmla="*/ 12 w 71"/>
                <a:gd name="T21" fmla="*/ 23 h 139"/>
                <a:gd name="T22" fmla="*/ 17 w 71"/>
                <a:gd name="T23" fmla="*/ 30 h 139"/>
                <a:gd name="T24" fmla="*/ 24 w 71"/>
                <a:gd name="T25" fmla="*/ 30 h 139"/>
                <a:gd name="T26" fmla="*/ 24 w 71"/>
                <a:gd name="T27" fmla="*/ 33 h 139"/>
                <a:gd name="T28" fmla="*/ 31 w 71"/>
                <a:gd name="T29" fmla="*/ 33 h 139"/>
                <a:gd name="T30" fmla="*/ 26 w 71"/>
                <a:gd name="T31" fmla="*/ 35 h 139"/>
                <a:gd name="T32" fmla="*/ 24 w 71"/>
                <a:gd name="T33" fmla="*/ 40 h 139"/>
                <a:gd name="T34" fmla="*/ 14 w 71"/>
                <a:gd name="T35" fmla="*/ 37 h 139"/>
                <a:gd name="T36" fmla="*/ 10 w 71"/>
                <a:gd name="T37" fmla="*/ 37 h 139"/>
                <a:gd name="T38" fmla="*/ 5 w 71"/>
                <a:gd name="T39" fmla="*/ 42 h 139"/>
                <a:gd name="T40" fmla="*/ 3 w 71"/>
                <a:gd name="T41" fmla="*/ 47 h 139"/>
                <a:gd name="T42" fmla="*/ 7 w 71"/>
                <a:gd name="T43" fmla="*/ 47 h 139"/>
                <a:gd name="T44" fmla="*/ 7 w 71"/>
                <a:gd name="T45" fmla="*/ 54 h 139"/>
                <a:gd name="T46" fmla="*/ 17 w 71"/>
                <a:gd name="T47" fmla="*/ 54 h 139"/>
                <a:gd name="T48" fmla="*/ 24 w 71"/>
                <a:gd name="T49" fmla="*/ 52 h 139"/>
                <a:gd name="T50" fmla="*/ 29 w 71"/>
                <a:gd name="T51" fmla="*/ 54 h 139"/>
                <a:gd name="T52" fmla="*/ 29 w 71"/>
                <a:gd name="T53" fmla="*/ 59 h 139"/>
                <a:gd name="T54" fmla="*/ 22 w 71"/>
                <a:gd name="T55" fmla="*/ 66 h 139"/>
                <a:gd name="T56" fmla="*/ 14 w 71"/>
                <a:gd name="T57" fmla="*/ 66 h 139"/>
                <a:gd name="T58" fmla="*/ 10 w 71"/>
                <a:gd name="T59" fmla="*/ 75 h 139"/>
                <a:gd name="T60" fmla="*/ 7 w 71"/>
                <a:gd name="T61" fmla="*/ 82 h 139"/>
                <a:gd name="T62" fmla="*/ 12 w 71"/>
                <a:gd name="T63" fmla="*/ 87 h 139"/>
                <a:gd name="T64" fmla="*/ 14 w 71"/>
                <a:gd name="T65" fmla="*/ 97 h 139"/>
                <a:gd name="T66" fmla="*/ 22 w 71"/>
                <a:gd name="T67" fmla="*/ 94 h 139"/>
                <a:gd name="T68" fmla="*/ 22 w 71"/>
                <a:gd name="T69" fmla="*/ 99 h 139"/>
                <a:gd name="T70" fmla="*/ 24 w 71"/>
                <a:gd name="T71" fmla="*/ 106 h 139"/>
                <a:gd name="T72" fmla="*/ 31 w 71"/>
                <a:gd name="T73" fmla="*/ 106 h 139"/>
                <a:gd name="T74" fmla="*/ 36 w 71"/>
                <a:gd name="T75" fmla="*/ 104 h 139"/>
                <a:gd name="T76" fmla="*/ 41 w 71"/>
                <a:gd name="T77" fmla="*/ 106 h 139"/>
                <a:gd name="T78" fmla="*/ 41 w 71"/>
                <a:gd name="T79" fmla="*/ 111 h 139"/>
                <a:gd name="T80" fmla="*/ 36 w 71"/>
                <a:gd name="T81" fmla="*/ 120 h 139"/>
                <a:gd name="T82" fmla="*/ 29 w 71"/>
                <a:gd name="T83" fmla="*/ 127 h 139"/>
                <a:gd name="T84" fmla="*/ 24 w 71"/>
                <a:gd name="T85" fmla="*/ 127 h 139"/>
                <a:gd name="T86" fmla="*/ 17 w 71"/>
                <a:gd name="T87" fmla="*/ 134 h 139"/>
                <a:gd name="T88" fmla="*/ 12 w 71"/>
                <a:gd name="T89" fmla="*/ 139 h 139"/>
                <a:gd name="T90" fmla="*/ 17 w 71"/>
                <a:gd name="T91" fmla="*/ 137 h 139"/>
                <a:gd name="T92" fmla="*/ 24 w 71"/>
                <a:gd name="T93" fmla="*/ 132 h 139"/>
                <a:gd name="T94" fmla="*/ 26 w 71"/>
                <a:gd name="T95" fmla="*/ 132 h 139"/>
                <a:gd name="T96" fmla="*/ 33 w 71"/>
                <a:gd name="T97" fmla="*/ 127 h 139"/>
                <a:gd name="T98" fmla="*/ 43 w 71"/>
                <a:gd name="T99" fmla="*/ 120 h 139"/>
                <a:gd name="T100" fmla="*/ 48 w 71"/>
                <a:gd name="T101" fmla="*/ 113 h 139"/>
                <a:gd name="T102" fmla="*/ 52 w 71"/>
                <a:gd name="T103" fmla="*/ 106 h 139"/>
                <a:gd name="T104" fmla="*/ 52 w 71"/>
                <a:gd name="T105" fmla="*/ 104 h 139"/>
                <a:gd name="T106" fmla="*/ 57 w 71"/>
                <a:gd name="T107" fmla="*/ 99 h 139"/>
                <a:gd name="T108" fmla="*/ 67 w 71"/>
                <a:gd name="T109" fmla="*/ 82 h 139"/>
                <a:gd name="T110" fmla="*/ 71 w 71"/>
                <a:gd name="T111" fmla="*/ 8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39">
                  <a:moveTo>
                    <a:pt x="69" y="4"/>
                  </a:moveTo>
                  <a:lnTo>
                    <a:pt x="64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7" y="16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3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4" y="40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2" y="71"/>
                  </a:lnTo>
                  <a:lnTo>
                    <a:pt x="12" y="73"/>
                  </a:lnTo>
                  <a:lnTo>
                    <a:pt x="10" y="75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2" y="8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4" y="97"/>
                  </a:lnTo>
                  <a:lnTo>
                    <a:pt x="17" y="97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2" y="99"/>
                  </a:lnTo>
                  <a:lnTo>
                    <a:pt x="24" y="104"/>
                  </a:lnTo>
                  <a:lnTo>
                    <a:pt x="22" y="106"/>
                  </a:lnTo>
                  <a:lnTo>
                    <a:pt x="24" y="106"/>
                  </a:lnTo>
                  <a:lnTo>
                    <a:pt x="29" y="104"/>
                  </a:lnTo>
                  <a:lnTo>
                    <a:pt x="31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3" y="104"/>
                  </a:lnTo>
                  <a:lnTo>
                    <a:pt x="43" y="106"/>
                  </a:lnTo>
                  <a:lnTo>
                    <a:pt x="41" y="111"/>
                  </a:lnTo>
                  <a:lnTo>
                    <a:pt x="41" y="116"/>
                  </a:lnTo>
                  <a:lnTo>
                    <a:pt x="38" y="116"/>
                  </a:lnTo>
                  <a:lnTo>
                    <a:pt x="36" y="120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9" y="127"/>
                  </a:lnTo>
                  <a:lnTo>
                    <a:pt x="29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30"/>
                  </a:lnTo>
                  <a:lnTo>
                    <a:pt x="19" y="132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39"/>
                  </a:lnTo>
                  <a:lnTo>
                    <a:pt x="17" y="137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24" y="132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3" y="127"/>
                  </a:lnTo>
                  <a:lnTo>
                    <a:pt x="36" y="127"/>
                  </a:lnTo>
                  <a:lnTo>
                    <a:pt x="36" y="125"/>
                  </a:lnTo>
                  <a:lnTo>
                    <a:pt x="43" y="120"/>
                  </a:lnTo>
                  <a:lnTo>
                    <a:pt x="43" y="118"/>
                  </a:lnTo>
                  <a:lnTo>
                    <a:pt x="43" y="116"/>
                  </a:lnTo>
                  <a:lnTo>
                    <a:pt x="48" y="113"/>
                  </a:lnTo>
                  <a:lnTo>
                    <a:pt x="50" y="111"/>
                  </a:lnTo>
                  <a:lnTo>
                    <a:pt x="52" y="111"/>
                  </a:lnTo>
                  <a:lnTo>
                    <a:pt x="52" y="106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2" y="104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1" y="82"/>
                  </a:lnTo>
                  <a:lnTo>
                    <a:pt x="71" y="7"/>
                  </a:lnTo>
                  <a:lnTo>
                    <a:pt x="6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Rectangle 1040"/>
            <p:cNvSpPr>
              <a:spLocks noChangeArrowheads="1"/>
            </p:cNvSpPr>
            <p:nvPr/>
          </p:nvSpPr>
          <p:spPr bwMode="auto">
            <a:xfrm>
              <a:off x="2864759" y="355452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041"/>
            <p:cNvSpPr>
              <a:spLocks/>
            </p:cNvSpPr>
            <p:nvPr/>
          </p:nvSpPr>
          <p:spPr bwMode="auto">
            <a:xfrm>
              <a:off x="2864759" y="3554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042"/>
            <p:cNvSpPr>
              <a:spLocks/>
            </p:cNvSpPr>
            <p:nvPr/>
          </p:nvSpPr>
          <p:spPr bwMode="auto">
            <a:xfrm>
              <a:off x="2850472" y="3554526"/>
              <a:ext cx="14288" cy="30163"/>
            </a:xfrm>
            <a:custGeom>
              <a:avLst/>
              <a:gdLst>
                <a:gd name="T0" fmla="*/ 7 w 9"/>
                <a:gd name="T1" fmla="*/ 3 h 19"/>
                <a:gd name="T2" fmla="*/ 2 w 9"/>
                <a:gd name="T3" fmla="*/ 8 h 19"/>
                <a:gd name="T4" fmla="*/ 2 w 9"/>
                <a:gd name="T5" fmla="*/ 8 h 19"/>
                <a:gd name="T6" fmla="*/ 0 w 9"/>
                <a:gd name="T7" fmla="*/ 15 h 19"/>
                <a:gd name="T8" fmla="*/ 0 w 9"/>
                <a:gd name="T9" fmla="*/ 15 h 19"/>
                <a:gd name="T10" fmla="*/ 2 w 9"/>
                <a:gd name="T11" fmla="*/ 15 h 19"/>
                <a:gd name="T12" fmla="*/ 2 w 9"/>
                <a:gd name="T13" fmla="*/ 17 h 19"/>
                <a:gd name="T14" fmla="*/ 2 w 9"/>
                <a:gd name="T15" fmla="*/ 17 h 19"/>
                <a:gd name="T16" fmla="*/ 0 w 9"/>
                <a:gd name="T17" fmla="*/ 17 h 19"/>
                <a:gd name="T18" fmla="*/ 0 w 9"/>
                <a:gd name="T19" fmla="*/ 19 h 19"/>
                <a:gd name="T20" fmla="*/ 2 w 9"/>
                <a:gd name="T21" fmla="*/ 19 h 19"/>
                <a:gd name="T22" fmla="*/ 7 w 9"/>
                <a:gd name="T23" fmla="*/ 17 h 19"/>
                <a:gd name="T24" fmla="*/ 9 w 9"/>
                <a:gd name="T25" fmla="*/ 12 h 19"/>
                <a:gd name="T26" fmla="*/ 9 w 9"/>
                <a:gd name="T27" fmla="*/ 0 h 19"/>
                <a:gd name="T28" fmla="*/ 9 w 9"/>
                <a:gd name="T29" fmla="*/ 3 h 19"/>
                <a:gd name="T30" fmla="*/ 7 w 9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7" y="3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043"/>
            <p:cNvSpPr>
              <a:spLocks/>
            </p:cNvSpPr>
            <p:nvPr/>
          </p:nvSpPr>
          <p:spPr bwMode="auto">
            <a:xfrm>
              <a:off x="2850472" y="3554526"/>
              <a:ext cx="14288" cy="30163"/>
            </a:xfrm>
            <a:custGeom>
              <a:avLst/>
              <a:gdLst>
                <a:gd name="T0" fmla="*/ 7 w 9"/>
                <a:gd name="T1" fmla="*/ 3 h 19"/>
                <a:gd name="T2" fmla="*/ 2 w 9"/>
                <a:gd name="T3" fmla="*/ 8 h 19"/>
                <a:gd name="T4" fmla="*/ 2 w 9"/>
                <a:gd name="T5" fmla="*/ 8 h 19"/>
                <a:gd name="T6" fmla="*/ 0 w 9"/>
                <a:gd name="T7" fmla="*/ 15 h 19"/>
                <a:gd name="T8" fmla="*/ 0 w 9"/>
                <a:gd name="T9" fmla="*/ 15 h 19"/>
                <a:gd name="T10" fmla="*/ 2 w 9"/>
                <a:gd name="T11" fmla="*/ 15 h 19"/>
                <a:gd name="T12" fmla="*/ 2 w 9"/>
                <a:gd name="T13" fmla="*/ 17 h 19"/>
                <a:gd name="T14" fmla="*/ 2 w 9"/>
                <a:gd name="T15" fmla="*/ 17 h 19"/>
                <a:gd name="T16" fmla="*/ 0 w 9"/>
                <a:gd name="T17" fmla="*/ 17 h 19"/>
                <a:gd name="T18" fmla="*/ 0 w 9"/>
                <a:gd name="T19" fmla="*/ 19 h 19"/>
                <a:gd name="T20" fmla="*/ 2 w 9"/>
                <a:gd name="T21" fmla="*/ 19 h 19"/>
                <a:gd name="T22" fmla="*/ 7 w 9"/>
                <a:gd name="T23" fmla="*/ 17 h 19"/>
                <a:gd name="T24" fmla="*/ 9 w 9"/>
                <a:gd name="T25" fmla="*/ 12 h 19"/>
                <a:gd name="T26" fmla="*/ 9 w 9"/>
                <a:gd name="T27" fmla="*/ 0 h 19"/>
                <a:gd name="T28" fmla="*/ 9 w 9"/>
                <a:gd name="T29" fmla="*/ 3 h 19"/>
                <a:gd name="T30" fmla="*/ 7 w 9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7" y="3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044"/>
            <p:cNvSpPr>
              <a:spLocks/>
            </p:cNvSpPr>
            <p:nvPr/>
          </p:nvSpPr>
          <p:spPr bwMode="auto">
            <a:xfrm>
              <a:off x="1478872" y="3878376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045"/>
            <p:cNvSpPr>
              <a:spLocks/>
            </p:cNvSpPr>
            <p:nvPr/>
          </p:nvSpPr>
          <p:spPr bwMode="auto">
            <a:xfrm>
              <a:off x="1482047" y="38815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046"/>
            <p:cNvSpPr>
              <a:spLocks/>
            </p:cNvSpPr>
            <p:nvPr/>
          </p:nvSpPr>
          <p:spPr bwMode="auto">
            <a:xfrm>
              <a:off x="1489984" y="3881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047"/>
            <p:cNvSpPr>
              <a:spLocks/>
            </p:cNvSpPr>
            <p:nvPr/>
          </p:nvSpPr>
          <p:spPr bwMode="auto">
            <a:xfrm>
              <a:off x="1493159" y="3878376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048"/>
            <p:cNvSpPr>
              <a:spLocks noChangeArrowheads="1"/>
            </p:cNvSpPr>
            <p:nvPr/>
          </p:nvSpPr>
          <p:spPr bwMode="auto">
            <a:xfrm>
              <a:off x="1496334" y="387837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049"/>
            <p:cNvSpPr>
              <a:spLocks/>
            </p:cNvSpPr>
            <p:nvPr/>
          </p:nvSpPr>
          <p:spPr bwMode="auto">
            <a:xfrm>
              <a:off x="1443947" y="396092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050"/>
            <p:cNvSpPr>
              <a:spLocks/>
            </p:cNvSpPr>
            <p:nvPr/>
          </p:nvSpPr>
          <p:spPr bwMode="auto">
            <a:xfrm>
              <a:off x="1451884" y="3972038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051"/>
            <p:cNvSpPr>
              <a:spLocks/>
            </p:cNvSpPr>
            <p:nvPr/>
          </p:nvSpPr>
          <p:spPr bwMode="auto">
            <a:xfrm>
              <a:off x="1443947" y="3976801"/>
              <a:ext cx="4763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053"/>
            <p:cNvSpPr>
              <a:spLocks/>
            </p:cNvSpPr>
            <p:nvPr/>
          </p:nvSpPr>
          <p:spPr bwMode="auto">
            <a:xfrm>
              <a:off x="1418547" y="452131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054"/>
            <p:cNvSpPr>
              <a:spLocks/>
            </p:cNvSpPr>
            <p:nvPr/>
          </p:nvSpPr>
          <p:spPr bwMode="auto">
            <a:xfrm>
              <a:off x="1421722" y="4513376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055"/>
            <p:cNvSpPr>
              <a:spLocks/>
            </p:cNvSpPr>
            <p:nvPr/>
          </p:nvSpPr>
          <p:spPr bwMode="auto">
            <a:xfrm>
              <a:off x="1424897" y="4521313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0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056"/>
            <p:cNvSpPr>
              <a:spLocks/>
            </p:cNvSpPr>
            <p:nvPr/>
          </p:nvSpPr>
          <p:spPr bwMode="auto">
            <a:xfrm>
              <a:off x="1429659" y="45244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Rectangle 1057"/>
            <p:cNvSpPr>
              <a:spLocks noChangeArrowheads="1"/>
            </p:cNvSpPr>
            <p:nvPr/>
          </p:nvSpPr>
          <p:spPr bwMode="auto">
            <a:xfrm>
              <a:off x="1429659" y="4532426"/>
              <a:ext cx="3175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058"/>
            <p:cNvSpPr>
              <a:spLocks/>
            </p:cNvSpPr>
            <p:nvPr/>
          </p:nvSpPr>
          <p:spPr bwMode="auto">
            <a:xfrm>
              <a:off x="1429659" y="4540363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Rectangle 1059"/>
            <p:cNvSpPr>
              <a:spLocks noChangeArrowheads="1"/>
            </p:cNvSpPr>
            <p:nvPr/>
          </p:nvSpPr>
          <p:spPr bwMode="auto">
            <a:xfrm>
              <a:off x="1429659" y="4546713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060"/>
            <p:cNvSpPr>
              <a:spLocks/>
            </p:cNvSpPr>
            <p:nvPr/>
          </p:nvSpPr>
          <p:spPr bwMode="auto">
            <a:xfrm>
              <a:off x="1424897" y="4551476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Rectangle 1061"/>
            <p:cNvSpPr>
              <a:spLocks noChangeArrowheads="1"/>
            </p:cNvSpPr>
            <p:nvPr/>
          </p:nvSpPr>
          <p:spPr bwMode="auto">
            <a:xfrm>
              <a:off x="1424897" y="4551476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062"/>
            <p:cNvSpPr>
              <a:spLocks/>
            </p:cNvSpPr>
            <p:nvPr/>
          </p:nvSpPr>
          <p:spPr bwMode="auto">
            <a:xfrm>
              <a:off x="647022" y="3941876"/>
              <a:ext cx="4763" cy="793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0 h 5"/>
                <a:gd name="T4" fmla="*/ 0 w 3"/>
                <a:gd name="T5" fmla="*/ 0 h 5"/>
                <a:gd name="T6" fmla="*/ 0 w 3"/>
                <a:gd name="T7" fmla="*/ 3 h 5"/>
                <a:gd name="T8" fmla="*/ 0 w 3"/>
                <a:gd name="T9" fmla="*/ 5 h 5"/>
                <a:gd name="T10" fmla="*/ 0 w 3"/>
                <a:gd name="T11" fmla="*/ 5 h 5"/>
                <a:gd name="T12" fmla="*/ 3 w 3"/>
                <a:gd name="T13" fmla="*/ 3 h 5"/>
                <a:gd name="T14" fmla="*/ 3 w 3"/>
                <a:gd name="T15" fmla="*/ 3 h 5"/>
                <a:gd name="T16" fmla="*/ 3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063"/>
            <p:cNvSpPr>
              <a:spLocks/>
            </p:cNvSpPr>
            <p:nvPr/>
          </p:nvSpPr>
          <p:spPr bwMode="auto">
            <a:xfrm>
              <a:off x="643847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064"/>
            <p:cNvSpPr>
              <a:spLocks noChangeArrowheads="1"/>
            </p:cNvSpPr>
            <p:nvPr/>
          </p:nvSpPr>
          <p:spPr bwMode="auto">
            <a:xfrm>
              <a:off x="640672" y="39339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065"/>
            <p:cNvSpPr>
              <a:spLocks/>
            </p:cNvSpPr>
            <p:nvPr/>
          </p:nvSpPr>
          <p:spPr bwMode="auto">
            <a:xfrm>
              <a:off x="632734" y="3933938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066"/>
            <p:cNvSpPr>
              <a:spLocks/>
            </p:cNvSpPr>
            <p:nvPr/>
          </p:nvSpPr>
          <p:spPr bwMode="auto">
            <a:xfrm>
              <a:off x="624797" y="39275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Rectangle 1067"/>
            <p:cNvSpPr>
              <a:spLocks noChangeArrowheads="1"/>
            </p:cNvSpPr>
            <p:nvPr/>
          </p:nvSpPr>
          <p:spPr bwMode="auto">
            <a:xfrm>
              <a:off x="572409" y="39085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1068"/>
            <p:cNvSpPr>
              <a:spLocks/>
            </p:cNvSpPr>
            <p:nvPr/>
          </p:nvSpPr>
          <p:spPr bwMode="auto">
            <a:xfrm>
              <a:off x="1166134" y="4505438"/>
              <a:ext cx="11113" cy="4763"/>
            </a:xfrm>
            <a:custGeom>
              <a:avLst/>
              <a:gdLst>
                <a:gd name="T0" fmla="*/ 2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w 7"/>
                <a:gd name="T7" fmla="*/ 0 h 3"/>
                <a:gd name="T8" fmla="*/ 2 w 7"/>
                <a:gd name="T9" fmla="*/ 0 h 3"/>
                <a:gd name="T10" fmla="*/ 5 w 7"/>
                <a:gd name="T11" fmla="*/ 3 h 3"/>
                <a:gd name="T12" fmla="*/ 5 w 7"/>
                <a:gd name="T13" fmla="*/ 3 h 3"/>
                <a:gd name="T14" fmla="*/ 7 w 7"/>
                <a:gd name="T15" fmla="*/ 3 h 3"/>
                <a:gd name="T16" fmla="*/ 7 w 7"/>
                <a:gd name="T17" fmla="*/ 3 h 3"/>
                <a:gd name="T18" fmla="*/ 5 w 7"/>
                <a:gd name="T19" fmla="*/ 0 h 3"/>
                <a:gd name="T20" fmla="*/ 2 w 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1069"/>
            <p:cNvSpPr>
              <a:spLocks/>
            </p:cNvSpPr>
            <p:nvPr/>
          </p:nvSpPr>
          <p:spPr bwMode="auto">
            <a:xfrm>
              <a:off x="1177247" y="4505438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5 w 5"/>
                <a:gd name="T5" fmla="*/ 2 w 5"/>
                <a:gd name="T6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1070"/>
            <p:cNvSpPr>
              <a:spLocks/>
            </p:cNvSpPr>
            <p:nvPr/>
          </p:nvSpPr>
          <p:spPr bwMode="auto">
            <a:xfrm>
              <a:off x="1177247" y="451020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1071"/>
            <p:cNvSpPr>
              <a:spLocks/>
            </p:cNvSpPr>
            <p:nvPr/>
          </p:nvSpPr>
          <p:spPr bwMode="auto">
            <a:xfrm>
              <a:off x="1196297" y="4502263"/>
              <a:ext cx="7938" cy="0"/>
            </a:xfrm>
            <a:custGeom>
              <a:avLst/>
              <a:gdLst>
                <a:gd name="T0" fmla="*/ 2 w 5"/>
                <a:gd name="T1" fmla="*/ 0 w 5"/>
                <a:gd name="T2" fmla="*/ 0 w 5"/>
                <a:gd name="T3" fmla="*/ 5 w 5"/>
                <a:gd name="T4" fmla="*/ 5 w 5"/>
                <a:gd name="T5" fmla="*/ 2 w 5"/>
                <a:gd name="T6" fmla="*/ 2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072"/>
            <p:cNvSpPr>
              <a:spLocks/>
            </p:cNvSpPr>
            <p:nvPr/>
          </p:nvSpPr>
          <p:spPr bwMode="auto">
            <a:xfrm>
              <a:off x="1162959" y="4491151"/>
              <a:ext cx="0" cy="7938"/>
            </a:xfrm>
            <a:custGeom>
              <a:avLst/>
              <a:gdLst>
                <a:gd name="T0" fmla="*/ 2 h 5"/>
                <a:gd name="T1" fmla="*/ 0 h 5"/>
                <a:gd name="T2" fmla="*/ 2 h 5"/>
                <a:gd name="T3" fmla="*/ 5 h 5"/>
                <a:gd name="T4" fmla="*/ 5 h 5"/>
                <a:gd name="T5" fmla="*/ 2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073"/>
            <p:cNvSpPr>
              <a:spLocks/>
            </p:cNvSpPr>
            <p:nvPr/>
          </p:nvSpPr>
          <p:spPr bwMode="auto">
            <a:xfrm>
              <a:off x="1158197" y="4494326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1074"/>
            <p:cNvSpPr>
              <a:spLocks/>
            </p:cNvSpPr>
            <p:nvPr/>
          </p:nvSpPr>
          <p:spPr bwMode="auto">
            <a:xfrm>
              <a:off x="1155022" y="449432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0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1075"/>
            <p:cNvSpPr>
              <a:spLocks/>
            </p:cNvSpPr>
            <p:nvPr/>
          </p:nvSpPr>
          <p:spPr bwMode="auto">
            <a:xfrm>
              <a:off x="1155022" y="4494326"/>
              <a:ext cx="0" cy="476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0 h 3"/>
                <a:gd name="T4" fmla="*/ 0 h 3"/>
                <a:gd name="T5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076"/>
            <p:cNvSpPr>
              <a:spLocks/>
            </p:cNvSpPr>
            <p:nvPr/>
          </p:nvSpPr>
          <p:spPr bwMode="auto">
            <a:xfrm>
              <a:off x="1143909" y="4491151"/>
              <a:ext cx="7938" cy="7938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2 h 5"/>
                <a:gd name="T8" fmla="*/ 2 w 5"/>
                <a:gd name="T9" fmla="*/ 2 h 5"/>
                <a:gd name="T10" fmla="*/ 5 w 5"/>
                <a:gd name="T11" fmla="*/ 5 h 5"/>
                <a:gd name="T12" fmla="*/ 5 w 5"/>
                <a:gd name="T13" fmla="*/ 2 h 5"/>
                <a:gd name="T14" fmla="*/ 5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077"/>
            <p:cNvSpPr>
              <a:spLocks/>
            </p:cNvSpPr>
            <p:nvPr/>
          </p:nvSpPr>
          <p:spPr bwMode="auto">
            <a:xfrm>
              <a:off x="1135972" y="4483213"/>
              <a:ext cx="7938" cy="7938"/>
            </a:xfrm>
            <a:custGeom>
              <a:avLst/>
              <a:gdLst>
                <a:gd name="T0" fmla="*/ 5 w 5"/>
                <a:gd name="T1" fmla="*/ 2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2 w 5"/>
                <a:gd name="T9" fmla="*/ 2 h 5"/>
                <a:gd name="T10" fmla="*/ 5 w 5"/>
                <a:gd name="T11" fmla="*/ 5 h 5"/>
                <a:gd name="T12" fmla="*/ 5 w 5"/>
                <a:gd name="T13" fmla="*/ 5 h 5"/>
                <a:gd name="T14" fmla="*/ 5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078"/>
            <p:cNvSpPr>
              <a:spLocks/>
            </p:cNvSpPr>
            <p:nvPr/>
          </p:nvSpPr>
          <p:spPr bwMode="auto">
            <a:xfrm>
              <a:off x="1147084" y="4483213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3 w 5"/>
                <a:gd name="T11" fmla="*/ 0 h 2"/>
                <a:gd name="T12" fmla="*/ 5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079"/>
            <p:cNvSpPr>
              <a:spLocks/>
            </p:cNvSpPr>
            <p:nvPr/>
          </p:nvSpPr>
          <p:spPr bwMode="auto">
            <a:xfrm>
              <a:off x="1139147" y="447210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080"/>
            <p:cNvSpPr>
              <a:spLocks/>
            </p:cNvSpPr>
            <p:nvPr/>
          </p:nvSpPr>
          <p:spPr bwMode="auto">
            <a:xfrm>
              <a:off x="1135972" y="4475276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081"/>
            <p:cNvSpPr>
              <a:spLocks noChangeArrowheads="1"/>
            </p:cNvSpPr>
            <p:nvPr/>
          </p:nvSpPr>
          <p:spPr bwMode="auto">
            <a:xfrm>
              <a:off x="1139147" y="448003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082"/>
            <p:cNvSpPr>
              <a:spLocks/>
            </p:cNvSpPr>
            <p:nvPr/>
          </p:nvSpPr>
          <p:spPr bwMode="auto">
            <a:xfrm>
              <a:off x="1132797" y="446892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083"/>
            <p:cNvSpPr>
              <a:spLocks/>
            </p:cNvSpPr>
            <p:nvPr/>
          </p:nvSpPr>
          <p:spPr bwMode="auto">
            <a:xfrm>
              <a:off x="1135972" y="4464163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0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084"/>
            <p:cNvSpPr>
              <a:spLocks/>
            </p:cNvSpPr>
            <p:nvPr/>
          </p:nvSpPr>
          <p:spPr bwMode="auto">
            <a:xfrm>
              <a:off x="1132797" y="4445113"/>
              <a:ext cx="3175" cy="12700"/>
            </a:xfrm>
            <a:custGeom>
              <a:avLst/>
              <a:gdLst>
                <a:gd name="T0" fmla="*/ 2 w 2"/>
                <a:gd name="T1" fmla="*/ 3 h 8"/>
                <a:gd name="T2" fmla="*/ 0 w 2"/>
                <a:gd name="T3" fmla="*/ 3 h 8"/>
                <a:gd name="T4" fmla="*/ 0 w 2"/>
                <a:gd name="T5" fmla="*/ 5 h 8"/>
                <a:gd name="T6" fmla="*/ 2 w 2"/>
                <a:gd name="T7" fmla="*/ 5 h 8"/>
                <a:gd name="T8" fmla="*/ 2 w 2"/>
                <a:gd name="T9" fmla="*/ 8 h 8"/>
                <a:gd name="T10" fmla="*/ 2 w 2"/>
                <a:gd name="T11" fmla="*/ 5 h 8"/>
                <a:gd name="T12" fmla="*/ 2 w 2"/>
                <a:gd name="T13" fmla="*/ 3 h 8"/>
                <a:gd name="T14" fmla="*/ 2 w 2"/>
                <a:gd name="T15" fmla="*/ 0 h 8"/>
                <a:gd name="T16" fmla="*/ 2 w 2"/>
                <a:gd name="T17" fmla="*/ 0 h 8"/>
                <a:gd name="T18" fmla="*/ 2 w 2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8">
                  <a:moveTo>
                    <a:pt x="2" y="3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Rectangle 1085"/>
            <p:cNvSpPr>
              <a:spLocks noChangeArrowheads="1"/>
            </p:cNvSpPr>
            <p:nvPr/>
          </p:nvSpPr>
          <p:spPr bwMode="auto">
            <a:xfrm>
              <a:off x="1135972" y="4460988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1086"/>
            <p:cNvSpPr>
              <a:spLocks/>
            </p:cNvSpPr>
            <p:nvPr/>
          </p:nvSpPr>
          <p:spPr bwMode="auto">
            <a:xfrm>
              <a:off x="1132797" y="445781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1087"/>
            <p:cNvSpPr>
              <a:spLocks/>
            </p:cNvSpPr>
            <p:nvPr/>
          </p:nvSpPr>
          <p:spPr bwMode="auto">
            <a:xfrm>
              <a:off x="1132797" y="4460988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088"/>
            <p:cNvSpPr>
              <a:spLocks noChangeArrowheads="1"/>
            </p:cNvSpPr>
            <p:nvPr/>
          </p:nvSpPr>
          <p:spPr bwMode="auto">
            <a:xfrm>
              <a:off x="1135972" y="4438763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1089"/>
            <p:cNvSpPr>
              <a:spLocks/>
            </p:cNvSpPr>
            <p:nvPr/>
          </p:nvSpPr>
          <p:spPr bwMode="auto">
            <a:xfrm>
              <a:off x="1132797" y="443876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090"/>
            <p:cNvSpPr>
              <a:spLocks noChangeArrowheads="1"/>
            </p:cNvSpPr>
            <p:nvPr/>
          </p:nvSpPr>
          <p:spPr bwMode="auto">
            <a:xfrm>
              <a:off x="1132797" y="445305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1091"/>
            <p:cNvSpPr>
              <a:spLocks/>
            </p:cNvSpPr>
            <p:nvPr/>
          </p:nvSpPr>
          <p:spPr bwMode="auto">
            <a:xfrm>
              <a:off x="1223284" y="4468926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2 h 4"/>
                <a:gd name="T4" fmla="*/ 0 w 4"/>
                <a:gd name="T5" fmla="*/ 4 h 4"/>
                <a:gd name="T6" fmla="*/ 0 w 4"/>
                <a:gd name="T7" fmla="*/ 4 h 4"/>
                <a:gd name="T8" fmla="*/ 0 w 4"/>
                <a:gd name="T9" fmla="*/ 4 h 4"/>
                <a:gd name="T10" fmla="*/ 2 w 4"/>
                <a:gd name="T11" fmla="*/ 2 h 4"/>
                <a:gd name="T12" fmla="*/ 4 w 4"/>
                <a:gd name="T13" fmla="*/ 2 h 4"/>
                <a:gd name="T14" fmla="*/ 4 w 4"/>
                <a:gd name="T15" fmla="*/ 0 h 4"/>
                <a:gd name="T16" fmla="*/ 2 w 4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1092"/>
            <p:cNvSpPr>
              <a:spLocks/>
            </p:cNvSpPr>
            <p:nvPr/>
          </p:nvSpPr>
          <p:spPr bwMode="auto">
            <a:xfrm>
              <a:off x="1229634" y="4472101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3 w 5"/>
                <a:gd name="T3" fmla="*/ 0 h 5"/>
                <a:gd name="T4" fmla="*/ 0 w 5"/>
                <a:gd name="T5" fmla="*/ 0 h 5"/>
                <a:gd name="T6" fmla="*/ 0 w 5"/>
                <a:gd name="T7" fmla="*/ 2 h 5"/>
                <a:gd name="T8" fmla="*/ 0 w 5"/>
                <a:gd name="T9" fmla="*/ 5 h 5"/>
                <a:gd name="T10" fmla="*/ 3 w 5"/>
                <a:gd name="T11" fmla="*/ 2 h 5"/>
                <a:gd name="T12" fmla="*/ 3 w 5"/>
                <a:gd name="T13" fmla="*/ 0 h 5"/>
                <a:gd name="T14" fmla="*/ 5 w 5"/>
                <a:gd name="T15" fmla="*/ 0 h 5"/>
                <a:gd name="T16" fmla="*/ 5 w 5"/>
                <a:gd name="T17" fmla="*/ 0 h 5"/>
                <a:gd name="T18" fmla="*/ 3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093"/>
            <p:cNvSpPr>
              <a:spLocks/>
            </p:cNvSpPr>
            <p:nvPr/>
          </p:nvSpPr>
          <p:spPr bwMode="auto">
            <a:xfrm>
              <a:off x="1135972" y="4414951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094"/>
            <p:cNvSpPr>
              <a:spLocks/>
            </p:cNvSpPr>
            <p:nvPr/>
          </p:nvSpPr>
          <p:spPr bwMode="auto">
            <a:xfrm>
              <a:off x="1139147" y="441177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095"/>
            <p:cNvSpPr>
              <a:spLocks/>
            </p:cNvSpPr>
            <p:nvPr/>
          </p:nvSpPr>
          <p:spPr bwMode="auto">
            <a:xfrm>
              <a:off x="1143909" y="44117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1096"/>
            <p:cNvSpPr>
              <a:spLocks/>
            </p:cNvSpPr>
            <p:nvPr/>
          </p:nvSpPr>
          <p:spPr bwMode="auto">
            <a:xfrm>
              <a:off x="1139147" y="4386376"/>
              <a:ext cx="4763" cy="14288"/>
            </a:xfrm>
            <a:custGeom>
              <a:avLst/>
              <a:gdLst>
                <a:gd name="T0" fmla="*/ 0 w 3"/>
                <a:gd name="T1" fmla="*/ 0 h 9"/>
                <a:gd name="T2" fmla="*/ 0 w 3"/>
                <a:gd name="T3" fmla="*/ 2 h 9"/>
                <a:gd name="T4" fmla="*/ 0 w 3"/>
                <a:gd name="T5" fmla="*/ 7 h 9"/>
                <a:gd name="T6" fmla="*/ 3 w 3"/>
                <a:gd name="T7" fmla="*/ 9 h 9"/>
                <a:gd name="T8" fmla="*/ 3 w 3"/>
                <a:gd name="T9" fmla="*/ 7 h 9"/>
                <a:gd name="T10" fmla="*/ 3 w 3"/>
                <a:gd name="T11" fmla="*/ 4 h 9"/>
                <a:gd name="T12" fmla="*/ 3 w 3"/>
                <a:gd name="T13" fmla="*/ 2 h 9"/>
                <a:gd name="T14" fmla="*/ 0 w 3"/>
                <a:gd name="T15" fmla="*/ 0 h 9"/>
                <a:gd name="T16" fmla="*/ 0 w 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097"/>
            <p:cNvSpPr>
              <a:spLocks/>
            </p:cNvSpPr>
            <p:nvPr/>
          </p:nvSpPr>
          <p:spPr bwMode="auto">
            <a:xfrm>
              <a:off x="605747" y="347673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098"/>
            <p:cNvSpPr>
              <a:spLocks/>
            </p:cNvSpPr>
            <p:nvPr/>
          </p:nvSpPr>
          <p:spPr bwMode="auto">
            <a:xfrm>
              <a:off x="812122" y="3683113"/>
              <a:ext cx="34925" cy="22225"/>
            </a:xfrm>
            <a:custGeom>
              <a:avLst/>
              <a:gdLst>
                <a:gd name="T0" fmla="*/ 19 w 22"/>
                <a:gd name="T1" fmla="*/ 14 h 14"/>
                <a:gd name="T2" fmla="*/ 22 w 22"/>
                <a:gd name="T3" fmla="*/ 14 h 14"/>
                <a:gd name="T4" fmla="*/ 19 w 22"/>
                <a:gd name="T5" fmla="*/ 12 h 14"/>
                <a:gd name="T6" fmla="*/ 17 w 22"/>
                <a:gd name="T7" fmla="*/ 9 h 14"/>
                <a:gd name="T8" fmla="*/ 15 w 22"/>
                <a:gd name="T9" fmla="*/ 7 h 14"/>
                <a:gd name="T10" fmla="*/ 15 w 22"/>
                <a:gd name="T11" fmla="*/ 5 h 14"/>
                <a:gd name="T12" fmla="*/ 12 w 22"/>
                <a:gd name="T13" fmla="*/ 5 h 14"/>
                <a:gd name="T14" fmla="*/ 10 w 22"/>
                <a:gd name="T15" fmla="*/ 5 h 14"/>
                <a:gd name="T16" fmla="*/ 5 w 22"/>
                <a:gd name="T17" fmla="*/ 2 h 14"/>
                <a:gd name="T18" fmla="*/ 3 w 22"/>
                <a:gd name="T19" fmla="*/ 0 h 14"/>
                <a:gd name="T20" fmla="*/ 0 w 22"/>
                <a:gd name="T21" fmla="*/ 0 h 14"/>
                <a:gd name="T22" fmla="*/ 0 w 22"/>
                <a:gd name="T23" fmla="*/ 0 h 14"/>
                <a:gd name="T24" fmla="*/ 3 w 22"/>
                <a:gd name="T25" fmla="*/ 5 h 14"/>
                <a:gd name="T26" fmla="*/ 5 w 22"/>
                <a:gd name="T27" fmla="*/ 5 h 14"/>
                <a:gd name="T28" fmla="*/ 5 w 22"/>
                <a:gd name="T29" fmla="*/ 7 h 14"/>
                <a:gd name="T30" fmla="*/ 8 w 22"/>
                <a:gd name="T31" fmla="*/ 7 h 14"/>
                <a:gd name="T32" fmla="*/ 10 w 22"/>
                <a:gd name="T33" fmla="*/ 9 h 14"/>
                <a:gd name="T34" fmla="*/ 12 w 22"/>
                <a:gd name="T35" fmla="*/ 12 h 14"/>
                <a:gd name="T36" fmla="*/ 15 w 22"/>
                <a:gd name="T37" fmla="*/ 14 h 14"/>
                <a:gd name="T38" fmla="*/ 17 w 22"/>
                <a:gd name="T39" fmla="*/ 14 h 14"/>
                <a:gd name="T40" fmla="*/ 19 w 22"/>
                <a:gd name="T4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4">
                  <a:moveTo>
                    <a:pt x="19" y="14"/>
                  </a:moveTo>
                  <a:lnTo>
                    <a:pt x="22" y="14"/>
                  </a:lnTo>
                  <a:lnTo>
                    <a:pt x="19" y="12"/>
                  </a:lnTo>
                  <a:lnTo>
                    <a:pt x="17" y="9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9"/>
                  </a:lnTo>
                  <a:lnTo>
                    <a:pt x="12" y="12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099"/>
            <p:cNvSpPr>
              <a:spLocks/>
            </p:cNvSpPr>
            <p:nvPr/>
          </p:nvSpPr>
          <p:spPr bwMode="auto">
            <a:xfrm>
              <a:off x="786722" y="3645013"/>
              <a:ext cx="7938" cy="11113"/>
            </a:xfrm>
            <a:custGeom>
              <a:avLst/>
              <a:gdLst>
                <a:gd name="T0" fmla="*/ 5 w 5"/>
                <a:gd name="T1" fmla="*/ 5 h 7"/>
                <a:gd name="T2" fmla="*/ 5 w 5"/>
                <a:gd name="T3" fmla="*/ 3 h 7"/>
                <a:gd name="T4" fmla="*/ 2 w 5"/>
                <a:gd name="T5" fmla="*/ 3 h 7"/>
                <a:gd name="T6" fmla="*/ 2 w 5"/>
                <a:gd name="T7" fmla="*/ 3 h 7"/>
                <a:gd name="T8" fmla="*/ 2 w 5"/>
                <a:gd name="T9" fmla="*/ 0 h 7"/>
                <a:gd name="T10" fmla="*/ 0 w 5"/>
                <a:gd name="T11" fmla="*/ 3 h 7"/>
                <a:gd name="T12" fmla="*/ 0 w 5"/>
                <a:gd name="T13" fmla="*/ 5 h 7"/>
                <a:gd name="T14" fmla="*/ 2 w 5"/>
                <a:gd name="T15" fmla="*/ 7 h 7"/>
                <a:gd name="T16" fmla="*/ 5 w 5"/>
                <a:gd name="T17" fmla="*/ 7 h 7"/>
                <a:gd name="T18" fmla="*/ 5 w 5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7">
                  <a:moveTo>
                    <a:pt x="5" y="5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5" y="7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00"/>
            <p:cNvSpPr>
              <a:spLocks/>
            </p:cNvSpPr>
            <p:nvPr/>
          </p:nvSpPr>
          <p:spPr bwMode="auto">
            <a:xfrm>
              <a:off x="781959" y="3622788"/>
              <a:ext cx="7938" cy="14288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5 w 5"/>
                <a:gd name="T5" fmla="*/ 5 h 9"/>
                <a:gd name="T6" fmla="*/ 3 w 5"/>
                <a:gd name="T7" fmla="*/ 0 h 9"/>
                <a:gd name="T8" fmla="*/ 0 w 5"/>
                <a:gd name="T9" fmla="*/ 0 h 9"/>
                <a:gd name="T10" fmla="*/ 3 w 5"/>
                <a:gd name="T11" fmla="*/ 5 h 9"/>
                <a:gd name="T12" fmla="*/ 5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5" y="5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Rectangle 1101"/>
            <p:cNvSpPr>
              <a:spLocks noChangeArrowheads="1"/>
            </p:cNvSpPr>
            <p:nvPr/>
          </p:nvSpPr>
          <p:spPr bwMode="auto">
            <a:xfrm>
              <a:off x="786722" y="3633901"/>
              <a:ext cx="1588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02"/>
            <p:cNvSpPr>
              <a:spLocks/>
            </p:cNvSpPr>
            <p:nvPr/>
          </p:nvSpPr>
          <p:spPr bwMode="auto">
            <a:xfrm>
              <a:off x="778784" y="3614851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5 h 5"/>
                <a:gd name="T4" fmla="*/ 0 h 5"/>
                <a:gd name="T5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03"/>
            <p:cNvSpPr>
              <a:spLocks/>
            </p:cNvSpPr>
            <p:nvPr/>
          </p:nvSpPr>
          <p:spPr bwMode="auto">
            <a:xfrm>
              <a:off x="770847" y="3611676"/>
              <a:ext cx="4763" cy="11113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2 h 7"/>
                <a:gd name="T4" fmla="*/ 3 w 3"/>
                <a:gd name="T5" fmla="*/ 7 h 7"/>
                <a:gd name="T6" fmla="*/ 3 w 3"/>
                <a:gd name="T7" fmla="*/ 5 h 7"/>
                <a:gd name="T8" fmla="*/ 3 w 3"/>
                <a:gd name="T9" fmla="*/ 2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2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04"/>
            <p:cNvSpPr>
              <a:spLocks/>
            </p:cNvSpPr>
            <p:nvPr/>
          </p:nvSpPr>
          <p:spPr bwMode="auto">
            <a:xfrm>
              <a:off x="775609" y="3600563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0 h 7"/>
                <a:gd name="T4" fmla="*/ 0 w 2"/>
                <a:gd name="T5" fmla="*/ 7 h 7"/>
                <a:gd name="T6" fmla="*/ 2 w 2"/>
                <a:gd name="T7" fmla="*/ 7 h 7"/>
                <a:gd name="T8" fmla="*/ 2 w 2"/>
                <a:gd name="T9" fmla="*/ 5 h 7"/>
                <a:gd name="T10" fmla="*/ 2 w 2"/>
                <a:gd name="T11" fmla="*/ 2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05"/>
            <p:cNvSpPr>
              <a:spLocks/>
            </p:cNvSpPr>
            <p:nvPr/>
          </p:nvSpPr>
          <p:spPr bwMode="auto">
            <a:xfrm>
              <a:off x="764497" y="3595801"/>
              <a:ext cx="11113" cy="12700"/>
            </a:xfrm>
            <a:custGeom>
              <a:avLst/>
              <a:gdLst>
                <a:gd name="T0" fmla="*/ 4 w 7"/>
                <a:gd name="T1" fmla="*/ 5 h 8"/>
                <a:gd name="T2" fmla="*/ 4 w 7"/>
                <a:gd name="T3" fmla="*/ 5 h 8"/>
                <a:gd name="T4" fmla="*/ 7 w 7"/>
                <a:gd name="T5" fmla="*/ 5 h 8"/>
                <a:gd name="T6" fmla="*/ 4 w 7"/>
                <a:gd name="T7" fmla="*/ 3 h 8"/>
                <a:gd name="T8" fmla="*/ 4 w 7"/>
                <a:gd name="T9" fmla="*/ 3 h 8"/>
                <a:gd name="T10" fmla="*/ 7 w 7"/>
                <a:gd name="T11" fmla="*/ 3 h 8"/>
                <a:gd name="T12" fmla="*/ 7 w 7"/>
                <a:gd name="T13" fmla="*/ 3 h 8"/>
                <a:gd name="T14" fmla="*/ 4 w 7"/>
                <a:gd name="T15" fmla="*/ 0 h 8"/>
                <a:gd name="T16" fmla="*/ 4 w 7"/>
                <a:gd name="T17" fmla="*/ 0 h 8"/>
                <a:gd name="T18" fmla="*/ 0 w 7"/>
                <a:gd name="T19" fmla="*/ 3 h 8"/>
                <a:gd name="T20" fmla="*/ 0 w 7"/>
                <a:gd name="T21" fmla="*/ 3 h 8"/>
                <a:gd name="T22" fmla="*/ 2 w 7"/>
                <a:gd name="T23" fmla="*/ 5 h 8"/>
                <a:gd name="T24" fmla="*/ 2 w 7"/>
                <a:gd name="T25" fmla="*/ 8 h 8"/>
                <a:gd name="T26" fmla="*/ 4 w 7"/>
                <a:gd name="T27" fmla="*/ 8 h 8"/>
                <a:gd name="T28" fmla="*/ 2 w 7"/>
                <a:gd name="T29" fmla="*/ 5 h 8"/>
                <a:gd name="T30" fmla="*/ 4 w 7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8">
                  <a:moveTo>
                    <a:pt x="4" y="5"/>
                  </a:moveTo>
                  <a:lnTo>
                    <a:pt x="4" y="5"/>
                  </a:lnTo>
                  <a:lnTo>
                    <a:pt x="7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06"/>
            <p:cNvSpPr>
              <a:spLocks/>
            </p:cNvSpPr>
            <p:nvPr/>
          </p:nvSpPr>
          <p:spPr bwMode="auto">
            <a:xfrm>
              <a:off x="781959" y="3611676"/>
              <a:ext cx="4763" cy="7938"/>
            </a:xfrm>
            <a:custGeom>
              <a:avLst/>
              <a:gdLst>
                <a:gd name="T0" fmla="*/ 0 w 3"/>
                <a:gd name="T1" fmla="*/ 2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2 h 5"/>
                <a:gd name="T8" fmla="*/ 0 w 3"/>
                <a:gd name="T9" fmla="*/ 0 h 5"/>
                <a:gd name="T10" fmla="*/ 0 w 3"/>
                <a:gd name="T11" fmla="*/ 2 h 5"/>
                <a:gd name="T12" fmla="*/ 0 w 3"/>
                <a:gd name="T13" fmla="*/ 5 h 5"/>
                <a:gd name="T14" fmla="*/ 3 w 3"/>
                <a:gd name="T15" fmla="*/ 5 h 5"/>
                <a:gd name="T16" fmla="*/ 0 w 3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1107"/>
            <p:cNvSpPr>
              <a:spLocks/>
            </p:cNvSpPr>
            <p:nvPr/>
          </p:nvSpPr>
          <p:spPr bwMode="auto">
            <a:xfrm>
              <a:off x="789897" y="3656126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3 h 3"/>
                <a:gd name="T10" fmla="*/ 3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1108"/>
            <p:cNvSpPr>
              <a:spLocks/>
            </p:cNvSpPr>
            <p:nvPr/>
          </p:nvSpPr>
          <p:spPr bwMode="auto">
            <a:xfrm>
              <a:off x="789897" y="366088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09"/>
            <p:cNvSpPr>
              <a:spLocks/>
            </p:cNvSpPr>
            <p:nvPr/>
          </p:nvSpPr>
          <p:spPr bwMode="auto">
            <a:xfrm>
              <a:off x="794659" y="366406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1110"/>
            <p:cNvSpPr>
              <a:spLocks/>
            </p:cNvSpPr>
            <p:nvPr/>
          </p:nvSpPr>
          <p:spPr bwMode="auto">
            <a:xfrm>
              <a:off x="797834" y="364977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1111"/>
            <p:cNvSpPr>
              <a:spLocks/>
            </p:cNvSpPr>
            <p:nvPr/>
          </p:nvSpPr>
          <p:spPr bwMode="auto">
            <a:xfrm>
              <a:off x="801009" y="3652951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1112"/>
            <p:cNvSpPr>
              <a:spLocks/>
            </p:cNvSpPr>
            <p:nvPr/>
          </p:nvSpPr>
          <p:spPr bwMode="auto">
            <a:xfrm>
              <a:off x="575584" y="3652951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0 w 5"/>
                <a:gd name="T5" fmla="*/ 2 h 2"/>
                <a:gd name="T6" fmla="*/ 3 w 5"/>
                <a:gd name="T7" fmla="*/ 2 h 2"/>
                <a:gd name="T8" fmla="*/ 5 w 5"/>
                <a:gd name="T9" fmla="*/ 0 h 2"/>
                <a:gd name="T10" fmla="*/ 5 w 5"/>
                <a:gd name="T11" fmla="*/ 0 h 2"/>
                <a:gd name="T12" fmla="*/ 5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1113"/>
            <p:cNvSpPr>
              <a:spLocks/>
            </p:cNvSpPr>
            <p:nvPr/>
          </p:nvSpPr>
          <p:spPr bwMode="auto">
            <a:xfrm>
              <a:off x="569234" y="3656126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3 h 5"/>
                <a:gd name="T6" fmla="*/ 0 w 4"/>
                <a:gd name="T7" fmla="*/ 5 h 5"/>
                <a:gd name="T8" fmla="*/ 4 w 4"/>
                <a:gd name="T9" fmla="*/ 0 h 5"/>
                <a:gd name="T10" fmla="*/ 2 w 4"/>
                <a:gd name="T11" fmla="*/ 0 h 5"/>
                <a:gd name="T12" fmla="*/ 0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14"/>
            <p:cNvSpPr>
              <a:spLocks/>
            </p:cNvSpPr>
            <p:nvPr/>
          </p:nvSpPr>
          <p:spPr bwMode="auto">
            <a:xfrm>
              <a:off x="531134" y="366723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2 w 2"/>
                <a:gd name="T5" fmla="*/ 0 h 3"/>
                <a:gd name="T6" fmla="*/ 2 w 2"/>
                <a:gd name="T7" fmla="*/ 0 h 3"/>
                <a:gd name="T8" fmla="*/ 0 w 2"/>
                <a:gd name="T9" fmla="*/ 3 h 3"/>
                <a:gd name="T10" fmla="*/ 0 w 2"/>
                <a:gd name="T11" fmla="*/ 3 h 3"/>
                <a:gd name="T12" fmla="*/ 0 w 2"/>
                <a:gd name="T13" fmla="*/ 3 h 3"/>
                <a:gd name="T14" fmla="*/ 2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1115"/>
            <p:cNvSpPr>
              <a:spLocks/>
            </p:cNvSpPr>
            <p:nvPr/>
          </p:nvSpPr>
          <p:spPr bwMode="auto">
            <a:xfrm>
              <a:off x="534309" y="3672001"/>
              <a:ext cx="7938" cy="0"/>
            </a:xfrm>
            <a:custGeom>
              <a:avLst/>
              <a:gdLst>
                <a:gd name="T0" fmla="*/ 0 w 5"/>
                <a:gd name="T1" fmla="*/ 5 w 5"/>
                <a:gd name="T2" fmla="*/ 5 w 5"/>
                <a:gd name="T3" fmla="*/ 3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1116"/>
            <p:cNvSpPr>
              <a:spLocks/>
            </p:cNvSpPr>
            <p:nvPr/>
          </p:nvSpPr>
          <p:spPr bwMode="auto">
            <a:xfrm>
              <a:off x="575584" y="3570401"/>
              <a:ext cx="11113" cy="11113"/>
            </a:xfrm>
            <a:custGeom>
              <a:avLst/>
              <a:gdLst>
                <a:gd name="T0" fmla="*/ 5 w 7"/>
                <a:gd name="T1" fmla="*/ 0 h 7"/>
                <a:gd name="T2" fmla="*/ 3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3 w 7"/>
                <a:gd name="T9" fmla="*/ 5 h 7"/>
                <a:gd name="T10" fmla="*/ 5 w 7"/>
                <a:gd name="T11" fmla="*/ 7 h 7"/>
                <a:gd name="T12" fmla="*/ 5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5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1117"/>
            <p:cNvSpPr>
              <a:spLocks/>
            </p:cNvSpPr>
            <p:nvPr/>
          </p:nvSpPr>
          <p:spPr bwMode="auto">
            <a:xfrm>
              <a:off x="545422" y="3524363"/>
              <a:ext cx="23813" cy="7938"/>
            </a:xfrm>
            <a:custGeom>
              <a:avLst/>
              <a:gdLst>
                <a:gd name="T0" fmla="*/ 15 w 15"/>
                <a:gd name="T1" fmla="*/ 3 h 5"/>
                <a:gd name="T2" fmla="*/ 12 w 15"/>
                <a:gd name="T3" fmla="*/ 3 h 5"/>
                <a:gd name="T4" fmla="*/ 10 w 15"/>
                <a:gd name="T5" fmla="*/ 0 h 5"/>
                <a:gd name="T6" fmla="*/ 5 w 15"/>
                <a:gd name="T7" fmla="*/ 0 h 5"/>
                <a:gd name="T8" fmla="*/ 3 w 15"/>
                <a:gd name="T9" fmla="*/ 0 h 5"/>
                <a:gd name="T10" fmla="*/ 0 w 15"/>
                <a:gd name="T11" fmla="*/ 3 h 5"/>
                <a:gd name="T12" fmla="*/ 3 w 15"/>
                <a:gd name="T13" fmla="*/ 5 h 5"/>
                <a:gd name="T14" fmla="*/ 5 w 15"/>
                <a:gd name="T15" fmla="*/ 3 h 5"/>
                <a:gd name="T16" fmla="*/ 10 w 15"/>
                <a:gd name="T17" fmla="*/ 5 h 5"/>
                <a:gd name="T18" fmla="*/ 12 w 15"/>
                <a:gd name="T19" fmla="*/ 5 h 5"/>
                <a:gd name="T20" fmla="*/ 15 w 15"/>
                <a:gd name="T21" fmla="*/ 5 h 5"/>
                <a:gd name="T22" fmla="*/ 15 w 15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5">
                  <a:moveTo>
                    <a:pt x="15" y="3"/>
                  </a:move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18"/>
            <p:cNvSpPr>
              <a:spLocks/>
            </p:cNvSpPr>
            <p:nvPr/>
          </p:nvSpPr>
          <p:spPr bwMode="auto">
            <a:xfrm>
              <a:off x="696234" y="3570401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2 h 5"/>
                <a:gd name="T8" fmla="*/ 2 w 2"/>
                <a:gd name="T9" fmla="*/ 0 h 5"/>
                <a:gd name="T10" fmla="*/ 2 w 2"/>
                <a:gd name="T11" fmla="*/ 0 h 5"/>
                <a:gd name="T12" fmla="*/ 0 w 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19"/>
            <p:cNvSpPr>
              <a:spLocks/>
            </p:cNvSpPr>
            <p:nvPr/>
          </p:nvSpPr>
          <p:spPr bwMode="auto">
            <a:xfrm>
              <a:off x="704172" y="356722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20"/>
            <p:cNvSpPr>
              <a:spLocks/>
            </p:cNvSpPr>
            <p:nvPr/>
          </p:nvSpPr>
          <p:spPr bwMode="auto">
            <a:xfrm>
              <a:off x="662897" y="3595801"/>
              <a:ext cx="6350" cy="476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3 h 3"/>
                <a:gd name="T6" fmla="*/ 4 w 4"/>
                <a:gd name="T7" fmla="*/ 3 h 3"/>
                <a:gd name="T8" fmla="*/ 4 w 4"/>
                <a:gd name="T9" fmla="*/ 0 h 3"/>
                <a:gd name="T10" fmla="*/ 2 w 4"/>
                <a:gd name="T11" fmla="*/ 0 h 3"/>
                <a:gd name="T12" fmla="*/ 0 w 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121"/>
            <p:cNvSpPr>
              <a:spLocks/>
            </p:cNvSpPr>
            <p:nvPr/>
          </p:nvSpPr>
          <p:spPr bwMode="auto">
            <a:xfrm>
              <a:off x="654959" y="3603738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0 h 7"/>
                <a:gd name="T4" fmla="*/ 0 w 9"/>
                <a:gd name="T5" fmla="*/ 3 h 7"/>
                <a:gd name="T6" fmla="*/ 0 w 9"/>
                <a:gd name="T7" fmla="*/ 3 h 7"/>
                <a:gd name="T8" fmla="*/ 0 w 9"/>
                <a:gd name="T9" fmla="*/ 5 h 7"/>
                <a:gd name="T10" fmla="*/ 0 w 9"/>
                <a:gd name="T11" fmla="*/ 5 h 7"/>
                <a:gd name="T12" fmla="*/ 0 w 9"/>
                <a:gd name="T13" fmla="*/ 5 h 7"/>
                <a:gd name="T14" fmla="*/ 2 w 9"/>
                <a:gd name="T15" fmla="*/ 7 h 7"/>
                <a:gd name="T16" fmla="*/ 2 w 9"/>
                <a:gd name="T17" fmla="*/ 5 h 7"/>
                <a:gd name="T18" fmla="*/ 5 w 9"/>
                <a:gd name="T19" fmla="*/ 5 h 7"/>
                <a:gd name="T20" fmla="*/ 5 w 9"/>
                <a:gd name="T21" fmla="*/ 5 h 7"/>
                <a:gd name="T22" fmla="*/ 7 w 9"/>
                <a:gd name="T23" fmla="*/ 3 h 7"/>
                <a:gd name="T24" fmla="*/ 9 w 9"/>
                <a:gd name="T25" fmla="*/ 0 h 7"/>
                <a:gd name="T26" fmla="*/ 9 w 9"/>
                <a:gd name="T27" fmla="*/ 0 h 7"/>
                <a:gd name="T28" fmla="*/ 5 w 9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Rectangle 1122"/>
            <p:cNvSpPr>
              <a:spLocks noChangeArrowheads="1"/>
            </p:cNvSpPr>
            <p:nvPr/>
          </p:nvSpPr>
          <p:spPr bwMode="auto">
            <a:xfrm>
              <a:off x="696234" y="3570401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Rectangle 1123"/>
            <p:cNvSpPr>
              <a:spLocks noChangeArrowheads="1"/>
            </p:cNvSpPr>
            <p:nvPr/>
          </p:nvSpPr>
          <p:spPr bwMode="auto">
            <a:xfrm>
              <a:off x="693059" y="3573576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124"/>
            <p:cNvSpPr>
              <a:spLocks/>
            </p:cNvSpPr>
            <p:nvPr/>
          </p:nvSpPr>
          <p:spPr bwMode="auto">
            <a:xfrm>
              <a:off x="616859" y="363390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Rectangle 1125"/>
            <p:cNvSpPr>
              <a:spLocks noChangeArrowheads="1"/>
            </p:cNvSpPr>
            <p:nvPr/>
          </p:nvSpPr>
          <p:spPr bwMode="auto">
            <a:xfrm>
              <a:off x="621622" y="363707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126"/>
            <p:cNvSpPr>
              <a:spLocks/>
            </p:cNvSpPr>
            <p:nvPr/>
          </p:nvSpPr>
          <p:spPr bwMode="auto">
            <a:xfrm>
              <a:off x="872447" y="3394188"/>
              <a:ext cx="109538" cy="58738"/>
            </a:xfrm>
            <a:custGeom>
              <a:avLst/>
              <a:gdLst>
                <a:gd name="T0" fmla="*/ 69 w 69"/>
                <a:gd name="T1" fmla="*/ 28 h 37"/>
                <a:gd name="T2" fmla="*/ 64 w 69"/>
                <a:gd name="T3" fmla="*/ 23 h 37"/>
                <a:gd name="T4" fmla="*/ 62 w 69"/>
                <a:gd name="T5" fmla="*/ 21 h 37"/>
                <a:gd name="T6" fmla="*/ 55 w 69"/>
                <a:gd name="T7" fmla="*/ 19 h 37"/>
                <a:gd name="T8" fmla="*/ 52 w 69"/>
                <a:gd name="T9" fmla="*/ 14 h 37"/>
                <a:gd name="T10" fmla="*/ 52 w 69"/>
                <a:gd name="T11" fmla="*/ 4 h 37"/>
                <a:gd name="T12" fmla="*/ 50 w 69"/>
                <a:gd name="T13" fmla="*/ 2 h 37"/>
                <a:gd name="T14" fmla="*/ 45 w 69"/>
                <a:gd name="T15" fmla="*/ 2 h 37"/>
                <a:gd name="T16" fmla="*/ 43 w 69"/>
                <a:gd name="T17" fmla="*/ 0 h 37"/>
                <a:gd name="T18" fmla="*/ 41 w 69"/>
                <a:gd name="T19" fmla="*/ 2 h 37"/>
                <a:gd name="T20" fmla="*/ 41 w 69"/>
                <a:gd name="T21" fmla="*/ 7 h 37"/>
                <a:gd name="T22" fmla="*/ 45 w 69"/>
                <a:gd name="T23" fmla="*/ 11 h 37"/>
                <a:gd name="T24" fmla="*/ 41 w 69"/>
                <a:gd name="T25" fmla="*/ 14 h 37"/>
                <a:gd name="T26" fmla="*/ 38 w 69"/>
                <a:gd name="T27" fmla="*/ 7 h 37"/>
                <a:gd name="T28" fmla="*/ 31 w 69"/>
                <a:gd name="T29" fmla="*/ 4 h 37"/>
                <a:gd name="T30" fmla="*/ 33 w 69"/>
                <a:gd name="T31" fmla="*/ 7 h 37"/>
                <a:gd name="T32" fmla="*/ 31 w 69"/>
                <a:gd name="T33" fmla="*/ 7 h 37"/>
                <a:gd name="T34" fmla="*/ 29 w 69"/>
                <a:gd name="T35" fmla="*/ 9 h 37"/>
                <a:gd name="T36" fmla="*/ 26 w 69"/>
                <a:gd name="T37" fmla="*/ 9 h 37"/>
                <a:gd name="T38" fmla="*/ 29 w 69"/>
                <a:gd name="T39" fmla="*/ 4 h 37"/>
                <a:gd name="T40" fmla="*/ 22 w 69"/>
                <a:gd name="T41" fmla="*/ 4 h 37"/>
                <a:gd name="T42" fmla="*/ 19 w 69"/>
                <a:gd name="T43" fmla="*/ 7 h 37"/>
                <a:gd name="T44" fmla="*/ 17 w 69"/>
                <a:gd name="T45" fmla="*/ 7 h 37"/>
                <a:gd name="T46" fmla="*/ 19 w 69"/>
                <a:gd name="T47" fmla="*/ 2 h 37"/>
                <a:gd name="T48" fmla="*/ 15 w 69"/>
                <a:gd name="T49" fmla="*/ 0 h 37"/>
                <a:gd name="T50" fmla="*/ 7 w 69"/>
                <a:gd name="T51" fmla="*/ 4 h 37"/>
                <a:gd name="T52" fmla="*/ 3 w 69"/>
                <a:gd name="T53" fmla="*/ 7 h 37"/>
                <a:gd name="T54" fmla="*/ 3 w 69"/>
                <a:gd name="T55" fmla="*/ 9 h 37"/>
                <a:gd name="T56" fmla="*/ 0 w 69"/>
                <a:gd name="T57" fmla="*/ 11 h 37"/>
                <a:gd name="T58" fmla="*/ 3 w 69"/>
                <a:gd name="T59" fmla="*/ 14 h 37"/>
                <a:gd name="T60" fmla="*/ 5 w 69"/>
                <a:gd name="T61" fmla="*/ 16 h 37"/>
                <a:gd name="T62" fmla="*/ 10 w 69"/>
                <a:gd name="T63" fmla="*/ 16 h 37"/>
                <a:gd name="T64" fmla="*/ 10 w 69"/>
                <a:gd name="T65" fmla="*/ 19 h 37"/>
                <a:gd name="T66" fmla="*/ 3 w 69"/>
                <a:gd name="T67" fmla="*/ 19 h 37"/>
                <a:gd name="T68" fmla="*/ 7 w 69"/>
                <a:gd name="T69" fmla="*/ 23 h 37"/>
                <a:gd name="T70" fmla="*/ 17 w 69"/>
                <a:gd name="T71" fmla="*/ 21 h 37"/>
                <a:gd name="T72" fmla="*/ 22 w 69"/>
                <a:gd name="T73" fmla="*/ 23 h 37"/>
                <a:gd name="T74" fmla="*/ 26 w 69"/>
                <a:gd name="T75" fmla="*/ 26 h 37"/>
                <a:gd name="T76" fmla="*/ 17 w 69"/>
                <a:gd name="T77" fmla="*/ 26 h 37"/>
                <a:gd name="T78" fmla="*/ 5 w 69"/>
                <a:gd name="T79" fmla="*/ 28 h 37"/>
                <a:gd name="T80" fmla="*/ 10 w 69"/>
                <a:gd name="T81" fmla="*/ 33 h 37"/>
                <a:gd name="T82" fmla="*/ 19 w 69"/>
                <a:gd name="T83" fmla="*/ 33 h 37"/>
                <a:gd name="T84" fmla="*/ 19 w 69"/>
                <a:gd name="T85" fmla="*/ 35 h 37"/>
                <a:gd name="T86" fmla="*/ 33 w 69"/>
                <a:gd name="T87" fmla="*/ 37 h 37"/>
                <a:gd name="T88" fmla="*/ 38 w 69"/>
                <a:gd name="T89" fmla="*/ 35 h 37"/>
                <a:gd name="T90" fmla="*/ 45 w 69"/>
                <a:gd name="T91" fmla="*/ 33 h 37"/>
                <a:gd name="T92" fmla="*/ 48 w 69"/>
                <a:gd name="T93" fmla="*/ 33 h 37"/>
                <a:gd name="T94" fmla="*/ 52 w 69"/>
                <a:gd name="T95" fmla="*/ 35 h 37"/>
                <a:gd name="T96" fmla="*/ 55 w 69"/>
                <a:gd name="T97" fmla="*/ 35 h 37"/>
                <a:gd name="T98" fmla="*/ 62 w 69"/>
                <a:gd name="T99" fmla="*/ 35 h 37"/>
                <a:gd name="T100" fmla="*/ 64 w 69"/>
                <a:gd name="T101" fmla="*/ 33 h 37"/>
                <a:gd name="T102" fmla="*/ 60 w 69"/>
                <a:gd name="T103" fmla="*/ 33 h 37"/>
                <a:gd name="T104" fmla="*/ 60 w 69"/>
                <a:gd name="T105" fmla="*/ 30 h 37"/>
                <a:gd name="T106" fmla="*/ 64 w 69"/>
                <a:gd name="T107" fmla="*/ 28 h 37"/>
                <a:gd name="T108" fmla="*/ 67 w 69"/>
                <a:gd name="T10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" h="37">
                  <a:moveTo>
                    <a:pt x="69" y="28"/>
                  </a:moveTo>
                  <a:lnTo>
                    <a:pt x="69" y="28"/>
                  </a:lnTo>
                  <a:lnTo>
                    <a:pt x="69" y="28"/>
                  </a:lnTo>
                  <a:lnTo>
                    <a:pt x="64" y="23"/>
                  </a:lnTo>
                  <a:lnTo>
                    <a:pt x="64" y="21"/>
                  </a:lnTo>
                  <a:lnTo>
                    <a:pt x="62" y="21"/>
                  </a:lnTo>
                  <a:lnTo>
                    <a:pt x="60" y="23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2" y="14"/>
                  </a:lnTo>
                  <a:lnTo>
                    <a:pt x="52" y="9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3" y="4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5" y="11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8" y="9"/>
                  </a:lnTo>
                  <a:lnTo>
                    <a:pt x="38" y="7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0" y="19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7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0" y="26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10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22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5" y="35"/>
                  </a:lnTo>
                  <a:lnTo>
                    <a:pt x="60" y="35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2" y="30"/>
                  </a:lnTo>
                  <a:lnTo>
                    <a:pt x="60" y="3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28"/>
                  </a:lnTo>
                  <a:lnTo>
                    <a:pt x="64" y="30"/>
                  </a:lnTo>
                  <a:lnTo>
                    <a:pt x="67" y="28"/>
                  </a:lnTo>
                  <a:lnTo>
                    <a:pt x="69" y="2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127"/>
            <p:cNvSpPr>
              <a:spLocks/>
            </p:cNvSpPr>
            <p:nvPr/>
          </p:nvSpPr>
          <p:spPr bwMode="auto">
            <a:xfrm>
              <a:off x="937534" y="3449751"/>
              <a:ext cx="14288" cy="7938"/>
            </a:xfrm>
            <a:custGeom>
              <a:avLst/>
              <a:gdLst>
                <a:gd name="T0" fmla="*/ 0 w 9"/>
                <a:gd name="T1" fmla="*/ 2 h 5"/>
                <a:gd name="T2" fmla="*/ 0 w 9"/>
                <a:gd name="T3" fmla="*/ 2 h 5"/>
                <a:gd name="T4" fmla="*/ 2 w 9"/>
                <a:gd name="T5" fmla="*/ 5 h 5"/>
                <a:gd name="T6" fmla="*/ 7 w 9"/>
                <a:gd name="T7" fmla="*/ 5 h 5"/>
                <a:gd name="T8" fmla="*/ 7 w 9"/>
                <a:gd name="T9" fmla="*/ 2 h 5"/>
                <a:gd name="T10" fmla="*/ 9 w 9"/>
                <a:gd name="T11" fmla="*/ 2 h 5"/>
                <a:gd name="T12" fmla="*/ 9 w 9"/>
                <a:gd name="T13" fmla="*/ 0 h 5"/>
                <a:gd name="T14" fmla="*/ 9 w 9"/>
                <a:gd name="T15" fmla="*/ 0 h 5"/>
                <a:gd name="T16" fmla="*/ 4 w 9"/>
                <a:gd name="T17" fmla="*/ 2 h 5"/>
                <a:gd name="T18" fmla="*/ 0 w 9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128"/>
            <p:cNvSpPr>
              <a:spLocks/>
            </p:cNvSpPr>
            <p:nvPr/>
          </p:nvSpPr>
          <p:spPr bwMode="auto">
            <a:xfrm>
              <a:off x="831172" y="3375138"/>
              <a:ext cx="60325" cy="49213"/>
            </a:xfrm>
            <a:custGeom>
              <a:avLst/>
              <a:gdLst>
                <a:gd name="T0" fmla="*/ 7 w 38"/>
                <a:gd name="T1" fmla="*/ 28 h 31"/>
                <a:gd name="T2" fmla="*/ 7 w 38"/>
                <a:gd name="T3" fmla="*/ 31 h 31"/>
                <a:gd name="T4" fmla="*/ 10 w 38"/>
                <a:gd name="T5" fmla="*/ 31 h 31"/>
                <a:gd name="T6" fmla="*/ 12 w 38"/>
                <a:gd name="T7" fmla="*/ 31 h 31"/>
                <a:gd name="T8" fmla="*/ 17 w 38"/>
                <a:gd name="T9" fmla="*/ 28 h 31"/>
                <a:gd name="T10" fmla="*/ 17 w 38"/>
                <a:gd name="T11" fmla="*/ 28 h 31"/>
                <a:gd name="T12" fmla="*/ 19 w 38"/>
                <a:gd name="T13" fmla="*/ 26 h 31"/>
                <a:gd name="T14" fmla="*/ 19 w 38"/>
                <a:gd name="T15" fmla="*/ 21 h 31"/>
                <a:gd name="T16" fmla="*/ 22 w 38"/>
                <a:gd name="T17" fmla="*/ 21 h 31"/>
                <a:gd name="T18" fmla="*/ 22 w 38"/>
                <a:gd name="T19" fmla="*/ 21 h 31"/>
                <a:gd name="T20" fmla="*/ 24 w 38"/>
                <a:gd name="T21" fmla="*/ 21 h 31"/>
                <a:gd name="T22" fmla="*/ 24 w 38"/>
                <a:gd name="T23" fmla="*/ 19 h 31"/>
                <a:gd name="T24" fmla="*/ 29 w 38"/>
                <a:gd name="T25" fmla="*/ 16 h 31"/>
                <a:gd name="T26" fmla="*/ 29 w 38"/>
                <a:gd name="T27" fmla="*/ 16 h 31"/>
                <a:gd name="T28" fmla="*/ 36 w 38"/>
                <a:gd name="T29" fmla="*/ 12 h 31"/>
                <a:gd name="T30" fmla="*/ 36 w 38"/>
                <a:gd name="T31" fmla="*/ 12 h 31"/>
                <a:gd name="T32" fmla="*/ 38 w 38"/>
                <a:gd name="T33" fmla="*/ 12 h 31"/>
                <a:gd name="T34" fmla="*/ 38 w 38"/>
                <a:gd name="T35" fmla="*/ 9 h 31"/>
                <a:gd name="T36" fmla="*/ 31 w 38"/>
                <a:gd name="T37" fmla="*/ 5 h 31"/>
                <a:gd name="T38" fmla="*/ 26 w 38"/>
                <a:gd name="T39" fmla="*/ 5 h 31"/>
                <a:gd name="T40" fmla="*/ 26 w 38"/>
                <a:gd name="T41" fmla="*/ 5 h 31"/>
                <a:gd name="T42" fmla="*/ 24 w 38"/>
                <a:gd name="T43" fmla="*/ 7 h 31"/>
                <a:gd name="T44" fmla="*/ 24 w 38"/>
                <a:gd name="T45" fmla="*/ 5 h 31"/>
                <a:gd name="T46" fmla="*/ 24 w 38"/>
                <a:gd name="T47" fmla="*/ 5 h 31"/>
                <a:gd name="T48" fmla="*/ 22 w 38"/>
                <a:gd name="T49" fmla="*/ 5 h 31"/>
                <a:gd name="T50" fmla="*/ 22 w 38"/>
                <a:gd name="T51" fmla="*/ 5 h 31"/>
                <a:gd name="T52" fmla="*/ 17 w 38"/>
                <a:gd name="T53" fmla="*/ 0 h 31"/>
                <a:gd name="T54" fmla="*/ 14 w 38"/>
                <a:gd name="T55" fmla="*/ 0 h 31"/>
                <a:gd name="T56" fmla="*/ 12 w 38"/>
                <a:gd name="T57" fmla="*/ 2 h 31"/>
                <a:gd name="T58" fmla="*/ 3 w 38"/>
                <a:gd name="T59" fmla="*/ 2 h 31"/>
                <a:gd name="T60" fmla="*/ 5 w 38"/>
                <a:gd name="T61" fmla="*/ 9 h 31"/>
                <a:gd name="T62" fmla="*/ 3 w 38"/>
                <a:gd name="T63" fmla="*/ 12 h 31"/>
                <a:gd name="T64" fmla="*/ 3 w 38"/>
                <a:gd name="T65" fmla="*/ 14 h 31"/>
                <a:gd name="T66" fmla="*/ 5 w 38"/>
                <a:gd name="T67" fmla="*/ 14 h 31"/>
                <a:gd name="T68" fmla="*/ 3 w 38"/>
                <a:gd name="T69" fmla="*/ 16 h 31"/>
                <a:gd name="T70" fmla="*/ 3 w 38"/>
                <a:gd name="T71" fmla="*/ 16 h 31"/>
                <a:gd name="T72" fmla="*/ 3 w 38"/>
                <a:gd name="T73" fmla="*/ 16 h 31"/>
                <a:gd name="T74" fmla="*/ 3 w 38"/>
                <a:gd name="T75" fmla="*/ 19 h 31"/>
                <a:gd name="T76" fmla="*/ 3 w 38"/>
                <a:gd name="T77" fmla="*/ 19 h 31"/>
                <a:gd name="T78" fmla="*/ 0 w 38"/>
                <a:gd name="T79" fmla="*/ 21 h 31"/>
                <a:gd name="T80" fmla="*/ 0 w 38"/>
                <a:gd name="T81" fmla="*/ 23 h 31"/>
                <a:gd name="T82" fmla="*/ 0 w 38"/>
                <a:gd name="T83" fmla="*/ 23 h 31"/>
                <a:gd name="T84" fmla="*/ 7 w 38"/>
                <a:gd name="T85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" h="31">
                  <a:moveTo>
                    <a:pt x="7" y="28"/>
                  </a:moveTo>
                  <a:lnTo>
                    <a:pt x="7" y="31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19" y="21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8" y="12"/>
                  </a:lnTo>
                  <a:lnTo>
                    <a:pt x="38" y="9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3" y="2"/>
                  </a:lnTo>
                  <a:lnTo>
                    <a:pt x="5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1129"/>
            <p:cNvSpPr>
              <a:spLocks/>
            </p:cNvSpPr>
            <p:nvPr/>
          </p:nvSpPr>
          <p:spPr bwMode="auto">
            <a:xfrm>
              <a:off x="970872" y="3386251"/>
              <a:ext cx="41275" cy="38100"/>
            </a:xfrm>
            <a:custGeom>
              <a:avLst/>
              <a:gdLst>
                <a:gd name="T0" fmla="*/ 24 w 26"/>
                <a:gd name="T1" fmla="*/ 12 h 24"/>
                <a:gd name="T2" fmla="*/ 24 w 26"/>
                <a:gd name="T3" fmla="*/ 12 h 24"/>
                <a:gd name="T4" fmla="*/ 21 w 26"/>
                <a:gd name="T5" fmla="*/ 12 h 24"/>
                <a:gd name="T6" fmla="*/ 21 w 26"/>
                <a:gd name="T7" fmla="*/ 9 h 24"/>
                <a:gd name="T8" fmla="*/ 19 w 26"/>
                <a:gd name="T9" fmla="*/ 9 h 24"/>
                <a:gd name="T10" fmla="*/ 16 w 26"/>
                <a:gd name="T11" fmla="*/ 9 h 24"/>
                <a:gd name="T12" fmla="*/ 16 w 26"/>
                <a:gd name="T13" fmla="*/ 7 h 24"/>
                <a:gd name="T14" fmla="*/ 19 w 26"/>
                <a:gd name="T15" fmla="*/ 5 h 24"/>
                <a:gd name="T16" fmla="*/ 21 w 26"/>
                <a:gd name="T17" fmla="*/ 5 h 24"/>
                <a:gd name="T18" fmla="*/ 21 w 26"/>
                <a:gd name="T19" fmla="*/ 2 h 24"/>
                <a:gd name="T20" fmla="*/ 24 w 26"/>
                <a:gd name="T21" fmla="*/ 0 h 24"/>
                <a:gd name="T22" fmla="*/ 19 w 26"/>
                <a:gd name="T23" fmla="*/ 0 h 24"/>
                <a:gd name="T24" fmla="*/ 19 w 26"/>
                <a:gd name="T25" fmla="*/ 2 h 24"/>
                <a:gd name="T26" fmla="*/ 16 w 26"/>
                <a:gd name="T27" fmla="*/ 2 h 24"/>
                <a:gd name="T28" fmla="*/ 14 w 26"/>
                <a:gd name="T29" fmla="*/ 2 h 24"/>
                <a:gd name="T30" fmla="*/ 12 w 26"/>
                <a:gd name="T31" fmla="*/ 0 h 24"/>
                <a:gd name="T32" fmla="*/ 9 w 26"/>
                <a:gd name="T33" fmla="*/ 2 h 24"/>
                <a:gd name="T34" fmla="*/ 9 w 26"/>
                <a:gd name="T35" fmla="*/ 0 h 24"/>
                <a:gd name="T36" fmla="*/ 7 w 26"/>
                <a:gd name="T37" fmla="*/ 0 h 24"/>
                <a:gd name="T38" fmla="*/ 7 w 26"/>
                <a:gd name="T39" fmla="*/ 2 h 24"/>
                <a:gd name="T40" fmla="*/ 9 w 26"/>
                <a:gd name="T41" fmla="*/ 5 h 24"/>
                <a:gd name="T42" fmla="*/ 7 w 26"/>
                <a:gd name="T43" fmla="*/ 5 h 24"/>
                <a:gd name="T44" fmla="*/ 7 w 26"/>
                <a:gd name="T45" fmla="*/ 5 h 24"/>
                <a:gd name="T46" fmla="*/ 7 w 26"/>
                <a:gd name="T47" fmla="*/ 7 h 24"/>
                <a:gd name="T48" fmla="*/ 9 w 26"/>
                <a:gd name="T49" fmla="*/ 7 h 24"/>
                <a:gd name="T50" fmla="*/ 9 w 26"/>
                <a:gd name="T51" fmla="*/ 7 h 24"/>
                <a:gd name="T52" fmla="*/ 9 w 26"/>
                <a:gd name="T53" fmla="*/ 7 h 24"/>
                <a:gd name="T54" fmla="*/ 9 w 26"/>
                <a:gd name="T55" fmla="*/ 9 h 24"/>
                <a:gd name="T56" fmla="*/ 9 w 26"/>
                <a:gd name="T57" fmla="*/ 12 h 24"/>
                <a:gd name="T58" fmla="*/ 7 w 26"/>
                <a:gd name="T59" fmla="*/ 12 h 24"/>
                <a:gd name="T60" fmla="*/ 5 w 26"/>
                <a:gd name="T61" fmla="*/ 9 h 24"/>
                <a:gd name="T62" fmla="*/ 2 w 26"/>
                <a:gd name="T63" fmla="*/ 9 h 24"/>
                <a:gd name="T64" fmla="*/ 0 w 26"/>
                <a:gd name="T65" fmla="*/ 12 h 24"/>
                <a:gd name="T66" fmla="*/ 2 w 26"/>
                <a:gd name="T67" fmla="*/ 12 h 24"/>
                <a:gd name="T68" fmla="*/ 5 w 26"/>
                <a:gd name="T69" fmla="*/ 14 h 24"/>
                <a:gd name="T70" fmla="*/ 5 w 26"/>
                <a:gd name="T71" fmla="*/ 14 h 24"/>
                <a:gd name="T72" fmla="*/ 7 w 26"/>
                <a:gd name="T73" fmla="*/ 16 h 24"/>
                <a:gd name="T74" fmla="*/ 9 w 26"/>
                <a:gd name="T75" fmla="*/ 16 h 24"/>
                <a:gd name="T76" fmla="*/ 12 w 26"/>
                <a:gd name="T77" fmla="*/ 19 h 24"/>
                <a:gd name="T78" fmla="*/ 14 w 26"/>
                <a:gd name="T79" fmla="*/ 24 h 24"/>
                <a:gd name="T80" fmla="*/ 19 w 26"/>
                <a:gd name="T81" fmla="*/ 21 h 24"/>
                <a:gd name="T82" fmla="*/ 19 w 26"/>
                <a:gd name="T83" fmla="*/ 21 h 24"/>
                <a:gd name="T84" fmla="*/ 16 w 26"/>
                <a:gd name="T85" fmla="*/ 19 h 24"/>
                <a:gd name="T86" fmla="*/ 16 w 26"/>
                <a:gd name="T87" fmla="*/ 19 h 24"/>
                <a:gd name="T88" fmla="*/ 19 w 26"/>
                <a:gd name="T89" fmla="*/ 19 h 24"/>
                <a:gd name="T90" fmla="*/ 24 w 26"/>
                <a:gd name="T91" fmla="*/ 19 h 24"/>
                <a:gd name="T92" fmla="*/ 24 w 26"/>
                <a:gd name="T93" fmla="*/ 16 h 24"/>
                <a:gd name="T94" fmla="*/ 24 w 26"/>
                <a:gd name="T95" fmla="*/ 14 h 24"/>
                <a:gd name="T96" fmla="*/ 26 w 26"/>
                <a:gd name="T97" fmla="*/ 14 h 24"/>
                <a:gd name="T98" fmla="*/ 24 w 26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" h="24">
                  <a:moveTo>
                    <a:pt x="24" y="12"/>
                  </a:moveTo>
                  <a:lnTo>
                    <a:pt x="24" y="12"/>
                  </a:lnTo>
                  <a:lnTo>
                    <a:pt x="21" y="12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12" y="19"/>
                  </a:lnTo>
                  <a:lnTo>
                    <a:pt x="14" y="2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1130"/>
            <p:cNvSpPr>
              <a:spLocks/>
            </p:cNvSpPr>
            <p:nvPr/>
          </p:nvSpPr>
          <p:spPr bwMode="auto">
            <a:xfrm>
              <a:off x="989922" y="3438638"/>
              <a:ext cx="25400" cy="14288"/>
            </a:xfrm>
            <a:custGeom>
              <a:avLst/>
              <a:gdLst>
                <a:gd name="T0" fmla="*/ 7 w 16"/>
                <a:gd name="T1" fmla="*/ 0 h 9"/>
                <a:gd name="T2" fmla="*/ 7 w 16"/>
                <a:gd name="T3" fmla="*/ 0 h 9"/>
                <a:gd name="T4" fmla="*/ 4 w 16"/>
                <a:gd name="T5" fmla="*/ 2 h 9"/>
                <a:gd name="T6" fmla="*/ 4 w 16"/>
                <a:gd name="T7" fmla="*/ 5 h 9"/>
                <a:gd name="T8" fmla="*/ 0 w 16"/>
                <a:gd name="T9" fmla="*/ 5 h 9"/>
                <a:gd name="T10" fmla="*/ 0 w 16"/>
                <a:gd name="T11" fmla="*/ 7 h 9"/>
                <a:gd name="T12" fmla="*/ 2 w 16"/>
                <a:gd name="T13" fmla="*/ 7 h 9"/>
                <a:gd name="T14" fmla="*/ 7 w 16"/>
                <a:gd name="T15" fmla="*/ 7 h 9"/>
                <a:gd name="T16" fmla="*/ 9 w 16"/>
                <a:gd name="T17" fmla="*/ 9 h 9"/>
                <a:gd name="T18" fmla="*/ 12 w 16"/>
                <a:gd name="T19" fmla="*/ 9 h 9"/>
                <a:gd name="T20" fmla="*/ 14 w 16"/>
                <a:gd name="T21" fmla="*/ 9 h 9"/>
                <a:gd name="T22" fmla="*/ 16 w 16"/>
                <a:gd name="T23" fmla="*/ 7 h 9"/>
                <a:gd name="T24" fmla="*/ 12 w 16"/>
                <a:gd name="T25" fmla="*/ 5 h 9"/>
                <a:gd name="T26" fmla="*/ 12 w 16"/>
                <a:gd name="T27" fmla="*/ 5 h 9"/>
                <a:gd name="T28" fmla="*/ 12 w 16"/>
                <a:gd name="T29" fmla="*/ 2 h 9"/>
                <a:gd name="T30" fmla="*/ 9 w 16"/>
                <a:gd name="T31" fmla="*/ 2 h 9"/>
                <a:gd name="T32" fmla="*/ 7 w 16"/>
                <a:gd name="T3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9">
                  <a:moveTo>
                    <a:pt x="7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7" y="7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131"/>
            <p:cNvSpPr>
              <a:spLocks/>
            </p:cNvSpPr>
            <p:nvPr/>
          </p:nvSpPr>
          <p:spPr bwMode="auto">
            <a:xfrm>
              <a:off x="981984" y="34497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1132"/>
            <p:cNvSpPr>
              <a:spLocks/>
            </p:cNvSpPr>
            <p:nvPr/>
          </p:nvSpPr>
          <p:spPr bwMode="auto">
            <a:xfrm>
              <a:off x="974047" y="3449751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1133"/>
            <p:cNvSpPr>
              <a:spLocks/>
            </p:cNvSpPr>
            <p:nvPr/>
          </p:nvSpPr>
          <p:spPr bwMode="auto">
            <a:xfrm>
              <a:off x="954997" y="3452926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1134"/>
            <p:cNvSpPr>
              <a:spLocks/>
            </p:cNvSpPr>
            <p:nvPr/>
          </p:nvSpPr>
          <p:spPr bwMode="auto">
            <a:xfrm>
              <a:off x="943884" y="3389426"/>
              <a:ext cx="15875" cy="7938"/>
            </a:xfrm>
            <a:custGeom>
              <a:avLst/>
              <a:gdLst>
                <a:gd name="T0" fmla="*/ 3 w 10"/>
                <a:gd name="T1" fmla="*/ 0 h 5"/>
                <a:gd name="T2" fmla="*/ 0 w 10"/>
                <a:gd name="T3" fmla="*/ 3 h 5"/>
                <a:gd name="T4" fmla="*/ 3 w 10"/>
                <a:gd name="T5" fmla="*/ 3 h 5"/>
                <a:gd name="T6" fmla="*/ 7 w 10"/>
                <a:gd name="T7" fmla="*/ 5 h 5"/>
                <a:gd name="T8" fmla="*/ 7 w 10"/>
                <a:gd name="T9" fmla="*/ 5 h 5"/>
                <a:gd name="T10" fmla="*/ 10 w 10"/>
                <a:gd name="T11" fmla="*/ 0 h 5"/>
                <a:gd name="T12" fmla="*/ 10 w 10"/>
                <a:gd name="T13" fmla="*/ 0 h 5"/>
                <a:gd name="T14" fmla="*/ 7 w 10"/>
                <a:gd name="T15" fmla="*/ 0 h 5"/>
                <a:gd name="T16" fmla="*/ 5 w 10"/>
                <a:gd name="T17" fmla="*/ 0 h 5"/>
                <a:gd name="T18" fmla="*/ 3 w 1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">
                  <a:moveTo>
                    <a:pt x="3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1135"/>
            <p:cNvSpPr>
              <a:spLocks/>
            </p:cNvSpPr>
            <p:nvPr/>
          </p:nvSpPr>
          <p:spPr bwMode="auto">
            <a:xfrm>
              <a:off x="1012147" y="3383076"/>
              <a:ext cx="33338" cy="28575"/>
            </a:xfrm>
            <a:custGeom>
              <a:avLst/>
              <a:gdLst>
                <a:gd name="T0" fmla="*/ 9 w 21"/>
                <a:gd name="T1" fmla="*/ 11 h 18"/>
                <a:gd name="T2" fmla="*/ 12 w 21"/>
                <a:gd name="T3" fmla="*/ 11 h 18"/>
                <a:gd name="T4" fmla="*/ 14 w 21"/>
                <a:gd name="T5" fmla="*/ 14 h 18"/>
                <a:gd name="T6" fmla="*/ 21 w 21"/>
                <a:gd name="T7" fmla="*/ 4 h 18"/>
                <a:gd name="T8" fmla="*/ 21 w 21"/>
                <a:gd name="T9" fmla="*/ 2 h 18"/>
                <a:gd name="T10" fmla="*/ 17 w 21"/>
                <a:gd name="T11" fmla="*/ 2 h 18"/>
                <a:gd name="T12" fmla="*/ 14 w 21"/>
                <a:gd name="T13" fmla="*/ 2 h 18"/>
                <a:gd name="T14" fmla="*/ 12 w 21"/>
                <a:gd name="T15" fmla="*/ 0 h 18"/>
                <a:gd name="T16" fmla="*/ 7 w 21"/>
                <a:gd name="T17" fmla="*/ 0 h 18"/>
                <a:gd name="T18" fmla="*/ 5 w 21"/>
                <a:gd name="T19" fmla="*/ 0 h 18"/>
                <a:gd name="T20" fmla="*/ 2 w 21"/>
                <a:gd name="T21" fmla="*/ 2 h 18"/>
                <a:gd name="T22" fmla="*/ 5 w 21"/>
                <a:gd name="T23" fmla="*/ 2 h 18"/>
                <a:gd name="T24" fmla="*/ 5 w 21"/>
                <a:gd name="T25" fmla="*/ 4 h 18"/>
                <a:gd name="T26" fmla="*/ 2 w 21"/>
                <a:gd name="T27" fmla="*/ 4 h 18"/>
                <a:gd name="T28" fmla="*/ 2 w 21"/>
                <a:gd name="T29" fmla="*/ 4 h 18"/>
                <a:gd name="T30" fmla="*/ 2 w 21"/>
                <a:gd name="T31" fmla="*/ 11 h 18"/>
                <a:gd name="T32" fmla="*/ 0 w 21"/>
                <a:gd name="T33" fmla="*/ 11 h 18"/>
                <a:gd name="T34" fmla="*/ 2 w 21"/>
                <a:gd name="T35" fmla="*/ 14 h 18"/>
                <a:gd name="T36" fmla="*/ 2 w 21"/>
                <a:gd name="T37" fmla="*/ 18 h 18"/>
                <a:gd name="T38" fmla="*/ 5 w 21"/>
                <a:gd name="T39" fmla="*/ 18 h 18"/>
                <a:gd name="T40" fmla="*/ 7 w 21"/>
                <a:gd name="T41" fmla="*/ 18 h 18"/>
                <a:gd name="T42" fmla="*/ 9 w 21"/>
                <a:gd name="T43" fmla="*/ 14 h 18"/>
                <a:gd name="T44" fmla="*/ 7 w 21"/>
                <a:gd name="T45" fmla="*/ 11 h 18"/>
                <a:gd name="T46" fmla="*/ 7 w 21"/>
                <a:gd name="T47" fmla="*/ 11 h 18"/>
                <a:gd name="T48" fmla="*/ 9 w 21"/>
                <a:gd name="T4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8">
                  <a:moveTo>
                    <a:pt x="9" y="11"/>
                  </a:moveTo>
                  <a:lnTo>
                    <a:pt x="12" y="11"/>
                  </a:lnTo>
                  <a:lnTo>
                    <a:pt x="14" y="1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136"/>
            <p:cNvSpPr>
              <a:spLocks/>
            </p:cNvSpPr>
            <p:nvPr/>
          </p:nvSpPr>
          <p:spPr bwMode="auto">
            <a:xfrm>
              <a:off x="993097" y="3383076"/>
              <a:ext cx="7938" cy="6350"/>
            </a:xfrm>
            <a:custGeom>
              <a:avLst/>
              <a:gdLst>
                <a:gd name="T0" fmla="*/ 5 w 5"/>
                <a:gd name="T1" fmla="*/ 2 h 4"/>
                <a:gd name="T2" fmla="*/ 5 w 5"/>
                <a:gd name="T3" fmla="*/ 2 h 4"/>
                <a:gd name="T4" fmla="*/ 5 w 5"/>
                <a:gd name="T5" fmla="*/ 0 h 4"/>
                <a:gd name="T6" fmla="*/ 2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2 w 5"/>
                <a:gd name="T13" fmla="*/ 4 h 4"/>
                <a:gd name="T14" fmla="*/ 5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1137"/>
            <p:cNvSpPr>
              <a:spLocks/>
            </p:cNvSpPr>
            <p:nvPr/>
          </p:nvSpPr>
          <p:spPr bwMode="auto">
            <a:xfrm>
              <a:off x="1004209" y="339736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1138"/>
            <p:cNvSpPr>
              <a:spLocks/>
            </p:cNvSpPr>
            <p:nvPr/>
          </p:nvSpPr>
          <p:spPr bwMode="auto">
            <a:xfrm>
              <a:off x="1012147" y="337513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1139"/>
            <p:cNvSpPr>
              <a:spLocks/>
            </p:cNvSpPr>
            <p:nvPr/>
          </p:nvSpPr>
          <p:spPr bwMode="auto">
            <a:xfrm>
              <a:off x="1050247" y="3386251"/>
              <a:ext cx="168275" cy="161925"/>
            </a:xfrm>
            <a:custGeom>
              <a:avLst/>
              <a:gdLst>
                <a:gd name="T0" fmla="*/ 59 w 106"/>
                <a:gd name="T1" fmla="*/ 21 h 102"/>
                <a:gd name="T2" fmla="*/ 56 w 106"/>
                <a:gd name="T3" fmla="*/ 19 h 102"/>
                <a:gd name="T4" fmla="*/ 56 w 106"/>
                <a:gd name="T5" fmla="*/ 12 h 102"/>
                <a:gd name="T6" fmla="*/ 42 w 106"/>
                <a:gd name="T7" fmla="*/ 12 h 102"/>
                <a:gd name="T8" fmla="*/ 40 w 106"/>
                <a:gd name="T9" fmla="*/ 16 h 102"/>
                <a:gd name="T10" fmla="*/ 35 w 106"/>
                <a:gd name="T11" fmla="*/ 16 h 102"/>
                <a:gd name="T12" fmla="*/ 33 w 106"/>
                <a:gd name="T13" fmla="*/ 9 h 102"/>
                <a:gd name="T14" fmla="*/ 28 w 106"/>
                <a:gd name="T15" fmla="*/ 2 h 102"/>
                <a:gd name="T16" fmla="*/ 21 w 106"/>
                <a:gd name="T17" fmla="*/ 7 h 102"/>
                <a:gd name="T18" fmla="*/ 19 w 106"/>
                <a:gd name="T19" fmla="*/ 14 h 102"/>
                <a:gd name="T20" fmla="*/ 16 w 106"/>
                <a:gd name="T21" fmla="*/ 24 h 102"/>
                <a:gd name="T22" fmla="*/ 16 w 106"/>
                <a:gd name="T23" fmla="*/ 5 h 102"/>
                <a:gd name="T24" fmla="*/ 14 w 106"/>
                <a:gd name="T25" fmla="*/ 0 h 102"/>
                <a:gd name="T26" fmla="*/ 2 w 106"/>
                <a:gd name="T27" fmla="*/ 9 h 102"/>
                <a:gd name="T28" fmla="*/ 0 w 106"/>
                <a:gd name="T29" fmla="*/ 16 h 102"/>
                <a:gd name="T30" fmla="*/ 9 w 106"/>
                <a:gd name="T31" fmla="*/ 24 h 102"/>
                <a:gd name="T32" fmla="*/ 2 w 106"/>
                <a:gd name="T33" fmla="*/ 26 h 102"/>
                <a:gd name="T34" fmla="*/ 11 w 106"/>
                <a:gd name="T35" fmla="*/ 28 h 102"/>
                <a:gd name="T36" fmla="*/ 21 w 106"/>
                <a:gd name="T37" fmla="*/ 31 h 102"/>
                <a:gd name="T38" fmla="*/ 28 w 106"/>
                <a:gd name="T39" fmla="*/ 33 h 102"/>
                <a:gd name="T40" fmla="*/ 30 w 106"/>
                <a:gd name="T41" fmla="*/ 33 h 102"/>
                <a:gd name="T42" fmla="*/ 37 w 106"/>
                <a:gd name="T43" fmla="*/ 33 h 102"/>
                <a:gd name="T44" fmla="*/ 40 w 106"/>
                <a:gd name="T45" fmla="*/ 28 h 102"/>
                <a:gd name="T46" fmla="*/ 47 w 106"/>
                <a:gd name="T47" fmla="*/ 33 h 102"/>
                <a:gd name="T48" fmla="*/ 49 w 106"/>
                <a:gd name="T49" fmla="*/ 40 h 102"/>
                <a:gd name="T50" fmla="*/ 56 w 106"/>
                <a:gd name="T51" fmla="*/ 40 h 102"/>
                <a:gd name="T52" fmla="*/ 64 w 106"/>
                <a:gd name="T53" fmla="*/ 47 h 102"/>
                <a:gd name="T54" fmla="*/ 61 w 106"/>
                <a:gd name="T55" fmla="*/ 57 h 102"/>
                <a:gd name="T56" fmla="*/ 59 w 106"/>
                <a:gd name="T57" fmla="*/ 69 h 102"/>
                <a:gd name="T58" fmla="*/ 45 w 106"/>
                <a:gd name="T59" fmla="*/ 69 h 102"/>
                <a:gd name="T60" fmla="*/ 49 w 106"/>
                <a:gd name="T61" fmla="*/ 80 h 102"/>
                <a:gd name="T62" fmla="*/ 56 w 106"/>
                <a:gd name="T63" fmla="*/ 76 h 102"/>
                <a:gd name="T64" fmla="*/ 66 w 106"/>
                <a:gd name="T65" fmla="*/ 85 h 102"/>
                <a:gd name="T66" fmla="*/ 68 w 106"/>
                <a:gd name="T67" fmla="*/ 90 h 102"/>
                <a:gd name="T68" fmla="*/ 78 w 106"/>
                <a:gd name="T69" fmla="*/ 99 h 102"/>
                <a:gd name="T70" fmla="*/ 85 w 106"/>
                <a:gd name="T71" fmla="*/ 95 h 102"/>
                <a:gd name="T72" fmla="*/ 80 w 106"/>
                <a:gd name="T73" fmla="*/ 85 h 102"/>
                <a:gd name="T74" fmla="*/ 92 w 106"/>
                <a:gd name="T75" fmla="*/ 95 h 102"/>
                <a:gd name="T76" fmla="*/ 92 w 106"/>
                <a:gd name="T77" fmla="*/ 87 h 102"/>
                <a:gd name="T78" fmla="*/ 92 w 106"/>
                <a:gd name="T79" fmla="*/ 80 h 102"/>
                <a:gd name="T80" fmla="*/ 85 w 106"/>
                <a:gd name="T81" fmla="*/ 69 h 102"/>
                <a:gd name="T82" fmla="*/ 85 w 106"/>
                <a:gd name="T83" fmla="*/ 61 h 102"/>
                <a:gd name="T84" fmla="*/ 90 w 106"/>
                <a:gd name="T85" fmla="*/ 61 h 102"/>
                <a:gd name="T86" fmla="*/ 94 w 106"/>
                <a:gd name="T87" fmla="*/ 71 h 102"/>
                <a:gd name="T88" fmla="*/ 99 w 106"/>
                <a:gd name="T89" fmla="*/ 64 h 102"/>
                <a:gd name="T90" fmla="*/ 106 w 106"/>
                <a:gd name="T91" fmla="*/ 54 h 102"/>
                <a:gd name="T92" fmla="*/ 99 w 106"/>
                <a:gd name="T93" fmla="*/ 52 h 102"/>
                <a:gd name="T94" fmla="*/ 94 w 106"/>
                <a:gd name="T95" fmla="*/ 47 h 102"/>
                <a:gd name="T96" fmla="*/ 85 w 106"/>
                <a:gd name="T97" fmla="*/ 45 h 102"/>
                <a:gd name="T98" fmla="*/ 82 w 106"/>
                <a:gd name="T99" fmla="*/ 40 h 102"/>
                <a:gd name="T100" fmla="*/ 82 w 106"/>
                <a:gd name="T101" fmla="*/ 35 h 102"/>
                <a:gd name="T102" fmla="*/ 78 w 106"/>
                <a:gd name="T103" fmla="*/ 33 h 102"/>
                <a:gd name="T104" fmla="*/ 75 w 106"/>
                <a:gd name="T105" fmla="*/ 26 h 102"/>
                <a:gd name="T106" fmla="*/ 71 w 106"/>
                <a:gd name="T107" fmla="*/ 26 h 102"/>
                <a:gd name="T108" fmla="*/ 71 w 106"/>
                <a:gd name="T109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2">
                  <a:moveTo>
                    <a:pt x="64" y="21"/>
                  </a:move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59" y="21"/>
                  </a:lnTo>
                  <a:lnTo>
                    <a:pt x="61" y="19"/>
                  </a:lnTo>
                  <a:lnTo>
                    <a:pt x="59" y="19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19"/>
                  </a:lnTo>
                  <a:lnTo>
                    <a:pt x="59" y="16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2" y="12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0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5" y="9"/>
                  </a:lnTo>
                  <a:lnTo>
                    <a:pt x="33" y="9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3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19" y="5"/>
                  </a:lnTo>
                  <a:lnTo>
                    <a:pt x="21" y="7"/>
                  </a:lnTo>
                  <a:lnTo>
                    <a:pt x="16" y="7"/>
                  </a:lnTo>
                  <a:lnTo>
                    <a:pt x="19" y="12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4"/>
                  </a:lnTo>
                  <a:lnTo>
                    <a:pt x="16" y="19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1" y="9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4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4" y="28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30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5" y="31"/>
                  </a:lnTo>
                  <a:lnTo>
                    <a:pt x="37" y="33"/>
                  </a:lnTo>
                  <a:lnTo>
                    <a:pt x="40" y="33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5" y="28"/>
                  </a:lnTo>
                  <a:lnTo>
                    <a:pt x="47" y="31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9" y="35"/>
                  </a:lnTo>
                  <a:lnTo>
                    <a:pt x="52" y="38"/>
                  </a:lnTo>
                  <a:lnTo>
                    <a:pt x="54" y="38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2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9" y="42"/>
                  </a:lnTo>
                  <a:lnTo>
                    <a:pt x="61" y="45"/>
                  </a:lnTo>
                  <a:lnTo>
                    <a:pt x="64" y="45"/>
                  </a:lnTo>
                  <a:lnTo>
                    <a:pt x="64" y="47"/>
                  </a:lnTo>
                  <a:lnTo>
                    <a:pt x="64" y="50"/>
                  </a:lnTo>
                  <a:lnTo>
                    <a:pt x="66" y="50"/>
                  </a:lnTo>
                  <a:lnTo>
                    <a:pt x="66" y="54"/>
                  </a:lnTo>
                  <a:lnTo>
                    <a:pt x="64" y="54"/>
                  </a:lnTo>
                  <a:lnTo>
                    <a:pt x="61" y="57"/>
                  </a:lnTo>
                  <a:lnTo>
                    <a:pt x="56" y="59"/>
                  </a:lnTo>
                  <a:lnTo>
                    <a:pt x="56" y="64"/>
                  </a:lnTo>
                  <a:lnTo>
                    <a:pt x="59" y="66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4" y="69"/>
                  </a:lnTo>
                  <a:lnTo>
                    <a:pt x="49" y="71"/>
                  </a:lnTo>
                  <a:lnTo>
                    <a:pt x="49" y="69"/>
                  </a:lnTo>
                  <a:lnTo>
                    <a:pt x="47" y="69"/>
                  </a:lnTo>
                  <a:lnTo>
                    <a:pt x="45" y="69"/>
                  </a:lnTo>
                  <a:lnTo>
                    <a:pt x="45" y="71"/>
                  </a:lnTo>
                  <a:lnTo>
                    <a:pt x="42" y="73"/>
                  </a:lnTo>
                  <a:lnTo>
                    <a:pt x="42" y="76"/>
                  </a:lnTo>
                  <a:lnTo>
                    <a:pt x="47" y="80"/>
                  </a:lnTo>
                  <a:lnTo>
                    <a:pt x="49" y="80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6" y="80"/>
                  </a:lnTo>
                  <a:lnTo>
                    <a:pt x="56" y="78"/>
                  </a:lnTo>
                  <a:lnTo>
                    <a:pt x="56" y="76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61" y="78"/>
                  </a:lnTo>
                  <a:lnTo>
                    <a:pt x="61" y="80"/>
                  </a:lnTo>
                  <a:lnTo>
                    <a:pt x="66" y="85"/>
                  </a:lnTo>
                  <a:lnTo>
                    <a:pt x="68" y="85"/>
                  </a:lnTo>
                  <a:lnTo>
                    <a:pt x="68" y="87"/>
                  </a:lnTo>
                  <a:lnTo>
                    <a:pt x="66" y="87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3" y="95"/>
                  </a:lnTo>
                  <a:lnTo>
                    <a:pt x="73" y="92"/>
                  </a:lnTo>
                  <a:lnTo>
                    <a:pt x="75" y="95"/>
                  </a:lnTo>
                  <a:lnTo>
                    <a:pt x="75" y="97"/>
                  </a:lnTo>
                  <a:lnTo>
                    <a:pt x="78" y="99"/>
                  </a:lnTo>
                  <a:lnTo>
                    <a:pt x="80" y="99"/>
                  </a:lnTo>
                  <a:lnTo>
                    <a:pt x="87" y="102"/>
                  </a:lnTo>
                  <a:lnTo>
                    <a:pt x="90" y="102"/>
                  </a:lnTo>
                  <a:lnTo>
                    <a:pt x="87" y="97"/>
                  </a:lnTo>
                  <a:lnTo>
                    <a:pt x="85" y="95"/>
                  </a:lnTo>
                  <a:lnTo>
                    <a:pt x="82" y="92"/>
                  </a:lnTo>
                  <a:lnTo>
                    <a:pt x="78" y="85"/>
                  </a:lnTo>
                  <a:lnTo>
                    <a:pt x="78" y="83"/>
                  </a:lnTo>
                  <a:lnTo>
                    <a:pt x="80" y="83"/>
                  </a:lnTo>
                  <a:lnTo>
                    <a:pt x="80" y="85"/>
                  </a:lnTo>
                  <a:lnTo>
                    <a:pt x="82" y="85"/>
                  </a:lnTo>
                  <a:lnTo>
                    <a:pt x="85" y="87"/>
                  </a:lnTo>
                  <a:lnTo>
                    <a:pt x="87" y="87"/>
                  </a:lnTo>
                  <a:lnTo>
                    <a:pt x="90" y="92"/>
                  </a:lnTo>
                  <a:lnTo>
                    <a:pt x="92" y="95"/>
                  </a:lnTo>
                  <a:lnTo>
                    <a:pt x="94" y="95"/>
                  </a:lnTo>
                  <a:lnTo>
                    <a:pt x="94" y="92"/>
                  </a:lnTo>
                  <a:lnTo>
                    <a:pt x="94" y="90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5"/>
                  </a:lnTo>
                  <a:lnTo>
                    <a:pt x="94" y="83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0" y="73"/>
                  </a:lnTo>
                  <a:lnTo>
                    <a:pt x="87" y="73"/>
                  </a:lnTo>
                  <a:lnTo>
                    <a:pt x="85" y="71"/>
                  </a:lnTo>
                  <a:lnTo>
                    <a:pt x="85" y="69"/>
                  </a:lnTo>
                  <a:lnTo>
                    <a:pt x="82" y="66"/>
                  </a:lnTo>
                  <a:lnTo>
                    <a:pt x="80" y="64"/>
                  </a:lnTo>
                  <a:lnTo>
                    <a:pt x="80" y="61"/>
                  </a:lnTo>
                  <a:lnTo>
                    <a:pt x="82" y="64"/>
                  </a:lnTo>
                  <a:lnTo>
                    <a:pt x="85" y="61"/>
                  </a:lnTo>
                  <a:lnTo>
                    <a:pt x="85" y="61"/>
                  </a:lnTo>
                  <a:lnTo>
                    <a:pt x="82" y="57"/>
                  </a:lnTo>
                  <a:lnTo>
                    <a:pt x="85" y="57"/>
                  </a:lnTo>
                  <a:lnTo>
                    <a:pt x="87" y="59"/>
                  </a:lnTo>
                  <a:lnTo>
                    <a:pt x="90" y="61"/>
                  </a:lnTo>
                  <a:lnTo>
                    <a:pt x="92" y="61"/>
                  </a:lnTo>
                  <a:lnTo>
                    <a:pt x="92" y="61"/>
                  </a:lnTo>
                  <a:lnTo>
                    <a:pt x="92" y="66"/>
                  </a:lnTo>
                  <a:lnTo>
                    <a:pt x="94" y="69"/>
                  </a:lnTo>
                  <a:lnTo>
                    <a:pt x="94" y="71"/>
                  </a:lnTo>
                  <a:lnTo>
                    <a:pt x="97" y="71"/>
                  </a:lnTo>
                  <a:lnTo>
                    <a:pt x="99" y="73"/>
                  </a:lnTo>
                  <a:lnTo>
                    <a:pt x="99" y="71"/>
                  </a:lnTo>
                  <a:lnTo>
                    <a:pt x="99" y="66"/>
                  </a:lnTo>
                  <a:lnTo>
                    <a:pt x="99" y="64"/>
                  </a:lnTo>
                  <a:lnTo>
                    <a:pt x="101" y="66"/>
                  </a:lnTo>
                  <a:lnTo>
                    <a:pt x="104" y="64"/>
                  </a:lnTo>
                  <a:lnTo>
                    <a:pt x="104" y="59"/>
                  </a:lnTo>
                  <a:lnTo>
                    <a:pt x="106" y="59"/>
                  </a:lnTo>
                  <a:lnTo>
                    <a:pt x="106" y="54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4" y="52"/>
                  </a:lnTo>
                  <a:lnTo>
                    <a:pt x="99" y="54"/>
                  </a:lnTo>
                  <a:lnTo>
                    <a:pt x="99" y="52"/>
                  </a:lnTo>
                  <a:lnTo>
                    <a:pt x="101" y="52"/>
                  </a:lnTo>
                  <a:lnTo>
                    <a:pt x="99" y="52"/>
                  </a:lnTo>
                  <a:lnTo>
                    <a:pt x="94" y="52"/>
                  </a:lnTo>
                  <a:lnTo>
                    <a:pt x="97" y="50"/>
                  </a:lnTo>
                  <a:lnTo>
                    <a:pt x="94" y="47"/>
                  </a:lnTo>
                  <a:lnTo>
                    <a:pt x="92" y="47"/>
                  </a:lnTo>
                  <a:lnTo>
                    <a:pt x="92" y="47"/>
                  </a:lnTo>
                  <a:lnTo>
                    <a:pt x="90" y="47"/>
                  </a:lnTo>
                  <a:lnTo>
                    <a:pt x="87" y="47"/>
                  </a:lnTo>
                  <a:lnTo>
                    <a:pt x="85" y="45"/>
                  </a:lnTo>
                  <a:lnTo>
                    <a:pt x="82" y="42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38"/>
                  </a:lnTo>
                  <a:lnTo>
                    <a:pt x="87" y="38"/>
                  </a:lnTo>
                  <a:lnTo>
                    <a:pt x="85" y="38"/>
                  </a:lnTo>
                  <a:lnTo>
                    <a:pt x="80" y="35"/>
                  </a:lnTo>
                  <a:lnTo>
                    <a:pt x="82" y="35"/>
                  </a:lnTo>
                  <a:lnTo>
                    <a:pt x="85" y="35"/>
                  </a:lnTo>
                  <a:lnTo>
                    <a:pt x="85" y="33"/>
                  </a:lnTo>
                  <a:lnTo>
                    <a:pt x="80" y="31"/>
                  </a:lnTo>
                  <a:lnTo>
                    <a:pt x="80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3" y="31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75" y="26"/>
                  </a:lnTo>
                  <a:lnTo>
                    <a:pt x="73" y="26"/>
                  </a:lnTo>
                  <a:lnTo>
                    <a:pt x="71" y="2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1" y="24"/>
                  </a:lnTo>
                  <a:lnTo>
                    <a:pt x="71" y="21"/>
                  </a:lnTo>
                  <a:lnTo>
                    <a:pt x="68" y="19"/>
                  </a:lnTo>
                  <a:lnTo>
                    <a:pt x="64" y="19"/>
                  </a:lnTo>
                  <a:lnTo>
                    <a:pt x="64" y="21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140"/>
            <p:cNvSpPr>
              <a:spLocks/>
            </p:cNvSpPr>
            <p:nvPr/>
          </p:nvSpPr>
          <p:spPr bwMode="auto">
            <a:xfrm>
              <a:off x="1105809" y="3389426"/>
              <a:ext cx="26988" cy="15875"/>
            </a:xfrm>
            <a:custGeom>
              <a:avLst/>
              <a:gdLst>
                <a:gd name="T0" fmla="*/ 14 w 17"/>
                <a:gd name="T1" fmla="*/ 3 h 10"/>
                <a:gd name="T2" fmla="*/ 12 w 17"/>
                <a:gd name="T3" fmla="*/ 3 h 10"/>
                <a:gd name="T4" fmla="*/ 7 w 17"/>
                <a:gd name="T5" fmla="*/ 0 h 10"/>
                <a:gd name="T6" fmla="*/ 2 w 17"/>
                <a:gd name="T7" fmla="*/ 0 h 10"/>
                <a:gd name="T8" fmla="*/ 2 w 17"/>
                <a:gd name="T9" fmla="*/ 0 h 10"/>
                <a:gd name="T10" fmla="*/ 0 w 17"/>
                <a:gd name="T11" fmla="*/ 0 h 10"/>
                <a:gd name="T12" fmla="*/ 0 w 17"/>
                <a:gd name="T13" fmla="*/ 3 h 10"/>
                <a:gd name="T14" fmla="*/ 0 w 17"/>
                <a:gd name="T15" fmla="*/ 3 h 10"/>
                <a:gd name="T16" fmla="*/ 2 w 17"/>
                <a:gd name="T17" fmla="*/ 7 h 10"/>
                <a:gd name="T18" fmla="*/ 2 w 17"/>
                <a:gd name="T19" fmla="*/ 10 h 10"/>
                <a:gd name="T20" fmla="*/ 5 w 17"/>
                <a:gd name="T21" fmla="*/ 7 h 10"/>
                <a:gd name="T22" fmla="*/ 5 w 17"/>
                <a:gd name="T23" fmla="*/ 7 h 10"/>
                <a:gd name="T24" fmla="*/ 12 w 17"/>
                <a:gd name="T25" fmla="*/ 7 h 10"/>
                <a:gd name="T26" fmla="*/ 17 w 17"/>
                <a:gd name="T27" fmla="*/ 7 h 10"/>
                <a:gd name="T28" fmla="*/ 17 w 17"/>
                <a:gd name="T29" fmla="*/ 7 h 10"/>
                <a:gd name="T30" fmla="*/ 14 w 17"/>
                <a:gd name="T31" fmla="*/ 5 h 10"/>
                <a:gd name="T32" fmla="*/ 14 w 17"/>
                <a:gd name="T33" fmla="*/ 3 h 10"/>
                <a:gd name="T34" fmla="*/ 14 w 17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0">
                  <a:moveTo>
                    <a:pt x="14" y="3"/>
                  </a:moveTo>
                  <a:lnTo>
                    <a:pt x="12" y="3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7"/>
                  </a:lnTo>
                  <a:lnTo>
                    <a:pt x="2" y="10"/>
                  </a:lnTo>
                  <a:lnTo>
                    <a:pt x="5" y="7"/>
                  </a:lnTo>
                  <a:lnTo>
                    <a:pt x="5" y="7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141"/>
            <p:cNvSpPr>
              <a:spLocks/>
            </p:cNvSpPr>
            <p:nvPr/>
          </p:nvSpPr>
          <p:spPr bwMode="auto">
            <a:xfrm>
              <a:off x="1113747" y="3441813"/>
              <a:ext cx="7938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  <a:gd name="T4" fmla="*/ 2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142"/>
            <p:cNvSpPr>
              <a:spLocks/>
            </p:cNvSpPr>
            <p:nvPr/>
          </p:nvSpPr>
          <p:spPr bwMode="auto">
            <a:xfrm>
              <a:off x="1105809" y="3438638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0 h 2"/>
                <a:gd name="T4" fmla="*/ 0 w 5"/>
                <a:gd name="T5" fmla="*/ 2 h 2"/>
                <a:gd name="T6" fmla="*/ 0 w 5"/>
                <a:gd name="T7" fmla="*/ 2 h 2"/>
                <a:gd name="T8" fmla="*/ 2 w 5"/>
                <a:gd name="T9" fmla="*/ 2 h 2"/>
                <a:gd name="T10" fmla="*/ 5 w 5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143"/>
            <p:cNvSpPr>
              <a:spLocks/>
            </p:cNvSpPr>
            <p:nvPr/>
          </p:nvSpPr>
          <p:spPr bwMode="auto">
            <a:xfrm>
              <a:off x="1124859" y="3441813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0 h 3"/>
                <a:gd name="T4" fmla="*/ 0 w 2"/>
                <a:gd name="T5" fmla="*/ 3 h 3"/>
                <a:gd name="T6" fmla="*/ 0 w 2"/>
                <a:gd name="T7" fmla="*/ 3 h 3"/>
                <a:gd name="T8" fmla="*/ 2 w 2"/>
                <a:gd name="T9" fmla="*/ 3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144"/>
            <p:cNvSpPr>
              <a:spLocks/>
            </p:cNvSpPr>
            <p:nvPr/>
          </p:nvSpPr>
          <p:spPr bwMode="auto">
            <a:xfrm>
              <a:off x="1108984" y="3446576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3 w 5"/>
                <a:gd name="T7" fmla="*/ 0 h 2"/>
                <a:gd name="T8" fmla="*/ 0 w 5"/>
                <a:gd name="T9" fmla="*/ 2 h 2"/>
                <a:gd name="T10" fmla="*/ 0 w 5"/>
                <a:gd name="T11" fmla="*/ 2 h 2"/>
                <a:gd name="T12" fmla="*/ 3 w 5"/>
                <a:gd name="T13" fmla="*/ 2 h 2"/>
                <a:gd name="T14" fmla="*/ 5 w 5"/>
                <a:gd name="T15" fmla="*/ 0 h 2"/>
                <a:gd name="T16" fmla="*/ 5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145"/>
            <p:cNvSpPr>
              <a:spLocks/>
            </p:cNvSpPr>
            <p:nvPr/>
          </p:nvSpPr>
          <p:spPr bwMode="auto">
            <a:xfrm>
              <a:off x="1113747" y="345292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0 h 3"/>
                <a:gd name="T6" fmla="*/ 2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146"/>
            <p:cNvSpPr>
              <a:spLocks/>
            </p:cNvSpPr>
            <p:nvPr/>
          </p:nvSpPr>
          <p:spPr bwMode="auto">
            <a:xfrm>
              <a:off x="1124859" y="3457688"/>
              <a:ext cx="11113" cy="11113"/>
            </a:xfrm>
            <a:custGeom>
              <a:avLst/>
              <a:gdLst>
                <a:gd name="T0" fmla="*/ 0 w 7"/>
                <a:gd name="T1" fmla="*/ 2 h 7"/>
                <a:gd name="T2" fmla="*/ 0 w 7"/>
                <a:gd name="T3" fmla="*/ 7 h 7"/>
                <a:gd name="T4" fmla="*/ 2 w 7"/>
                <a:gd name="T5" fmla="*/ 7 h 7"/>
                <a:gd name="T6" fmla="*/ 5 w 7"/>
                <a:gd name="T7" fmla="*/ 7 h 7"/>
                <a:gd name="T8" fmla="*/ 7 w 7"/>
                <a:gd name="T9" fmla="*/ 5 h 7"/>
                <a:gd name="T10" fmla="*/ 7 w 7"/>
                <a:gd name="T11" fmla="*/ 2 h 7"/>
                <a:gd name="T12" fmla="*/ 7 w 7"/>
                <a:gd name="T13" fmla="*/ 2 h 7"/>
                <a:gd name="T14" fmla="*/ 7 w 7"/>
                <a:gd name="T15" fmla="*/ 0 h 7"/>
                <a:gd name="T16" fmla="*/ 2 w 7"/>
                <a:gd name="T17" fmla="*/ 0 h 7"/>
                <a:gd name="T18" fmla="*/ 0 w 7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lnTo>
                    <a:pt x="0" y="7"/>
                  </a:lnTo>
                  <a:lnTo>
                    <a:pt x="2" y="7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Rectangle 1147"/>
            <p:cNvSpPr>
              <a:spLocks noChangeArrowheads="1"/>
            </p:cNvSpPr>
            <p:nvPr/>
          </p:nvSpPr>
          <p:spPr bwMode="auto">
            <a:xfrm>
              <a:off x="1135972" y="3452926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148"/>
            <p:cNvSpPr>
              <a:spLocks/>
            </p:cNvSpPr>
            <p:nvPr/>
          </p:nvSpPr>
          <p:spPr bwMode="auto">
            <a:xfrm>
              <a:off x="1139147" y="3460863"/>
              <a:ext cx="7938" cy="0"/>
            </a:xfrm>
            <a:custGeom>
              <a:avLst/>
              <a:gdLst>
                <a:gd name="T0" fmla="*/ 3 w 5"/>
                <a:gd name="T1" fmla="*/ 0 w 5"/>
                <a:gd name="T2" fmla="*/ 0 w 5"/>
                <a:gd name="T3" fmla="*/ 3 w 5"/>
                <a:gd name="T4" fmla="*/ 5 w 5"/>
                <a:gd name="T5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149"/>
            <p:cNvSpPr>
              <a:spLocks/>
            </p:cNvSpPr>
            <p:nvPr/>
          </p:nvSpPr>
          <p:spPr bwMode="auto">
            <a:xfrm>
              <a:off x="1064534" y="34608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150"/>
            <p:cNvSpPr>
              <a:spLocks/>
            </p:cNvSpPr>
            <p:nvPr/>
          </p:nvSpPr>
          <p:spPr bwMode="auto">
            <a:xfrm>
              <a:off x="1083584" y="34830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3 h 3"/>
                <a:gd name="T10" fmla="*/ 2 w 2"/>
                <a:gd name="T11" fmla="*/ 3 h 3"/>
                <a:gd name="T12" fmla="*/ 2 w 2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151"/>
            <p:cNvSpPr>
              <a:spLocks/>
            </p:cNvSpPr>
            <p:nvPr/>
          </p:nvSpPr>
          <p:spPr bwMode="auto">
            <a:xfrm>
              <a:off x="1080409" y="3483088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0 h 5"/>
                <a:gd name="T3" fmla="*/ 5 h 5"/>
                <a:gd name="T4" fmla="*/ 5 h 5"/>
                <a:gd name="T5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152"/>
            <p:cNvSpPr>
              <a:spLocks/>
            </p:cNvSpPr>
            <p:nvPr/>
          </p:nvSpPr>
          <p:spPr bwMode="auto">
            <a:xfrm>
              <a:off x="1064534" y="3487851"/>
              <a:ext cx="41275" cy="41275"/>
            </a:xfrm>
            <a:custGeom>
              <a:avLst/>
              <a:gdLst>
                <a:gd name="T0" fmla="*/ 26 w 26"/>
                <a:gd name="T1" fmla="*/ 19 h 26"/>
                <a:gd name="T2" fmla="*/ 26 w 26"/>
                <a:gd name="T3" fmla="*/ 19 h 26"/>
                <a:gd name="T4" fmla="*/ 21 w 26"/>
                <a:gd name="T5" fmla="*/ 19 h 26"/>
                <a:gd name="T6" fmla="*/ 21 w 26"/>
                <a:gd name="T7" fmla="*/ 14 h 26"/>
                <a:gd name="T8" fmla="*/ 21 w 26"/>
                <a:gd name="T9" fmla="*/ 12 h 26"/>
                <a:gd name="T10" fmla="*/ 17 w 26"/>
                <a:gd name="T11" fmla="*/ 9 h 26"/>
                <a:gd name="T12" fmla="*/ 14 w 26"/>
                <a:gd name="T13" fmla="*/ 7 h 26"/>
                <a:gd name="T14" fmla="*/ 10 w 26"/>
                <a:gd name="T15" fmla="*/ 5 h 26"/>
                <a:gd name="T16" fmla="*/ 10 w 26"/>
                <a:gd name="T17" fmla="*/ 7 h 26"/>
                <a:gd name="T18" fmla="*/ 7 w 26"/>
                <a:gd name="T19" fmla="*/ 5 h 26"/>
                <a:gd name="T20" fmla="*/ 7 w 26"/>
                <a:gd name="T21" fmla="*/ 0 h 26"/>
                <a:gd name="T22" fmla="*/ 5 w 26"/>
                <a:gd name="T23" fmla="*/ 0 h 26"/>
                <a:gd name="T24" fmla="*/ 5 w 26"/>
                <a:gd name="T25" fmla="*/ 2 h 26"/>
                <a:gd name="T26" fmla="*/ 5 w 26"/>
                <a:gd name="T27" fmla="*/ 5 h 26"/>
                <a:gd name="T28" fmla="*/ 5 w 26"/>
                <a:gd name="T29" fmla="*/ 12 h 26"/>
                <a:gd name="T30" fmla="*/ 0 w 26"/>
                <a:gd name="T31" fmla="*/ 19 h 26"/>
                <a:gd name="T32" fmla="*/ 2 w 26"/>
                <a:gd name="T33" fmla="*/ 21 h 26"/>
                <a:gd name="T34" fmla="*/ 7 w 26"/>
                <a:gd name="T35" fmla="*/ 21 h 26"/>
                <a:gd name="T36" fmla="*/ 7 w 26"/>
                <a:gd name="T37" fmla="*/ 26 h 26"/>
                <a:gd name="T38" fmla="*/ 10 w 26"/>
                <a:gd name="T39" fmla="*/ 26 h 26"/>
                <a:gd name="T40" fmla="*/ 12 w 26"/>
                <a:gd name="T41" fmla="*/ 21 h 26"/>
                <a:gd name="T42" fmla="*/ 14 w 26"/>
                <a:gd name="T43" fmla="*/ 21 h 26"/>
                <a:gd name="T44" fmla="*/ 14 w 26"/>
                <a:gd name="T45" fmla="*/ 19 h 26"/>
                <a:gd name="T46" fmla="*/ 17 w 26"/>
                <a:gd name="T47" fmla="*/ 16 h 26"/>
                <a:gd name="T48" fmla="*/ 17 w 26"/>
                <a:gd name="T49" fmla="*/ 19 h 26"/>
                <a:gd name="T50" fmla="*/ 19 w 26"/>
                <a:gd name="T51" fmla="*/ 21 h 26"/>
                <a:gd name="T52" fmla="*/ 21 w 26"/>
                <a:gd name="T53" fmla="*/ 21 h 26"/>
                <a:gd name="T54" fmla="*/ 26 w 26"/>
                <a:gd name="T55" fmla="*/ 21 h 26"/>
                <a:gd name="T56" fmla="*/ 26 w 26"/>
                <a:gd name="T5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26">
                  <a:moveTo>
                    <a:pt x="26" y="19"/>
                  </a:moveTo>
                  <a:lnTo>
                    <a:pt x="26" y="19"/>
                  </a:lnTo>
                  <a:lnTo>
                    <a:pt x="21" y="19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17" y="9"/>
                  </a:lnTo>
                  <a:lnTo>
                    <a:pt x="14" y="7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7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5"/>
                  </a:lnTo>
                  <a:lnTo>
                    <a:pt x="5" y="12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7" y="21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153"/>
            <p:cNvSpPr>
              <a:spLocks/>
            </p:cNvSpPr>
            <p:nvPr/>
          </p:nvSpPr>
          <p:spPr bwMode="auto">
            <a:xfrm>
              <a:off x="1086759" y="3529126"/>
              <a:ext cx="11113" cy="11113"/>
            </a:xfrm>
            <a:custGeom>
              <a:avLst/>
              <a:gdLst>
                <a:gd name="T0" fmla="*/ 0 w 7"/>
                <a:gd name="T1" fmla="*/ 2 h 7"/>
                <a:gd name="T2" fmla="*/ 0 w 7"/>
                <a:gd name="T3" fmla="*/ 7 h 7"/>
                <a:gd name="T4" fmla="*/ 3 w 7"/>
                <a:gd name="T5" fmla="*/ 7 h 7"/>
                <a:gd name="T6" fmla="*/ 5 w 7"/>
                <a:gd name="T7" fmla="*/ 2 h 7"/>
                <a:gd name="T8" fmla="*/ 7 w 7"/>
                <a:gd name="T9" fmla="*/ 0 h 7"/>
                <a:gd name="T10" fmla="*/ 3 w 7"/>
                <a:gd name="T11" fmla="*/ 2 h 7"/>
                <a:gd name="T12" fmla="*/ 0 w 7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lnTo>
                    <a:pt x="0" y="7"/>
                  </a:lnTo>
                  <a:lnTo>
                    <a:pt x="3" y="7"/>
                  </a:lnTo>
                  <a:lnTo>
                    <a:pt x="5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154"/>
            <p:cNvSpPr>
              <a:spLocks/>
            </p:cNvSpPr>
            <p:nvPr/>
          </p:nvSpPr>
          <p:spPr bwMode="auto">
            <a:xfrm>
              <a:off x="1105809" y="3540238"/>
              <a:ext cx="7938" cy="11113"/>
            </a:xfrm>
            <a:custGeom>
              <a:avLst/>
              <a:gdLst>
                <a:gd name="T0" fmla="*/ 2 w 5"/>
                <a:gd name="T1" fmla="*/ 5 h 7"/>
                <a:gd name="T2" fmla="*/ 5 w 5"/>
                <a:gd name="T3" fmla="*/ 2 h 7"/>
                <a:gd name="T4" fmla="*/ 5 w 5"/>
                <a:gd name="T5" fmla="*/ 0 h 7"/>
                <a:gd name="T6" fmla="*/ 2 w 5"/>
                <a:gd name="T7" fmla="*/ 0 h 7"/>
                <a:gd name="T8" fmla="*/ 2 w 5"/>
                <a:gd name="T9" fmla="*/ 2 h 7"/>
                <a:gd name="T10" fmla="*/ 0 w 5"/>
                <a:gd name="T11" fmla="*/ 5 h 7"/>
                <a:gd name="T12" fmla="*/ 2 w 5"/>
                <a:gd name="T13" fmla="*/ 7 h 7"/>
                <a:gd name="T14" fmla="*/ 2 w 5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155"/>
            <p:cNvSpPr>
              <a:spLocks/>
            </p:cNvSpPr>
            <p:nvPr/>
          </p:nvSpPr>
          <p:spPr bwMode="auto">
            <a:xfrm>
              <a:off x="1116922" y="352436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3 h 3"/>
                <a:gd name="T8" fmla="*/ 3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156"/>
            <p:cNvSpPr>
              <a:spLocks/>
            </p:cNvSpPr>
            <p:nvPr/>
          </p:nvSpPr>
          <p:spPr bwMode="auto">
            <a:xfrm>
              <a:off x="1124859" y="35211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157"/>
            <p:cNvSpPr>
              <a:spLocks/>
            </p:cNvSpPr>
            <p:nvPr/>
          </p:nvSpPr>
          <p:spPr bwMode="auto">
            <a:xfrm>
              <a:off x="1121684" y="35180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1158"/>
            <p:cNvSpPr>
              <a:spLocks noChangeArrowheads="1"/>
            </p:cNvSpPr>
            <p:nvPr/>
          </p:nvSpPr>
          <p:spPr bwMode="auto">
            <a:xfrm>
              <a:off x="1064534" y="3435463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159"/>
            <p:cNvSpPr>
              <a:spLocks/>
            </p:cNvSpPr>
            <p:nvPr/>
          </p:nvSpPr>
          <p:spPr bwMode="auto">
            <a:xfrm>
              <a:off x="1177247" y="3567226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1160"/>
            <p:cNvSpPr>
              <a:spLocks/>
            </p:cNvSpPr>
            <p:nvPr/>
          </p:nvSpPr>
          <p:spPr bwMode="auto">
            <a:xfrm>
              <a:off x="1196297" y="35513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1161"/>
            <p:cNvSpPr>
              <a:spLocks/>
            </p:cNvSpPr>
            <p:nvPr/>
          </p:nvSpPr>
          <p:spPr bwMode="auto">
            <a:xfrm>
              <a:off x="1108984" y="3619613"/>
              <a:ext cx="4763" cy="6350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0 h 4"/>
                <a:gd name="T4" fmla="*/ 3 w 3"/>
                <a:gd name="T5" fmla="*/ 0 h 4"/>
                <a:gd name="T6" fmla="*/ 3 w 3"/>
                <a:gd name="T7" fmla="*/ 0 h 4"/>
                <a:gd name="T8" fmla="*/ 0 w 3"/>
                <a:gd name="T9" fmla="*/ 2 h 4"/>
                <a:gd name="T10" fmla="*/ 0 w 3"/>
                <a:gd name="T11" fmla="*/ 2 h 4"/>
                <a:gd name="T12" fmla="*/ 0 w 3"/>
                <a:gd name="T13" fmla="*/ 4 h 4"/>
                <a:gd name="T14" fmla="*/ 3 w 3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162"/>
            <p:cNvSpPr>
              <a:spLocks/>
            </p:cNvSpPr>
            <p:nvPr/>
          </p:nvSpPr>
          <p:spPr bwMode="auto">
            <a:xfrm>
              <a:off x="1097872" y="3656126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3 h 3"/>
                <a:gd name="T10" fmla="*/ 5 w 5"/>
                <a:gd name="T11" fmla="*/ 3 h 3"/>
                <a:gd name="T12" fmla="*/ 3 w 5"/>
                <a:gd name="T13" fmla="*/ 3 h 3"/>
                <a:gd name="T14" fmla="*/ 3 w 5"/>
                <a:gd name="T15" fmla="*/ 0 h 3"/>
                <a:gd name="T16" fmla="*/ 0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163"/>
            <p:cNvSpPr>
              <a:spLocks/>
            </p:cNvSpPr>
            <p:nvPr/>
          </p:nvSpPr>
          <p:spPr bwMode="auto">
            <a:xfrm>
              <a:off x="847047" y="3337038"/>
              <a:ext cx="44450" cy="22225"/>
            </a:xfrm>
            <a:custGeom>
              <a:avLst/>
              <a:gdLst>
                <a:gd name="T0" fmla="*/ 2 w 28"/>
                <a:gd name="T1" fmla="*/ 14 h 14"/>
                <a:gd name="T2" fmla="*/ 2 w 28"/>
                <a:gd name="T3" fmla="*/ 14 h 14"/>
                <a:gd name="T4" fmla="*/ 4 w 28"/>
                <a:gd name="T5" fmla="*/ 14 h 14"/>
                <a:gd name="T6" fmla="*/ 7 w 28"/>
                <a:gd name="T7" fmla="*/ 14 h 14"/>
                <a:gd name="T8" fmla="*/ 7 w 28"/>
                <a:gd name="T9" fmla="*/ 14 h 14"/>
                <a:gd name="T10" fmla="*/ 7 w 28"/>
                <a:gd name="T11" fmla="*/ 14 h 14"/>
                <a:gd name="T12" fmla="*/ 9 w 28"/>
                <a:gd name="T13" fmla="*/ 12 h 14"/>
                <a:gd name="T14" fmla="*/ 9 w 28"/>
                <a:gd name="T15" fmla="*/ 12 h 14"/>
                <a:gd name="T16" fmla="*/ 9 w 28"/>
                <a:gd name="T17" fmla="*/ 14 h 14"/>
                <a:gd name="T18" fmla="*/ 12 w 28"/>
                <a:gd name="T19" fmla="*/ 14 h 14"/>
                <a:gd name="T20" fmla="*/ 12 w 28"/>
                <a:gd name="T21" fmla="*/ 10 h 14"/>
                <a:gd name="T22" fmla="*/ 14 w 28"/>
                <a:gd name="T23" fmla="*/ 10 h 14"/>
                <a:gd name="T24" fmla="*/ 14 w 28"/>
                <a:gd name="T25" fmla="*/ 12 h 14"/>
                <a:gd name="T26" fmla="*/ 16 w 28"/>
                <a:gd name="T27" fmla="*/ 10 h 14"/>
                <a:gd name="T28" fmla="*/ 16 w 28"/>
                <a:gd name="T29" fmla="*/ 7 h 14"/>
                <a:gd name="T30" fmla="*/ 19 w 28"/>
                <a:gd name="T31" fmla="*/ 7 h 14"/>
                <a:gd name="T32" fmla="*/ 19 w 28"/>
                <a:gd name="T33" fmla="*/ 10 h 14"/>
                <a:gd name="T34" fmla="*/ 23 w 28"/>
                <a:gd name="T35" fmla="*/ 12 h 14"/>
                <a:gd name="T36" fmla="*/ 23 w 28"/>
                <a:gd name="T37" fmla="*/ 10 h 14"/>
                <a:gd name="T38" fmla="*/ 26 w 28"/>
                <a:gd name="T39" fmla="*/ 7 h 14"/>
                <a:gd name="T40" fmla="*/ 26 w 28"/>
                <a:gd name="T41" fmla="*/ 7 h 14"/>
                <a:gd name="T42" fmla="*/ 26 w 28"/>
                <a:gd name="T43" fmla="*/ 5 h 14"/>
                <a:gd name="T44" fmla="*/ 26 w 28"/>
                <a:gd name="T45" fmla="*/ 5 h 14"/>
                <a:gd name="T46" fmla="*/ 26 w 28"/>
                <a:gd name="T47" fmla="*/ 2 h 14"/>
                <a:gd name="T48" fmla="*/ 28 w 28"/>
                <a:gd name="T49" fmla="*/ 2 h 14"/>
                <a:gd name="T50" fmla="*/ 28 w 28"/>
                <a:gd name="T51" fmla="*/ 2 h 14"/>
                <a:gd name="T52" fmla="*/ 26 w 28"/>
                <a:gd name="T53" fmla="*/ 0 h 14"/>
                <a:gd name="T54" fmla="*/ 23 w 28"/>
                <a:gd name="T55" fmla="*/ 0 h 14"/>
                <a:gd name="T56" fmla="*/ 23 w 28"/>
                <a:gd name="T57" fmla="*/ 2 h 14"/>
                <a:gd name="T58" fmla="*/ 23 w 28"/>
                <a:gd name="T59" fmla="*/ 2 h 14"/>
                <a:gd name="T60" fmla="*/ 23 w 28"/>
                <a:gd name="T61" fmla="*/ 2 h 14"/>
                <a:gd name="T62" fmla="*/ 21 w 28"/>
                <a:gd name="T63" fmla="*/ 2 h 14"/>
                <a:gd name="T64" fmla="*/ 19 w 28"/>
                <a:gd name="T65" fmla="*/ 2 h 14"/>
                <a:gd name="T66" fmla="*/ 16 w 28"/>
                <a:gd name="T67" fmla="*/ 2 h 14"/>
                <a:gd name="T68" fmla="*/ 14 w 28"/>
                <a:gd name="T69" fmla="*/ 2 h 14"/>
                <a:gd name="T70" fmla="*/ 14 w 28"/>
                <a:gd name="T71" fmla="*/ 5 h 14"/>
                <a:gd name="T72" fmla="*/ 9 w 28"/>
                <a:gd name="T73" fmla="*/ 7 h 14"/>
                <a:gd name="T74" fmla="*/ 7 w 28"/>
                <a:gd name="T75" fmla="*/ 7 h 14"/>
                <a:gd name="T76" fmla="*/ 7 w 28"/>
                <a:gd name="T77" fmla="*/ 7 h 14"/>
                <a:gd name="T78" fmla="*/ 7 w 28"/>
                <a:gd name="T79" fmla="*/ 10 h 14"/>
                <a:gd name="T80" fmla="*/ 2 w 28"/>
                <a:gd name="T81" fmla="*/ 10 h 14"/>
                <a:gd name="T82" fmla="*/ 2 w 28"/>
                <a:gd name="T83" fmla="*/ 10 h 14"/>
                <a:gd name="T84" fmla="*/ 0 w 28"/>
                <a:gd name="T85" fmla="*/ 12 h 14"/>
                <a:gd name="T86" fmla="*/ 2 w 28"/>
                <a:gd name="T87" fmla="*/ 12 h 14"/>
                <a:gd name="T88" fmla="*/ 2 w 28"/>
                <a:gd name="T8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14">
                  <a:moveTo>
                    <a:pt x="2" y="14"/>
                  </a:moveTo>
                  <a:lnTo>
                    <a:pt x="2" y="14"/>
                  </a:lnTo>
                  <a:lnTo>
                    <a:pt x="4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10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164"/>
            <p:cNvSpPr>
              <a:spLocks/>
            </p:cNvSpPr>
            <p:nvPr/>
          </p:nvSpPr>
          <p:spPr bwMode="auto">
            <a:xfrm>
              <a:off x="907372" y="3322751"/>
              <a:ext cx="22225" cy="6350"/>
            </a:xfrm>
            <a:custGeom>
              <a:avLst/>
              <a:gdLst>
                <a:gd name="T0" fmla="*/ 2 w 14"/>
                <a:gd name="T1" fmla="*/ 2 h 4"/>
                <a:gd name="T2" fmla="*/ 4 w 14"/>
                <a:gd name="T3" fmla="*/ 2 h 4"/>
                <a:gd name="T4" fmla="*/ 7 w 14"/>
                <a:gd name="T5" fmla="*/ 2 h 4"/>
                <a:gd name="T6" fmla="*/ 7 w 14"/>
                <a:gd name="T7" fmla="*/ 2 h 4"/>
                <a:gd name="T8" fmla="*/ 9 w 14"/>
                <a:gd name="T9" fmla="*/ 4 h 4"/>
                <a:gd name="T10" fmla="*/ 14 w 14"/>
                <a:gd name="T11" fmla="*/ 2 h 4"/>
                <a:gd name="T12" fmla="*/ 14 w 14"/>
                <a:gd name="T13" fmla="*/ 0 h 4"/>
                <a:gd name="T14" fmla="*/ 11 w 14"/>
                <a:gd name="T15" fmla="*/ 0 h 4"/>
                <a:gd name="T16" fmla="*/ 9 w 14"/>
                <a:gd name="T17" fmla="*/ 0 h 4"/>
                <a:gd name="T18" fmla="*/ 7 w 14"/>
                <a:gd name="T19" fmla="*/ 0 h 4"/>
                <a:gd name="T20" fmla="*/ 4 w 14"/>
                <a:gd name="T21" fmla="*/ 0 h 4"/>
                <a:gd name="T22" fmla="*/ 0 w 14"/>
                <a:gd name="T23" fmla="*/ 0 h 4"/>
                <a:gd name="T24" fmla="*/ 0 w 14"/>
                <a:gd name="T25" fmla="*/ 2 h 4"/>
                <a:gd name="T26" fmla="*/ 0 w 14"/>
                <a:gd name="T27" fmla="*/ 2 h 4"/>
                <a:gd name="T28" fmla="*/ 0 w 14"/>
                <a:gd name="T29" fmla="*/ 2 h 4"/>
                <a:gd name="T30" fmla="*/ 2 w 14"/>
                <a:gd name="T3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4">
                  <a:moveTo>
                    <a:pt x="2" y="2"/>
                  </a:moveTo>
                  <a:lnTo>
                    <a:pt x="4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165"/>
            <p:cNvSpPr>
              <a:spLocks/>
            </p:cNvSpPr>
            <p:nvPr/>
          </p:nvSpPr>
          <p:spPr bwMode="auto">
            <a:xfrm>
              <a:off x="951822" y="3311638"/>
              <a:ext cx="41275" cy="22225"/>
            </a:xfrm>
            <a:custGeom>
              <a:avLst/>
              <a:gdLst>
                <a:gd name="T0" fmla="*/ 2 w 26"/>
                <a:gd name="T1" fmla="*/ 4 h 14"/>
                <a:gd name="T2" fmla="*/ 5 w 26"/>
                <a:gd name="T3" fmla="*/ 4 h 14"/>
                <a:gd name="T4" fmla="*/ 5 w 26"/>
                <a:gd name="T5" fmla="*/ 4 h 14"/>
                <a:gd name="T6" fmla="*/ 7 w 26"/>
                <a:gd name="T7" fmla="*/ 4 h 14"/>
                <a:gd name="T8" fmla="*/ 7 w 26"/>
                <a:gd name="T9" fmla="*/ 4 h 14"/>
                <a:gd name="T10" fmla="*/ 7 w 26"/>
                <a:gd name="T11" fmla="*/ 7 h 14"/>
                <a:gd name="T12" fmla="*/ 7 w 26"/>
                <a:gd name="T13" fmla="*/ 7 h 14"/>
                <a:gd name="T14" fmla="*/ 7 w 26"/>
                <a:gd name="T15" fmla="*/ 7 h 14"/>
                <a:gd name="T16" fmla="*/ 2 w 26"/>
                <a:gd name="T17" fmla="*/ 7 h 14"/>
                <a:gd name="T18" fmla="*/ 2 w 26"/>
                <a:gd name="T19" fmla="*/ 9 h 14"/>
                <a:gd name="T20" fmla="*/ 5 w 26"/>
                <a:gd name="T21" fmla="*/ 9 h 14"/>
                <a:gd name="T22" fmla="*/ 10 w 26"/>
                <a:gd name="T23" fmla="*/ 9 h 14"/>
                <a:gd name="T24" fmla="*/ 12 w 26"/>
                <a:gd name="T25" fmla="*/ 11 h 14"/>
                <a:gd name="T26" fmla="*/ 14 w 26"/>
                <a:gd name="T27" fmla="*/ 9 h 14"/>
                <a:gd name="T28" fmla="*/ 14 w 26"/>
                <a:gd name="T29" fmla="*/ 11 h 14"/>
                <a:gd name="T30" fmla="*/ 19 w 26"/>
                <a:gd name="T31" fmla="*/ 11 h 14"/>
                <a:gd name="T32" fmla="*/ 19 w 26"/>
                <a:gd name="T33" fmla="*/ 11 h 14"/>
                <a:gd name="T34" fmla="*/ 21 w 26"/>
                <a:gd name="T35" fmla="*/ 14 h 14"/>
                <a:gd name="T36" fmla="*/ 24 w 26"/>
                <a:gd name="T37" fmla="*/ 14 h 14"/>
                <a:gd name="T38" fmla="*/ 26 w 26"/>
                <a:gd name="T39" fmla="*/ 11 h 14"/>
                <a:gd name="T40" fmla="*/ 21 w 26"/>
                <a:gd name="T41" fmla="*/ 9 h 14"/>
                <a:gd name="T42" fmla="*/ 21 w 26"/>
                <a:gd name="T43" fmla="*/ 7 h 14"/>
                <a:gd name="T44" fmla="*/ 17 w 26"/>
                <a:gd name="T45" fmla="*/ 4 h 14"/>
                <a:gd name="T46" fmla="*/ 19 w 26"/>
                <a:gd name="T47" fmla="*/ 4 h 14"/>
                <a:gd name="T48" fmla="*/ 14 w 26"/>
                <a:gd name="T49" fmla="*/ 2 h 14"/>
                <a:gd name="T50" fmla="*/ 12 w 26"/>
                <a:gd name="T51" fmla="*/ 4 h 14"/>
                <a:gd name="T52" fmla="*/ 12 w 26"/>
                <a:gd name="T53" fmla="*/ 4 h 14"/>
                <a:gd name="T54" fmla="*/ 12 w 26"/>
                <a:gd name="T55" fmla="*/ 4 h 14"/>
                <a:gd name="T56" fmla="*/ 10 w 26"/>
                <a:gd name="T57" fmla="*/ 2 h 14"/>
                <a:gd name="T58" fmla="*/ 7 w 26"/>
                <a:gd name="T59" fmla="*/ 0 h 14"/>
                <a:gd name="T60" fmla="*/ 5 w 26"/>
                <a:gd name="T61" fmla="*/ 0 h 14"/>
                <a:gd name="T62" fmla="*/ 0 w 26"/>
                <a:gd name="T63" fmla="*/ 0 h 14"/>
                <a:gd name="T64" fmla="*/ 0 w 26"/>
                <a:gd name="T65" fmla="*/ 2 h 14"/>
                <a:gd name="T66" fmla="*/ 2 w 26"/>
                <a:gd name="T67" fmla="*/ 2 h 14"/>
                <a:gd name="T68" fmla="*/ 2 w 26"/>
                <a:gd name="T6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" h="14">
                  <a:moveTo>
                    <a:pt x="2" y="4"/>
                  </a:move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5" y="9"/>
                  </a:lnTo>
                  <a:lnTo>
                    <a:pt x="10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1" y="14"/>
                  </a:lnTo>
                  <a:lnTo>
                    <a:pt x="24" y="14"/>
                  </a:lnTo>
                  <a:lnTo>
                    <a:pt x="26" y="11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166"/>
            <p:cNvSpPr>
              <a:spLocks/>
            </p:cNvSpPr>
            <p:nvPr/>
          </p:nvSpPr>
          <p:spPr bwMode="auto">
            <a:xfrm>
              <a:off x="970872" y="3333863"/>
              <a:ext cx="7938" cy="0"/>
            </a:xfrm>
            <a:custGeom>
              <a:avLst/>
              <a:gdLst>
                <a:gd name="T0" fmla="*/ 2 w 5"/>
                <a:gd name="T1" fmla="*/ 0 w 5"/>
                <a:gd name="T2" fmla="*/ 2 w 5"/>
                <a:gd name="T3" fmla="*/ 5 w 5"/>
                <a:gd name="T4" fmla="*/ 5 w 5"/>
                <a:gd name="T5" fmla="*/ 2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167"/>
            <p:cNvSpPr>
              <a:spLocks/>
            </p:cNvSpPr>
            <p:nvPr/>
          </p:nvSpPr>
          <p:spPr bwMode="auto">
            <a:xfrm>
              <a:off x="962934" y="3329101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  <a:gd name="T4" fmla="*/ 3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168"/>
            <p:cNvSpPr>
              <a:spLocks/>
            </p:cNvSpPr>
            <p:nvPr/>
          </p:nvSpPr>
          <p:spPr bwMode="auto">
            <a:xfrm>
              <a:off x="951822" y="3333863"/>
              <a:ext cx="7938" cy="1111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7 h 7"/>
                <a:gd name="T4" fmla="*/ 5 w 5"/>
                <a:gd name="T5" fmla="*/ 4 h 7"/>
                <a:gd name="T6" fmla="*/ 0 w 5"/>
                <a:gd name="T7" fmla="*/ 0 h 7"/>
                <a:gd name="T8" fmla="*/ 0 w 5"/>
                <a:gd name="T9" fmla="*/ 0 h 7"/>
                <a:gd name="T10" fmla="*/ 0 w 5"/>
                <a:gd name="T11" fmla="*/ 2 h 7"/>
                <a:gd name="T12" fmla="*/ 2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lnTo>
                    <a:pt x="5" y="7"/>
                  </a:ln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169"/>
            <p:cNvSpPr>
              <a:spLocks/>
            </p:cNvSpPr>
            <p:nvPr/>
          </p:nvSpPr>
          <p:spPr bwMode="auto">
            <a:xfrm>
              <a:off x="907372" y="3329101"/>
              <a:ext cx="22225" cy="11113"/>
            </a:xfrm>
            <a:custGeom>
              <a:avLst/>
              <a:gdLst>
                <a:gd name="T0" fmla="*/ 2 w 14"/>
                <a:gd name="T1" fmla="*/ 7 h 7"/>
                <a:gd name="T2" fmla="*/ 9 w 14"/>
                <a:gd name="T3" fmla="*/ 7 h 7"/>
                <a:gd name="T4" fmla="*/ 11 w 14"/>
                <a:gd name="T5" fmla="*/ 5 h 7"/>
                <a:gd name="T6" fmla="*/ 11 w 14"/>
                <a:gd name="T7" fmla="*/ 5 h 7"/>
                <a:gd name="T8" fmla="*/ 7 w 14"/>
                <a:gd name="T9" fmla="*/ 5 h 7"/>
                <a:gd name="T10" fmla="*/ 9 w 14"/>
                <a:gd name="T11" fmla="*/ 3 h 7"/>
                <a:gd name="T12" fmla="*/ 14 w 14"/>
                <a:gd name="T13" fmla="*/ 3 h 7"/>
                <a:gd name="T14" fmla="*/ 11 w 14"/>
                <a:gd name="T15" fmla="*/ 0 h 7"/>
                <a:gd name="T16" fmla="*/ 9 w 14"/>
                <a:gd name="T17" fmla="*/ 0 h 7"/>
                <a:gd name="T18" fmla="*/ 4 w 14"/>
                <a:gd name="T19" fmla="*/ 0 h 7"/>
                <a:gd name="T20" fmla="*/ 0 w 14"/>
                <a:gd name="T21" fmla="*/ 3 h 7"/>
                <a:gd name="T22" fmla="*/ 0 w 14"/>
                <a:gd name="T23" fmla="*/ 5 h 7"/>
                <a:gd name="T24" fmla="*/ 2 w 14"/>
                <a:gd name="T2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2" y="7"/>
                  </a:moveTo>
                  <a:lnTo>
                    <a:pt x="9" y="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170"/>
            <p:cNvSpPr>
              <a:spLocks/>
            </p:cNvSpPr>
            <p:nvPr/>
          </p:nvSpPr>
          <p:spPr bwMode="auto">
            <a:xfrm>
              <a:off x="896259" y="3333863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2 w 4"/>
                <a:gd name="T11" fmla="*/ 2 h 2"/>
                <a:gd name="T12" fmla="*/ 4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171"/>
            <p:cNvSpPr>
              <a:spLocks/>
            </p:cNvSpPr>
            <p:nvPr/>
          </p:nvSpPr>
          <p:spPr bwMode="auto">
            <a:xfrm>
              <a:off x="880384" y="3348151"/>
              <a:ext cx="71438" cy="30163"/>
            </a:xfrm>
            <a:custGeom>
              <a:avLst/>
              <a:gdLst>
                <a:gd name="T0" fmla="*/ 28 w 45"/>
                <a:gd name="T1" fmla="*/ 3 h 19"/>
                <a:gd name="T2" fmla="*/ 26 w 45"/>
                <a:gd name="T3" fmla="*/ 5 h 19"/>
                <a:gd name="T4" fmla="*/ 31 w 45"/>
                <a:gd name="T5" fmla="*/ 5 h 19"/>
                <a:gd name="T6" fmla="*/ 28 w 45"/>
                <a:gd name="T7" fmla="*/ 7 h 19"/>
                <a:gd name="T8" fmla="*/ 33 w 45"/>
                <a:gd name="T9" fmla="*/ 10 h 19"/>
                <a:gd name="T10" fmla="*/ 26 w 45"/>
                <a:gd name="T11" fmla="*/ 10 h 19"/>
                <a:gd name="T12" fmla="*/ 21 w 45"/>
                <a:gd name="T13" fmla="*/ 7 h 19"/>
                <a:gd name="T14" fmla="*/ 12 w 45"/>
                <a:gd name="T15" fmla="*/ 5 h 19"/>
                <a:gd name="T16" fmla="*/ 10 w 45"/>
                <a:gd name="T17" fmla="*/ 3 h 19"/>
                <a:gd name="T18" fmla="*/ 10 w 45"/>
                <a:gd name="T19" fmla="*/ 5 h 19"/>
                <a:gd name="T20" fmla="*/ 7 w 45"/>
                <a:gd name="T21" fmla="*/ 5 h 19"/>
                <a:gd name="T22" fmla="*/ 2 w 45"/>
                <a:gd name="T23" fmla="*/ 5 h 19"/>
                <a:gd name="T24" fmla="*/ 7 w 45"/>
                <a:gd name="T25" fmla="*/ 5 h 19"/>
                <a:gd name="T26" fmla="*/ 5 w 45"/>
                <a:gd name="T27" fmla="*/ 7 h 19"/>
                <a:gd name="T28" fmla="*/ 2 w 45"/>
                <a:gd name="T29" fmla="*/ 7 h 19"/>
                <a:gd name="T30" fmla="*/ 7 w 45"/>
                <a:gd name="T31" fmla="*/ 7 h 19"/>
                <a:gd name="T32" fmla="*/ 5 w 45"/>
                <a:gd name="T33" fmla="*/ 10 h 19"/>
                <a:gd name="T34" fmla="*/ 0 w 45"/>
                <a:gd name="T35" fmla="*/ 12 h 19"/>
                <a:gd name="T36" fmla="*/ 5 w 45"/>
                <a:gd name="T37" fmla="*/ 12 h 19"/>
                <a:gd name="T38" fmla="*/ 7 w 45"/>
                <a:gd name="T39" fmla="*/ 14 h 19"/>
                <a:gd name="T40" fmla="*/ 10 w 45"/>
                <a:gd name="T41" fmla="*/ 14 h 19"/>
                <a:gd name="T42" fmla="*/ 10 w 45"/>
                <a:gd name="T43" fmla="*/ 12 h 19"/>
                <a:gd name="T44" fmla="*/ 14 w 45"/>
                <a:gd name="T45" fmla="*/ 10 h 19"/>
                <a:gd name="T46" fmla="*/ 14 w 45"/>
                <a:gd name="T47" fmla="*/ 12 h 19"/>
                <a:gd name="T48" fmla="*/ 17 w 45"/>
                <a:gd name="T49" fmla="*/ 12 h 19"/>
                <a:gd name="T50" fmla="*/ 21 w 45"/>
                <a:gd name="T51" fmla="*/ 12 h 19"/>
                <a:gd name="T52" fmla="*/ 24 w 45"/>
                <a:gd name="T53" fmla="*/ 12 h 19"/>
                <a:gd name="T54" fmla="*/ 19 w 45"/>
                <a:gd name="T55" fmla="*/ 14 h 19"/>
                <a:gd name="T56" fmla="*/ 17 w 45"/>
                <a:gd name="T57" fmla="*/ 17 h 19"/>
                <a:gd name="T58" fmla="*/ 14 w 45"/>
                <a:gd name="T59" fmla="*/ 19 h 19"/>
                <a:gd name="T60" fmla="*/ 24 w 45"/>
                <a:gd name="T61" fmla="*/ 17 h 19"/>
                <a:gd name="T62" fmla="*/ 31 w 45"/>
                <a:gd name="T63" fmla="*/ 14 h 19"/>
                <a:gd name="T64" fmla="*/ 33 w 45"/>
                <a:gd name="T65" fmla="*/ 12 h 19"/>
                <a:gd name="T66" fmla="*/ 36 w 45"/>
                <a:gd name="T67" fmla="*/ 14 h 19"/>
                <a:gd name="T68" fmla="*/ 38 w 45"/>
                <a:gd name="T69" fmla="*/ 14 h 19"/>
                <a:gd name="T70" fmla="*/ 45 w 45"/>
                <a:gd name="T71" fmla="*/ 10 h 19"/>
                <a:gd name="T72" fmla="*/ 43 w 45"/>
                <a:gd name="T73" fmla="*/ 5 h 19"/>
                <a:gd name="T74" fmla="*/ 43 w 45"/>
                <a:gd name="T75" fmla="*/ 7 h 19"/>
                <a:gd name="T76" fmla="*/ 40 w 45"/>
                <a:gd name="T77" fmla="*/ 7 h 19"/>
                <a:gd name="T78" fmla="*/ 38 w 45"/>
                <a:gd name="T79" fmla="*/ 7 h 19"/>
                <a:gd name="T80" fmla="*/ 36 w 45"/>
                <a:gd name="T81" fmla="*/ 5 h 19"/>
                <a:gd name="T82" fmla="*/ 33 w 45"/>
                <a:gd name="T83" fmla="*/ 3 h 19"/>
                <a:gd name="T84" fmla="*/ 31 w 45"/>
                <a:gd name="T85" fmla="*/ 0 h 19"/>
                <a:gd name="T86" fmla="*/ 31 w 45"/>
                <a:gd name="T8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19">
                  <a:moveTo>
                    <a:pt x="31" y="3"/>
                  </a:moveTo>
                  <a:lnTo>
                    <a:pt x="28" y="3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3" y="7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2" y="17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4" y="17"/>
                  </a:lnTo>
                  <a:lnTo>
                    <a:pt x="26" y="17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45" y="12"/>
                  </a:lnTo>
                  <a:lnTo>
                    <a:pt x="45" y="10"/>
                  </a:lnTo>
                  <a:lnTo>
                    <a:pt x="45" y="7"/>
                  </a:lnTo>
                  <a:lnTo>
                    <a:pt x="43" y="5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172"/>
            <p:cNvSpPr>
              <a:spLocks/>
            </p:cNvSpPr>
            <p:nvPr/>
          </p:nvSpPr>
          <p:spPr bwMode="auto">
            <a:xfrm>
              <a:off x="896259" y="3344976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173"/>
            <p:cNvSpPr>
              <a:spLocks/>
            </p:cNvSpPr>
            <p:nvPr/>
          </p:nvSpPr>
          <p:spPr bwMode="auto">
            <a:xfrm>
              <a:off x="869272" y="3356088"/>
              <a:ext cx="7938" cy="7938"/>
            </a:xfrm>
            <a:custGeom>
              <a:avLst/>
              <a:gdLst>
                <a:gd name="T0" fmla="*/ 0 w 5"/>
                <a:gd name="T1" fmla="*/ 2 h 5"/>
                <a:gd name="T2" fmla="*/ 0 w 5"/>
                <a:gd name="T3" fmla="*/ 5 h 5"/>
                <a:gd name="T4" fmla="*/ 2 w 5"/>
                <a:gd name="T5" fmla="*/ 5 h 5"/>
                <a:gd name="T6" fmla="*/ 5 w 5"/>
                <a:gd name="T7" fmla="*/ 2 h 5"/>
                <a:gd name="T8" fmla="*/ 5 w 5"/>
                <a:gd name="T9" fmla="*/ 0 h 5"/>
                <a:gd name="T10" fmla="*/ 2 w 5"/>
                <a:gd name="T11" fmla="*/ 2 h 5"/>
                <a:gd name="T12" fmla="*/ 0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174"/>
            <p:cNvSpPr>
              <a:spLocks/>
            </p:cNvSpPr>
            <p:nvPr/>
          </p:nvSpPr>
          <p:spPr bwMode="auto">
            <a:xfrm>
              <a:off x="954997" y="3364026"/>
              <a:ext cx="7938" cy="3175"/>
            </a:xfrm>
            <a:custGeom>
              <a:avLst/>
              <a:gdLst>
                <a:gd name="T0" fmla="*/ 0 w 5"/>
                <a:gd name="T1" fmla="*/ 2 h 2"/>
                <a:gd name="T2" fmla="*/ 3 w 5"/>
                <a:gd name="T3" fmla="*/ 2 h 2"/>
                <a:gd name="T4" fmla="*/ 3 w 5"/>
                <a:gd name="T5" fmla="*/ 2 h 2"/>
                <a:gd name="T6" fmla="*/ 5 w 5"/>
                <a:gd name="T7" fmla="*/ 2 h 2"/>
                <a:gd name="T8" fmla="*/ 3 w 5"/>
                <a:gd name="T9" fmla="*/ 0 h 2"/>
                <a:gd name="T10" fmla="*/ 0 w 5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175"/>
            <p:cNvSpPr>
              <a:spLocks/>
            </p:cNvSpPr>
            <p:nvPr/>
          </p:nvSpPr>
          <p:spPr bwMode="auto">
            <a:xfrm>
              <a:off x="959759" y="3352913"/>
              <a:ext cx="11113" cy="3175"/>
            </a:xfrm>
            <a:custGeom>
              <a:avLst/>
              <a:gdLst>
                <a:gd name="T0" fmla="*/ 0 w 7"/>
                <a:gd name="T1" fmla="*/ 2 h 2"/>
                <a:gd name="T2" fmla="*/ 2 w 7"/>
                <a:gd name="T3" fmla="*/ 2 h 2"/>
                <a:gd name="T4" fmla="*/ 7 w 7"/>
                <a:gd name="T5" fmla="*/ 2 h 2"/>
                <a:gd name="T6" fmla="*/ 7 w 7"/>
                <a:gd name="T7" fmla="*/ 2 h 2"/>
                <a:gd name="T8" fmla="*/ 5 w 7"/>
                <a:gd name="T9" fmla="*/ 0 h 2"/>
                <a:gd name="T10" fmla="*/ 0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2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176"/>
            <p:cNvSpPr>
              <a:spLocks/>
            </p:cNvSpPr>
            <p:nvPr/>
          </p:nvSpPr>
          <p:spPr bwMode="auto">
            <a:xfrm>
              <a:off x="962934" y="3356088"/>
              <a:ext cx="11113" cy="3175"/>
            </a:xfrm>
            <a:custGeom>
              <a:avLst/>
              <a:gdLst>
                <a:gd name="T0" fmla="*/ 5 w 7"/>
                <a:gd name="T1" fmla="*/ 0 h 2"/>
                <a:gd name="T2" fmla="*/ 0 w 7"/>
                <a:gd name="T3" fmla="*/ 0 h 2"/>
                <a:gd name="T4" fmla="*/ 0 w 7"/>
                <a:gd name="T5" fmla="*/ 2 h 2"/>
                <a:gd name="T6" fmla="*/ 7 w 7"/>
                <a:gd name="T7" fmla="*/ 0 h 2"/>
                <a:gd name="T8" fmla="*/ 5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177"/>
            <p:cNvSpPr>
              <a:spLocks/>
            </p:cNvSpPr>
            <p:nvPr/>
          </p:nvSpPr>
          <p:spPr bwMode="auto">
            <a:xfrm>
              <a:off x="967697" y="3359263"/>
              <a:ext cx="6350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179"/>
            <p:cNvSpPr>
              <a:spLocks/>
            </p:cNvSpPr>
            <p:nvPr/>
          </p:nvSpPr>
          <p:spPr bwMode="auto">
            <a:xfrm>
              <a:off x="970872" y="3348151"/>
              <a:ext cx="30163" cy="22225"/>
            </a:xfrm>
            <a:custGeom>
              <a:avLst/>
              <a:gdLst>
                <a:gd name="T0" fmla="*/ 14 w 19"/>
                <a:gd name="T1" fmla="*/ 0 h 14"/>
                <a:gd name="T2" fmla="*/ 16 w 19"/>
                <a:gd name="T3" fmla="*/ 0 h 14"/>
                <a:gd name="T4" fmla="*/ 14 w 19"/>
                <a:gd name="T5" fmla="*/ 3 h 14"/>
                <a:gd name="T6" fmla="*/ 12 w 19"/>
                <a:gd name="T7" fmla="*/ 0 h 14"/>
                <a:gd name="T8" fmla="*/ 7 w 19"/>
                <a:gd name="T9" fmla="*/ 0 h 14"/>
                <a:gd name="T10" fmla="*/ 7 w 19"/>
                <a:gd name="T11" fmla="*/ 3 h 14"/>
                <a:gd name="T12" fmla="*/ 9 w 19"/>
                <a:gd name="T13" fmla="*/ 5 h 14"/>
                <a:gd name="T14" fmla="*/ 9 w 19"/>
                <a:gd name="T15" fmla="*/ 5 h 14"/>
                <a:gd name="T16" fmla="*/ 12 w 19"/>
                <a:gd name="T17" fmla="*/ 5 h 14"/>
                <a:gd name="T18" fmla="*/ 12 w 19"/>
                <a:gd name="T19" fmla="*/ 7 h 14"/>
                <a:gd name="T20" fmla="*/ 7 w 19"/>
                <a:gd name="T21" fmla="*/ 5 h 14"/>
                <a:gd name="T22" fmla="*/ 7 w 19"/>
                <a:gd name="T23" fmla="*/ 5 h 14"/>
                <a:gd name="T24" fmla="*/ 5 w 19"/>
                <a:gd name="T25" fmla="*/ 3 h 14"/>
                <a:gd name="T26" fmla="*/ 2 w 19"/>
                <a:gd name="T27" fmla="*/ 3 h 14"/>
                <a:gd name="T28" fmla="*/ 2 w 19"/>
                <a:gd name="T29" fmla="*/ 5 h 14"/>
                <a:gd name="T30" fmla="*/ 2 w 19"/>
                <a:gd name="T31" fmla="*/ 5 h 14"/>
                <a:gd name="T32" fmla="*/ 5 w 19"/>
                <a:gd name="T33" fmla="*/ 7 h 14"/>
                <a:gd name="T34" fmla="*/ 5 w 19"/>
                <a:gd name="T35" fmla="*/ 7 h 14"/>
                <a:gd name="T36" fmla="*/ 0 w 19"/>
                <a:gd name="T37" fmla="*/ 7 h 14"/>
                <a:gd name="T38" fmla="*/ 0 w 19"/>
                <a:gd name="T39" fmla="*/ 7 h 14"/>
                <a:gd name="T40" fmla="*/ 0 w 19"/>
                <a:gd name="T41" fmla="*/ 10 h 14"/>
                <a:gd name="T42" fmla="*/ 2 w 19"/>
                <a:gd name="T43" fmla="*/ 10 h 14"/>
                <a:gd name="T44" fmla="*/ 2 w 19"/>
                <a:gd name="T45" fmla="*/ 10 h 14"/>
                <a:gd name="T46" fmla="*/ 7 w 19"/>
                <a:gd name="T47" fmla="*/ 10 h 14"/>
                <a:gd name="T48" fmla="*/ 9 w 19"/>
                <a:gd name="T49" fmla="*/ 7 h 14"/>
                <a:gd name="T50" fmla="*/ 12 w 19"/>
                <a:gd name="T51" fmla="*/ 7 h 14"/>
                <a:gd name="T52" fmla="*/ 12 w 19"/>
                <a:gd name="T53" fmla="*/ 10 h 14"/>
                <a:gd name="T54" fmla="*/ 9 w 19"/>
                <a:gd name="T55" fmla="*/ 10 h 14"/>
                <a:gd name="T56" fmla="*/ 7 w 19"/>
                <a:gd name="T57" fmla="*/ 10 h 14"/>
                <a:gd name="T58" fmla="*/ 7 w 19"/>
                <a:gd name="T59" fmla="*/ 10 h 14"/>
                <a:gd name="T60" fmla="*/ 9 w 19"/>
                <a:gd name="T61" fmla="*/ 12 h 14"/>
                <a:gd name="T62" fmla="*/ 9 w 19"/>
                <a:gd name="T63" fmla="*/ 14 h 14"/>
                <a:gd name="T64" fmla="*/ 16 w 19"/>
                <a:gd name="T65" fmla="*/ 12 h 14"/>
                <a:gd name="T66" fmla="*/ 19 w 19"/>
                <a:gd name="T67" fmla="*/ 10 h 14"/>
                <a:gd name="T68" fmla="*/ 16 w 19"/>
                <a:gd name="T69" fmla="*/ 10 h 14"/>
                <a:gd name="T70" fmla="*/ 16 w 19"/>
                <a:gd name="T71" fmla="*/ 10 h 14"/>
                <a:gd name="T72" fmla="*/ 19 w 19"/>
                <a:gd name="T73" fmla="*/ 10 h 14"/>
                <a:gd name="T74" fmla="*/ 19 w 19"/>
                <a:gd name="T75" fmla="*/ 10 h 14"/>
                <a:gd name="T76" fmla="*/ 19 w 19"/>
                <a:gd name="T77" fmla="*/ 7 h 14"/>
                <a:gd name="T78" fmla="*/ 19 w 19"/>
                <a:gd name="T79" fmla="*/ 7 h 14"/>
                <a:gd name="T80" fmla="*/ 19 w 19"/>
                <a:gd name="T81" fmla="*/ 3 h 14"/>
                <a:gd name="T82" fmla="*/ 16 w 19"/>
                <a:gd name="T83" fmla="*/ 0 h 14"/>
                <a:gd name="T84" fmla="*/ 16 w 19"/>
                <a:gd name="T85" fmla="*/ 0 h 14"/>
                <a:gd name="T86" fmla="*/ 16 w 19"/>
                <a:gd name="T87" fmla="*/ 0 h 14"/>
                <a:gd name="T88" fmla="*/ 14 w 19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" h="14">
                  <a:moveTo>
                    <a:pt x="14" y="0"/>
                  </a:moveTo>
                  <a:lnTo>
                    <a:pt x="16" y="0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7" y="10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16" y="12"/>
                  </a:lnTo>
                  <a:lnTo>
                    <a:pt x="19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180"/>
            <p:cNvSpPr>
              <a:spLocks/>
            </p:cNvSpPr>
            <p:nvPr/>
          </p:nvSpPr>
          <p:spPr bwMode="auto">
            <a:xfrm>
              <a:off x="1008972" y="3364026"/>
              <a:ext cx="17463" cy="11113"/>
            </a:xfrm>
            <a:custGeom>
              <a:avLst/>
              <a:gdLst>
                <a:gd name="T0" fmla="*/ 4 w 11"/>
                <a:gd name="T1" fmla="*/ 4 h 7"/>
                <a:gd name="T2" fmla="*/ 7 w 11"/>
                <a:gd name="T3" fmla="*/ 7 h 7"/>
                <a:gd name="T4" fmla="*/ 9 w 11"/>
                <a:gd name="T5" fmla="*/ 7 h 7"/>
                <a:gd name="T6" fmla="*/ 11 w 11"/>
                <a:gd name="T7" fmla="*/ 4 h 7"/>
                <a:gd name="T8" fmla="*/ 11 w 11"/>
                <a:gd name="T9" fmla="*/ 2 h 7"/>
                <a:gd name="T10" fmla="*/ 9 w 11"/>
                <a:gd name="T11" fmla="*/ 2 h 7"/>
                <a:gd name="T12" fmla="*/ 11 w 11"/>
                <a:gd name="T13" fmla="*/ 2 h 7"/>
                <a:gd name="T14" fmla="*/ 9 w 11"/>
                <a:gd name="T15" fmla="*/ 0 h 7"/>
                <a:gd name="T16" fmla="*/ 9 w 11"/>
                <a:gd name="T17" fmla="*/ 0 h 7"/>
                <a:gd name="T18" fmla="*/ 7 w 11"/>
                <a:gd name="T19" fmla="*/ 0 h 7"/>
                <a:gd name="T20" fmla="*/ 4 w 11"/>
                <a:gd name="T21" fmla="*/ 0 h 7"/>
                <a:gd name="T22" fmla="*/ 2 w 11"/>
                <a:gd name="T23" fmla="*/ 0 h 7"/>
                <a:gd name="T24" fmla="*/ 0 w 11"/>
                <a:gd name="T25" fmla="*/ 0 h 7"/>
                <a:gd name="T26" fmla="*/ 0 w 11"/>
                <a:gd name="T27" fmla="*/ 2 h 7"/>
                <a:gd name="T28" fmla="*/ 2 w 11"/>
                <a:gd name="T29" fmla="*/ 4 h 7"/>
                <a:gd name="T30" fmla="*/ 4 w 11"/>
                <a:gd name="T3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7">
                  <a:moveTo>
                    <a:pt x="4" y="4"/>
                  </a:moveTo>
                  <a:lnTo>
                    <a:pt x="7" y="7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181"/>
            <p:cNvSpPr>
              <a:spLocks/>
            </p:cNvSpPr>
            <p:nvPr/>
          </p:nvSpPr>
          <p:spPr bwMode="auto">
            <a:xfrm>
              <a:off x="1004209" y="3344976"/>
              <a:ext cx="109538" cy="33338"/>
            </a:xfrm>
            <a:custGeom>
              <a:avLst/>
              <a:gdLst>
                <a:gd name="T0" fmla="*/ 33 w 69"/>
                <a:gd name="T1" fmla="*/ 19 h 21"/>
                <a:gd name="T2" fmla="*/ 40 w 69"/>
                <a:gd name="T3" fmla="*/ 21 h 21"/>
                <a:gd name="T4" fmla="*/ 45 w 69"/>
                <a:gd name="T5" fmla="*/ 19 h 21"/>
                <a:gd name="T6" fmla="*/ 48 w 69"/>
                <a:gd name="T7" fmla="*/ 19 h 21"/>
                <a:gd name="T8" fmla="*/ 52 w 69"/>
                <a:gd name="T9" fmla="*/ 16 h 21"/>
                <a:gd name="T10" fmla="*/ 55 w 69"/>
                <a:gd name="T11" fmla="*/ 19 h 21"/>
                <a:gd name="T12" fmla="*/ 59 w 69"/>
                <a:gd name="T13" fmla="*/ 19 h 21"/>
                <a:gd name="T14" fmla="*/ 64 w 69"/>
                <a:gd name="T15" fmla="*/ 19 h 21"/>
                <a:gd name="T16" fmla="*/ 64 w 69"/>
                <a:gd name="T17" fmla="*/ 16 h 21"/>
                <a:gd name="T18" fmla="*/ 69 w 69"/>
                <a:gd name="T19" fmla="*/ 16 h 21"/>
                <a:gd name="T20" fmla="*/ 64 w 69"/>
                <a:gd name="T21" fmla="*/ 14 h 21"/>
                <a:gd name="T22" fmla="*/ 66 w 69"/>
                <a:gd name="T23" fmla="*/ 12 h 21"/>
                <a:gd name="T24" fmla="*/ 66 w 69"/>
                <a:gd name="T25" fmla="*/ 9 h 21"/>
                <a:gd name="T26" fmla="*/ 62 w 69"/>
                <a:gd name="T27" fmla="*/ 9 h 21"/>
                <a:gd name="T28" fmla="*/ 57 w 69"/>
                <a:gd name="T29" fmla="*/ 9 h 21"/>
                <a:gd name="T30" fmla="*/ 52 w 69"/>
                <a:gd name="T31" fmla="*/ 9 h 21"/>
                <a:gd name="T32" fmla="*/ 45 w 69"/>
                <a:gd name="T33" fmla="*/ 12 h 21"/>
                <a:gd name="T34" fmla="*/ 43 w 69"/>
                <a:gd name="T35" fmla="*/ 12 h 21"/>
                <a:gd name="T36" fmla="*/ 40 w 69"/>
                <a:gd name="T37" fmla="*/ 12 h 21"/>
                <a:gd name="T38" fmla="*/ 38 w 69"/>
                <a:gd name="T39" fmla="*/ 12 h 21"/>
                <a:gd name="T40" fmla="*/ 36 w 69"/>
                <a:gd name="T41" fmla="*/ 12 h 21"/>
                <a:gd name="T42" fmla="*/ 31 w 69"/>
                <a:gd name="T43" fmla="*/ 9 h 21"/>
                <a:gd name="T44" fmla="*/ 31 w 69"/>
                <a:gd name="T45" fmla="*/ 12 h 21"/>
                <a:gd name="T46" fmla="*/ 29 w 69"/>
                <a:gd name="T47" fmla="*/ 9 h 21"/>
                <a:gd name="T48" fmla="*/ 24 w 69"/>
                <a:gd name="T49" fmla="*/ 9 h 21"/>
                <a:gd name="T50" fmla="*/ 24 w 69"/>
                <a:gd name="T51" fmla="*/ 7 h 21"/>
                <a:gd name="T52" fmla="*/ 24 w 69"/>
                <a:gd name="T53" fmla="*/ 7 h 21"/>
                <a:gd name="T54" fmla="*/ 31 w 69"/>
                <a:gd name="T55" fmla="*/ 7 h 21"/>
                <a:gd name="T56" fmla="*/ 26 w 69"/>
                <a:gd name="T57" fmla="*/ 5 h 21"/>
                <a:gd name="T58" fmla="*/ 24 w 69"/>
                <a:gd name="T59" fmla="*/ 5 h 21"/>
                <a:gd name="T60" fmla="*/ 24 w 69"/>
                <a:gd name="T61" fmla="*/ 2 h 21"/>
                <a:gd name="T62" fmla="*/ 26 w 69"/>
                <a:gd name="T63" fmla="*/ 2 h 21"/>
                <a:gd name="T64" fmla="*/ 22 w 69"/>
                <a:gd name="T65" fmla="*/ 2 h 21"/>
                <a:gd name="T66" fmla="*/ 14 w 69"/>
                <a:gd name="T67" fmla="*/ 5 h 21"/>
                <a:gd name="T68" fmla="*/ 14 w 69"/>
                <a:gd name="T69" fmla="*/ 0 h 21"/>
                <a:gd name="T70" fmla="*/ 12 w 69"/>
                <a:gd name="T71" fmla="*/ 0 h 21"/>
                <a:gd name="T72" fmla="*/ 3 w 69"/>
                <a:gd name="T73" fmla="*/ 0 h 21"/>
                <a:gd name="T74" fmla="*/ 5 w 69"/>
                <a:gd name="T75" fmla="*/ 2 h 21"/>
                <a:gd name="T76" fmla="*/ 7 w 69"/>
                <a:gd name="T77" fmla="*/ 5 h 21"/>
                <a:gd name="T78" fmla="*/ 12 w 69"/>
                <a:gd name="T79" fmla="*/ 7 h 21"/>
                <a:gd name="T80" fmla="*/ 17 w 69"/>
                <a:gd name="T81" fmla="*/ 5 h 21"/>
                <a:gd name="T82" fmla="*/ 19 w 69"/>
                <a:gd name="T83" fmla="*/ 9 h 21"/>
                <a:gd name="T84" fmla="*/ 22 w 69"/>
                <a:gd name="T85" fmla="*/ 14 h 21"/>
                <a:gd name="T86" fmla="*/ 19 w 69"/>
                <a:gd name="T87" fmla="*/ 14 h 21"/>
                <a:gd name="T88" fmla="*/ 22 w 69"/>
                <a:gd name="T89" fmla="*/ 19 h 21"/>
                <a:gd name="T90" fmla="*/ 29 w 69"/>
                <a:gd name="T9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" h="21">
                  <a:moveTo>
                    <a:pt x="33" y="16"/>
                  </a:moveTo>
                  <a:lnTo>
                    <a:pt x="33" y="19"/>
                  </a:lnTo>
                  <a:lnTo>
                    <a:pt x="33" y="21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52" y="21"/>
                  </a:lnTo>
                  <a:lnTo>
                    <a:pt x="52" y="16"/>
                  </a:lnTo>
                  <a:lnTo>
                    <a:pt x="55" y="16"/>
                  </a:lnTo>
                  <a:lnTo>
                    <a:pt x="55" y="19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69" y="16"/>
                  </a:lnTo>
                  <a:lnTo>
                    <a:pt x="66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9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3" y="9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7" y="2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4" y="19"/>
                  </a:lnTo>
                  <a:lnTo>
                    <a:pt x="29" y="19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182"/>
            <p:cNvSpPr>
              <a:spLocks/>
            </p:cNvSpPr>
            <p:nvPr/>
          </p:nvSpPr>
          <p:spPr bwMode="auto">
            <a:xfrm>
              <a:off x="996272" y="3317988"/>
              <a:ext cx="23813" cy="15875"/>
            </a:xfrm>
            <a:custGeom>
              <a:avLst/>
              <a:gdLst>
                <a:gd name="T0" fmla="*/ 3 w 15"/>
                <a:gd name="T1" fmla="*/ 3 h 10"/>
                <a:gd name="T2" fmla="*/ 3 w 15"/>
                <a:gd name="T3" fmla="*/ 5 h 10"/>
                <a:gd name="T4" fmla="*/ 5 w 15"/>
                <a:gd name="T5" fmla="*/ 5 h 10"/>
                <a:gd name="T6" fmla="*/ 5 w 15"/>
                <a:gd name="T7" fmla="*/ 7 h 10"/>
                <a:gd name="T8" fmla="*/ 5 w 15"/>
                <a:gd name="T9" fmla="*/ 7 h 10"/>
                <a:gd name="T10" fmla="*/ 3 w 15"/>
                <a:gd name="T11" fmla="*/ 7 h 10"/>
                <a:gd name="T12" fmla="*/ 3 w 15"/>
                <a:gd name="T13" fmla="*/ 7 h 10"/>
                <a:gd name="T14" fmla="*/ 5 w 15"/>
                <a:gd name="T15" fmla="*/ 10 h 10"/>
                <a:gd name="T16" fmla="*/ 5 w 15"/>
                <a:gd name="T17" fmla="*/ 10 h 10"/>
                <a:gd name="T18" fmla="*/ 8 w 15"/>
                <a:gd name="T19" fmla="*/ 10 h 10"/>
                <a:gd name="T20" fmla="*/ 8 w 15"/>
                <a:gd name="T21" fmla="*/ 10 h 10"/>
                <a:gd name="T22" fmla="*/ 12 w 15"/>
                <a:gd name="T23" fmla="*/ 10 h 10"/>
                <a:gd name="T24" fmla="*/ 12 w 15"/>
                <a:gd name="T25" fmla="*/ 10 h 10"/>
                <a:gd name="T26" fmla="*/ 15 w 15"/>
                <a:gd name="T27" fmla="*/ 7 h 10"/>
                <a:gd name="T28" fmla="*/ 12 w 15"/>
                <a:gd name="T29" fmla="*/ 5 h 10"/>
                <a:gd name="T30" fmla="*/ 12 w 15"/>
                <a:gd name="T31" fmla="*/ 5 h 10"/>
                <a:gd name="T32" fmla="*/ 15 w 15"/>
                <a:gd name="T33" fmla="*/ 5 h 10"/>
                <a:gd name="T34" fmla="*/ 15 w 15"/>
                <a:gd name="T35" fmla="*/ 5 h 10"/>
                <a:gd name="T36" fmla="*/ 12 w 15"/>
                <a:gd name="T37" fmla="*/ 3 h 10"/>
                <a:gd name="T38" fmla="*/ 8 w 15"/>
                <a:gd name="T39" fmla="*/ 3 h 10"/>
                <a:gd name="T40" fmla="*/ 8 w 15"/>
                <a:gd name="T41" fmla="*/ 0 h 10"/>
                <a:gd name="T42" fmla="*/ 3 w 15"/>
                <a:gd name="T43" fmla="*/ 0 h 10"/>
                <a:gd name="T44" fmla="*/ 0 w 15"/>
                <a:gd name="T45" fmla="*/ 0 h 10"/>
                <a:gd name="T46" fmla="*/ 3 w 15"/>
                <a:gd name="T47" fmla="*/ 3 h 10"/>
                <a:gd name="T48" fmla="*/ 3 w 15"/>
                <a:gd name="T4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0">
                  <a:moveTo>
                    <a:pt x="3" y="3"/>
                  </a:moveTo>
                  <a:lnTo>
                    <a:pt x="3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8" y="3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183"/>
            <p:cNvSpPr>
              <a:spLocks/>
            </p:cNvSpPr>
            <p:nvPr/>
          </p:nvSpPr>
          <p:spPr bwMode="auto">
            <a:xfrm>
              <a:off x="1012147" y="3333863"/>
              <a:ext cx="19050" cy="3175"/>
            </a:xfrm>
            <a:custGeom>
              <a:avLst/>
              <a:gdLst>
                <a:gd name="T0" fmla="*/ 0 w 12"/>
                <a:gd name="T1" fmla="*/ 2 h 2"/>
                <a:gd name="T2" fmla="*/ 2 w 12"/>
                <a:gd name="T3" fmla="*/ 2 h 2"/>
                <a:gd name="T4" fmla="*/ 2 w 12"/>
                <a:gd name="T5" fmla="*/ 2 h 2"/>
                <a:gd name="T6" fmla="*/ 9 w 12"/>
                <a:gd name="T7" fmla="*/ 2 h 2"/>
                <a:gd name="T8" fmla="*/ 12 w 12"/>
                <a:gd name="T9" fmla="*/ 0 h 2"/>
                <a:gd name="T10" fmla="*/ 9 w 12"/>
                <a:gd name="T11" fmla="*/ 0 h 2"/>
                <a:gd name="T12" fmla="*/ 7 w 12"/>
                <a:gd name="T13" fmla="*/ 2 h 2"/>
                <a:gd name="T14" fmla="*/ 2 w 12"/>
                <a:gd name="T15" fmla="*/ 0 h 2"/>
                <a:gd name="T16" fmla="*/ 0 w 1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Rectangle 1184"/>
            <p:cNvSpPr>
              <a:spLocks noChangeArrowheads="1"/>
            </p:cNvSpPr>
            <p:nvPr/>
          </p:nvSpPr>
          <p:spPr bwMode="auto">
            <a:xfrm>
              <a:off x="1020084" y="3325926"/>
              <a:ext cx="3175" cy="3175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185"/>
            <p:cNvSpPr>
              <a:spLocks/>
            </p:cNvSpPr>
            <p:nvPr/>
          </p:nvSpPr>
          <p:spPr bwMode="auto">
            <a:xfrm>
              <a:off x="1004209" y="3359263"/>
              <a:ext cx="7938" cy="4763"/>
            </a:xfrm>
            <a:custGeom>
              <a:avLst/>
              <a:gdLst>
                <a:gd name="T0" fmla="*/ 5 w 5"/>
                <a:gd name="T1" fmla="*/ 0 h 3"/>
                <a:gd name="T2" fmla="*/ 3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3 h 3"/>
                <a:gd name="T10" fmla="*/ 3 w 5"/>
                <a:gd name="T11" fmla="*/ 3 h 3"/>
                <a:gd name="T12" fmla="*/ 5 w 5"/>
                <a:gd name="T13" fmla="*/ 3 h 3"/>
                <a:gd name="T14" fmla="*/ 5 w 5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186"/>
            <p:cNvSpPr>
              <a:spLocks/>
            </p:cNvSpPr>
            <p:nvPr/>
          </p:nvSpPr>
          <p:spPr bwMode="auto">
            <a:xfrm>
              <a:off x="1020084" y="3359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187"/>
            <p:cNvSpPr>
              <a:spLocks/>
            </p:cNvSpPr>
            <p:nvPr/>
          </p:nvSpPr>
          <p:spPr bwMode="auto">
            <a:xfrm>
              <a:off x="1015322" y="3356088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Rectangle 1188"/>
            <p:cNvSpPr>
              <a:spLocks noChangeArrowheads="1"/>
            </p:cNvSpPr>
            <p:nvPr/>
          </p:nvSpPr>
          <p:spPr bwMode="auto">
            <a:xfrm>
              <a:off x="985159" y="3348151"/>
              <a:ext cx="4763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189"/>
            <p:cNvSpPr>
              <a:spLocks/>
            </p:cNvSpPr>
            <p:nvPr/>
          </p:nvSpPr>
          <p:spPr bwMode="auto">
            <a:xfrm>
              <a:off x="978809" y="3348151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  <a:gd name="T6" fmla="*/ 0 w 2"/>
                <a:gd name="T7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190"/>
            <p:cNvSpPr>
              <a:spLocks/>
            </p:cNvSpPr>
            <p:nvPr/>
          </p:nvSpPr>
          <p:spPr bwMode="auto">
            <a:xfrm>
              <a:off x="959759" y="3348151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3 h 3"/>
                <a:gd name="T8" fmla="*/ 5 w 5"/>
                <a:gd name="T9" fmla="*/ 3 h 3"/>
                <a:gd name="T10" fmla="*/ 2 w 5"/>
                <a:gd name="T11" fmla="*/ 0 h 3"/>
                <a:gd name="T12" fmla="*/ 0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191"/>
            <p:cNvSpPr>
              <a:spLocks/>
            </p:cNvSpPr>
            <p:nvPr/>
          </p:nvSpPr>
          <p:spPr bwMode="auto">
            <a:xfrm>
              <a:off x="1045484" y="3348151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193"/>
            <p:cNvSpPr>
              <a:spLocks/>
            </p:cNvSpPr>
            <p:nvPr/>
          </p:nvSpPr>
          <p:spPr bwMode="auto">
            <a:xfrm>
              <a:off x="1012147" y="3276713"/>
              <a:ext cx="68263" cy="52388"/>
            </a:xfrm>
            <a:custGeom>
              <a:avLst/>
              <a:gdLst>
                <a:gd name="T0" fmla="*/ 7 w 43"/>
                <a:gd name="T1" fmla="*/ 14 h 33"/>
                <a:gd name="T2" fmla="*/ 0 w 43"/>
                <a:gd name="T3" fmla="*/ 12 h 33"/>
                <a:gd name="T4" fmla="*/ 0 w 43"/>
                <a:gd name="T5" fmla="*/ 17 h 33"/>
                <a:gd name="T6" fmla="*/ 5 w 43"/>
                <a:gd name="T7" fmla="*/ 19 h 33"/>
                <a:gd name="T8" fmla="*/ 7 w 43"/>
                <a:gd name="T9" fmla="*/ 19 h 33"/>
                <a:gd name="T10" fmla="*/ 2 w 43"/>
                <a:gd name="T11" fmla="*/ 22 h 33"/>
                <a:gd name="T12" fmla="*/ 14 w 43"/>
                <a:gd name="T13" fmla="*/ 19 h 33"/>
                <a:gd name="T14" fmla="*/ 19 w 43"/>
                <a:gd name="T15" fmla="*/ 22 h 33"/>
                <a:gd name="T16" fmla="*/ 14 w 43"/>
                <a:gd name="T17" fmla="*/ 22 h 33"/>
                <a:gd name="T18" fmla="*/ 17 w 43"/>
                <a:gd name="T19" fmla="*/ 24 h 33"/>
                <a:gd name="T20" fmla="*/ 7 w 43"/>
                <a:gd name="T21" fmla="*/ 24 h 33"/>
                <a:gd name="T22" fmla="*/ 9 w 43"/>
                <a:gd name="T23" fmla="*/ 26 h 33"/>
                <a:gd name="T24" fmla="*/ 9 w 43"/>
                <a:gd name="T25" fmla="*/ 29 h 33"/>
                <a:gd name="T26" fmla="*/ 14 w 43"/>
                <a:gd name="T27" fmla="*/ 31 h 33"/>
                <a:gd name="T28" fmla="*/ 21 w 43"/>
                <a:gd name="T29" fmla="*/ 33 h 33"/>
                <a:gd name="T30" fmla="*/ 24 w 43"/>
                <a:gd name="T31" fmla="*/ 31 h 33"/>
                <a:gd name="T32" fmla="*/ 21 w 43"/>
                <a:gd name="T33" fmla="*/ 29 h 33"/>
                <a:gd name="T34" fmla="*/ 24 w 43"/>
                <a:gd name="T35" fmla="*/ 31 h 33"/>
                <a:gd name="T36" fmla="*/ 28 w 43"/>
                <a:gd name="T37" fmla="*/ 31 h 33"/>
                <a:gd name="T38" fmla="*/ 28 w 43"/>
                <a:gd name="T39" fmla="*/ 29 h 33"/>
                <a:gd name="T40" fmla="*/ 31 w 43"/>
                <a:gd name="T41" fmla="*/ 29 h 33"/>
                <a:gd name="T42" fmla="*/ 31 w 43"/>
                <a:gd name="T43" fmla="*/ 26 h 33"/>
                <a:gd name="T44" fmla="*/ 33 w 43"/>
                <a:gd name="T45" fmla="*/ 26 h 33"/>
                <a:gd name="T46" fmla="*/ 40 w 43"/>
                <a:gd name="T47" fmla="*/ 24 h 33"/>
                <a:gd name="T48" fmla="*/ 43 w 43"/>
                <a:gd name="T49" fmla="*/ 19 h 33"/>
                <a:gd name="T50" fmla="*/ 33 w 43"/>
                <a:gd name="T51" fmla="*/ 19 h 33"/>
                <a:gd name="T52" fmla="*/ 33 w 43"/>
                <a:gd name="T53" fmla="*/ 14 h 33"/>
                <a:gd name="T54" fmla="*/ 33 w 43"/>
                <a:gd name="T55" fmla="*/ 12 h 33"/>
                <a:gd name="T56" fmla="*/ 28 w 43"/>
                <a:gd name="T57" fmla="*/ 12 h 33"/>
                <a:gd name="T58" fmla="*/ 31 w 43"/>
                <a:gd name="T59" fmla="*/ 14 h 33"/>
                <a:gd name="T60" fmla="*/ 26 w 43"/>
                <a:gd name="T61" fmla="*/ 12 h 33"/>
                <a:gd name="T62" fmla="*/ 21 w 43"/>
                <a:gd name="T63" fmla="*/ 10 h 33"/>
                <a:gd name="T64" fmla="*/ 19 w 43"/>
                <a:gd name="T65" fmla="*/ 3 h 33"/>
                <a:gd name="T66" fmla="*/ 14 w 43"/>
                <a:gd name="T67" fmla="*/ 0 h 33"/>
                <a:gd name="T68" fmla="*/ 9 w 43"/>
                <a:gd name="T69" fmla="*/ 0 h 33"/>
                <a:gd name="T70" fmla="*/ 7 w 43"/>
                <a:gd name="T71" fmla="*/ 3 h 33"/>
                <a:gd name="T72" fmla="*/ 12 w 43"/>
                <a:gd name="T73" fmla="*/ 3 h 33"/>
                <a:gd name="T74" fmla="*/ 9 w 43"/>
                <a:gd name="T75" fmla="*/ 5 h 33"/>
                <a:gd name="T76" fmla="*/ 7 w 43"/>
                <a:gd name="T77" fmla="*/ 5 h 33"/>
                <a:gd name="T78" fmla="*/ 5 w 43"/>
                <a:gd name="T79" fmla="*/ 5 h 33"/>
                <a:gd name="T80" fmla="*/ 9 w 43"/>
                <a:gd name="T81" fmla="*/ 10 h 33"/>
                <a:gd name="T82" fmla="*/ 2 w 43"/>
                <a:gd name="T83" fmla="*/ 7 h 33"/>
                <a:gd name="T84" fmla="*/ 5 w 43"/>
                <a:gd name="T85" fmla="*/ 10 h 33"/>
                <a:gd name="T86" fmla="*/ 0 w 43"/>
                <a:gd name="T87" fmla="*/ 10 h 33"/>
                <a:gd name="T88" fmla="*/ 7 w 43"/>
                <a:gd name="T8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3">
                  <a:moveTo>
                    <a:pt x="7" y="12"/>
                  </a:moveTo>
                  <a:lnTo>
                    <a:pt x="7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5" y="19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7" y="22"/>
                  </a:lnTo>
                  <a:lnTo>
                    <a:pt x="14" y="19"/>
                  </a:lnTo>
                  <a:lnTo>
                    <a:pt x="14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4" y="22"/>
                  </a:lnTo>
                  <a:lnTo>
                    <a:pt x="19" y="22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9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4" y="31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4" y="29"/>
                  </a:lnTo>
                  <a:lnTo>
                    <a:pt x="24" y="31"/>
                  </a:lnTo>
                  <a:lnTo>
                    <a:pt x="26" y="33"/>
                  </a:lnTo>
                  <a:lnTo>
                    <a:pt x="28" y="31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31"/>
                  </a:lnTo>
                  <a:lnTo>
                    <a:pt x="31" y="29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6"/>
                  </a:lnTo>
                  <a:lnTo>
                    <a:pt x="35" y="26"/>
                  </a:lnTo>
                  <a:lnTo>
                    <a:pt x="40" y="24"/>
                  </a:lnTo>
                  <a:lnTo>
                    <a:pt x="43" y="22"/>
                  </a:lnTo>
                  <a:lnTo>
                    <a:pt x="43" y="19"/>
                  </a:lnTo>
                  <a:lnTo>
                    <a:pt x="40" y="19"/>
                  </a:lnTo>
                  <a:lnTo>
                    <a:pt x="33" y="19"/>
                  </a:lnTo>
                  <a:lnTo>
                    <a:pt x="35" y="14"/>
                  </a:lnTo>
                  <a:lnTo>
                    <a:pt x="33" y="14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1" y="10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7" y="3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3"/>
                  </a:lnTo>
                  <a:lnTo>
                    <a:pt x="5" y="5"/>
                  </a:lnTo>
                  <a:lnTo>
                    <a:pt x="9" y="7"/>
                  </a:lnTo>
                  <a:lnTo>
                    <a:pt x="9" y="10"/>
                  </a:lnTo>
                  <a:lnTo>
                    <a:pt x="5" y="7"/>
                  </a:lnTo>
                  <a:lnTo>
                    <a:pt x="2" y="7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5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194"/>
            <p:cNvSpPr>
              <a:spLocks/>
            </p:cNvSpPr>
            <p:nvPr/>
          </p:nvSpPr>
          <p:spPr bwMode="auto">
            <a:xfrm>
              <a:off x="1015322" y="3287826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0 w 3"/>
                <a:gd name="T4" fmla="*/ 3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195"/>
            <p:cNvSpPr>
              <a:spLocks/>
            </p:cNvSpPr>
            <p:nvPr/>
          </p:nvSpPr>
          <p:spPr bwMode="auto">
            <a:xfrm>
              <a:off x="989922" y="3298938"/>
              <a:ext cx="6350" cy="7938"/>
            </a:xfrm>
            <a:custGeom>
              <a:avLst/>
              <a:gdLst>
                <a:gd name="T0" fmla="*/ 2 w 4"/>
                <a:gd name="T1" fmla="*/ 3 h 5"/>
                <a:gd name="T2" fmla="*/ 4 w 4"/>
                <a:gd name="T3" fmla="*/ 5 h 5"/>
                <a:gd name="T4" fmla="*/ 4 w 4"/>
                <a:gd name="T5" fmla="*/ 0 h 5"/>
                <a:gd name="T6" fmla="*/ 2 w 4"/>
                <a:gd name="T7" fmla="*/ 0 h 5"/>
                <a:gd name="T8" fmla="*/ 0 w 4"/>
                <a:gd name="T9" fmla="*/ 3 h 5"/>
                <a:gd name="T10" fmla="*/ 2 w 4"/>
                <a:gd name="T11" fmla="*/ 3 h 5"/>
                <a:gd name="T12" fmla="*/ 2 w 4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4" y="5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196"/>
            <p:cNvSpPr>
              <a:spLocks/>
            </p:cNvSpPr>
            <p:nvPr/>
          </p:nvSpPr>
          <p:spPr bwMode="auto">
            <a:xfrm>
              <a:off x="1042309" y="3337038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2 w 5"/>
                <a:gd name="T3" fmla="*/ 0 h 2"/>
                <a:gd name="T4" fmla="*/ 0 w 5"/>
                <a:gd name="T5" fmla="*/ 2 h 2"/>
                <a:gd name="T6" fmla="*/ 5 w 5"/>
                <a:gd name="T7" fmla="*/ 2 h 2"/>
                <a:gd name="T8" fmla="*/ 5 w 5"/>
                <a:gd name="T9" fmla="*/ 2 h 2"/>
                <a:gd name="T10" fmla="*/ 5 w 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197"/>
            <p:cNvSpPr>
              <a:spLocks/>
            </p:cNvSpPr>
            <p:nvPr/>
          </p:nvSpPr>
          <p:spPr bwMode="auto">
            <a:xfrm>
              <a:off x="1042309" y="33402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198"/>
            <p:cNvSpPr>
              <a:spLocks/>
            </p:cNvSpPr>
            <p:nvPr/>
          </p:nvSpPr>
          <p:spPr bwMode="auto">
            <a:xfrm>
              <a:off x="1067709" y="3314813"/>
              <a:ext cx="12700" cy="3175"/>
            </a:xfrm>
            <a:custGeom>
              <a:avLst/>
              <a:gdLst>
                <a:gd name="T0" fmla="*/ 8 w 8"/>
                <a:gd name="T1" fmla="*/ 0 h 2"/>
                <a:gd name="T2" fmla="*/ 5 w 8"/>
                <a:gd name="T3" fmla="*/ 0 h 2"/>
                <a:gd name="T4" fmla="*/ 3 w 8"/>
                <a:gd name="T5" fmla="*/ 0 h 2"/>
                <a:gd name="T6" fmla="*/ 0 w 8"/>
                <a:gd name="T7" fmla="*/ 2 h 2"/>
                <a:gd name="T8" fmla="*/ 5 w 8"/>
                <a:gd name="T9" fmla="*/ 2 h 2"/>
                <a:gd name="T10" fmla="*/ 8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Freeform 1200"/>
            <p:cNvSpPr>
              <a:spLocks/>
            </p:cNvSpPr>
            <p:nvPr/>
          </p:nvSpPr>
          <p:spPr bwMode="auto">
            <a:xfrm>
              <a:off x="1147084" y="3224326"/>
              <a:ext cx="373063" cy="349250"/>
            </a:xfrm>
            <a:custGeom>
              <a:avLst/>
              <a:gdLst>
                <a:gd name="T0" fmla="*/ 178 w 235"/>
                <a:gd name="T1" fmla="*/ 133 h 220"/>
                <a:gd name="T2" fmla="*/ 173 w 235"/>
                <a:gd name="T3" fmla="*/ 128 h 220"/>
                <a:gd name="T4" fmla="*/ 183 w 235"/>
                <a:gd name="T5" fmla="*/ 121 h 220"/>
                <a:gd name="T6" fmla="*/ 197 w 235"/>
                <a:gd name="T7" fmla="*/ 121 h 220"/>
                <a:gd name="T8" fmla="*/ 183 w 235"/>
                <a:gd name="T9" fmla="*/ 109 h 220"/>
                <a:gd name="T10" fmla="*/ 185 w 235"/>
                <a:gd name="T11" fmla="*/ 102 h 220"/>
                <a:gd name="T12" fmla="*/ 199 w 235"/>
                <a:gd name="T13" fmla="*/ 104 h 220"/>
                <a:gd name="T14" fmla="*/ 201 w 235"/>
                <a:gd name="T15" fmla="*/ 95 h 220"/>
                <a:gd name="T16" fmla="*/ 206 w 235"/>
                <a:gd name="T17" fmla="*/ 90 h 220"/>
                <a:gd name="T18" fmla="*/ 197 w 235"/>
                <a:gd name="T19" fmla="*/ 81 h 220"/>
                <a:gd name="T20" fmla="*/ 209 w 235"/>
                <a:gd name="T21" fmla="*/ 73 h 220"/>
                <a:gd name="T22" fmla="*/ 201 w 235"/>
                <a:gd name="T23" fmla="*/ 62 h 220"/>
                <a:gd name="T24" fmla="*/ 209 w 235"/>
                <a:gd name="T25" fmla="*/ 45 h 220"/>
                <a:gd name="T26" fmla="*/ 220 w 235"/>
                <a:gd name="T27" fmla="*/ 43 h 220"/>
                <a:gd name="T28" fmla="*/ 211 w 235"/>
                <a:gd name="T29" fmla="*/ 40 h 220"/>
                <a:gd name="T30" fmla="*/ 235 w 235"/>
                <a:gd name="T31" fmla="*/ 29 h 220"/>
                <a:gd name="T32" fmla="*/ 204 w 235"/>
                <a:gd name="T33" fmla="*/ 29 h 220"/>
                <a:gd name="T34" fmla="*/ 192 w 235"/>
                <a:gd name="T35" fmla="*/ 36 h 220"/>
                <a:gd name="T36" fmla="*/ 175 w 235"/>
                <a:gd name="T37" fmla="*/ 31 h 220"/>
                <a:gd name="T38" fmla="*/ 154 w 235"/>
                <a:gd name="T39" fmla="*/ 29 h 220"/>
                <a:gd name="T40" fmla="*/ 190 w 235"/>
                <a:gd name="T41" fmla="*/ 19 h 220"/>
                <a:gd name="T42" fmla="*/ 183 w 235"/>
                <a:gd name="T43" fmla="*/ 12 h 220"/>
                <a:gd name="T44" fmla="*/ 149 w 235"/>
                <a:gd name="T45" fmla="*/ 12 h 220"/>
                <a:gd name="T46" fmla="*/ 154 w 235"/>
                <a:gd name="T47" fmla="*/ 10 h 220"/>
                <a:gd name="T48" fmla="*/ 168 w 235"/>
                <a:gd name="T49" fmla="*/ 0 h 220"/>
                <a:gd name="T50" fmla="*/ 142 w 235"/>
                <a:gd name="T51" fmla="*/ 0 h 220"/>
                <a:gd name="T52" fmla="*/ 130 w 235"/>
                <a:gd name="T53" fmla="*/ 5 h 220"/>
                <a:gd name="T54" fmla="*/ 130 w 235"/>
                <a:gd name="T55" fmla="*/ 12 h 220"/>
                <a:gd name="T56" fmla="*/ 114 w 235"/>
                <a:gd name="T57" fmla="*/ 7 h 220"/>
                <a:gd name="T58" fmla="*/ 121 w 235"/>
                <a:gd name="T59" fmla="*/ 14 h 220"/>
                <a:gd name="T60" fmla="*/ 116 w 235"/>
                <a:gd name="T61" fmla="*/ 14 h 220"/>
                <a:gd name="T62" fmla="*/ 107 w 235"/>
                <a:gd name="T63" fmla="*/ 21 h 220"/>
                <a:gd name="T64" fmla="*/ 88 w 235"/>
                <a:gd name="T65" fmla="*/ 17 h 220"/>
                <a:gd name="T66" fmla="*/ 76 w 235"/>
                <a:gd name="T67" fmla="*/ 26 h 220"/>
                <a:gd name="T68" fmla="*/ 59 w 235"/>
                <a:gd name="T69" fmla="*/ 21 h 220"/>
                <a:gd name="T70" fmla="*/ 43 w 235"/>
                <a:gd name="T71" fmla="*/ 29 h 220"/>
                <a:gd name="T72" fmla="*/ 36 w 235"/>
                <a:gd name="T73" fmla="*/ 36 h 220"/>
                <a:gd name="T74" fmla="*/ 31 w 235"/>
                <a:gd name="T75" fmla="*/ 47 h 220"/>
                <a:gd name="T76" fmla="*/ 14 w 235"/>
                <a:gd name="T77" fmla="*/ 59 h 220"/>
                <a:gd name="T78" fmla="*/ 0 w 235"/>
                <a:gd name="T79" fmla="*/ 66 h 220"/>
                <a:gd name="T80" fmla="*/ 24 w 235"/>
                <a:gd name="T81" fmla="*/ 71 h 220"/>
                <a:gd name="T82" fmla="*/ 21 w 235"/>
                <a:gd name="T83" fmla="*/ 73 h 220"/>
                <a:gd name="T84" fmla="*/ 19 w 235"/>
                <a:gd name="T85" fmla="*/ 81 h 220"/>
                <a:gd name="T86" fmla="*/ 29 w 235"/>
                <a:gd name="T87" fmla="*/ 83 h 220"/>
                <a:gd name="T88" fmla="*/ 43 w 235"/>
                <a:gd name="T89" fmla="*/ 83 h 220"/>
                <a:gd name="T90" fmla="*/ 66 w 235"/>
                <a:gd name="T91" fmla="*/ 97 h 220"/>
                <a:gd name="T92" fmla="*/ 69 w 235"/>
                <a:gd name="T93" fmla="*/ 118 h 220"/>
                <a:gd name="T94" fmla="*/ 83 w 235"/>
                <a:gd name="T95" fmla="*/ 126 h 220"/>
                <a:gd name="T96" fmla="*/ 74 w 235"/>
                <a:gd name="T97" fmla="*/ 130 h 220"/>
                <a:gd name="T98" fmla="*/ 83 w 235"/>
                <a:gd name="T99" fmla="*/ 144 h 220"/>
                <a:gd name="T100" fmla="*/ 76 w 235"/>
                <a:gd name="T101" fmla="*/ 152 h 220"/>
                <a:gd name="T102" fmla="*/ 81 w 235"/>
                <a:gd name="T103" fmla="*/ 156 h 220"/>
                <a:gd name="T104" fmla="*/ 81 w 235"/>
                <a:gd name="T105" fmla="*/ 180 h 220"/>
                <a:gd name="T106" fmla="*/ 85 w 235"/>
                <a:gd name="T107" fmla="*/ 189 h 220"/>
                <a:gd name="T108" fmla="*/ 97 w 235"/>
                <a:gd name="T109" fmla="*/ 213 h 220"/>
                <a:gd name="T110" fmla="*/ 116 w 235"/>
                <a:gd name="T111" fmla="*/ 216 h 220"/>
                <a:gd name="T112" fmla="*/ 123 w 235"/>
                <a:gd name="T113" fmla="*/ 189 h 220"/>
                <a:gd name="T114" fmla="*/ 128 w 235"/>
                <a:gd name="T115" fmla="*/ 171 h 220"/>
                <a:gd name="T116" fmla="*/ 145 w 235"/>
                <a:gd name="T117" fmla="*/ 159 h 220"/>
                <a:gd name="T118" fmla="*/ 164 w 235"/>
                <a:gd name="T119" fmla="*/ 147 h 220"/>
                <a:gd name="T120" fmla="*/ 187 w 235"/>
                <a:gd name="T121" fmla="*/ 14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5" h="220">
                  <a:moveTo>
                    <a:pt x="190" y="137"/>
                  </a:moveTo>
                  <a:lnTo>
                    <a:pt x="197" y="133"/>
                  </a:lnTo>
                  <a:lnTo>
                    <a:pt x="197" y="133"/>
                  </a:lnTo>
                  <a:lnTo>
                    <a:pt x="194" y="133"/>
                  </a:lnTo>
                  <a:lnTo>
                    <a:pt x="194" y="133"/>
                  </a:lnTo>
                  <a:lnTo>
                    <a:pt x="192" y="133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3" y="130"/>
                  </a:lnTo>
                  <a:lnTo>
                    <a:pt x="183" y="133"/>
                  </a:lnTo>
                  <a:lnTo>
                    <a:pt x="180" y="133"/>
                  </a:lnTo>
                  <a:lnTo>
                    <a:pt x="178" y="133"/>
                  </a:lnTo>
                  <a:lnTo>
                    <a:pt x="173" y="133"/>
                  </a:lnTo>
                  <a:lnTo>
                    <a:pt x="173" y="133"/>
                  </a:lnTo>
                  <a:lnTo>
                    <a:pt x="175" y="133"/>
                  </a:lnTo>
                  <a:lnTo>
                    <a:pt x="180" y="133"/>
                  </a:lnTo>
                  <a:lnTo>
                    <a:pt x="180" y="130"/>
                  </a:lnTo>
                  <a:lnTo>
                    <a:pt x="178" y="130"/>
                  </a:lnTo>
                  <a:lnTo>
                    <a:pt x="175" y="130"/>
                  </a:lnTo>
                  <a:lnTo>
                    <a:pt x="173" y="130"/>
                  </a:lnTo>
                  <a:lnTo>
                    <a:pt x="171" y="130"/>
                  </a:lnTo>
                  <a:lnTo>
                    <a:pt x="171" y="130"/>
                  </a:lnTo>
                  <a:lnTo>
                    <a:pt x="171" y="130"/>
                  </a:lnTo>
                  <a:lnTo>
                    <a:pt x="173" y="128"/>
                  </a:lnTo>
                  <a:lnTo>
                    <a:pt x="173" y="126"/>
                  </a:lnTo>
                  <a:lnTo>
                    <a:pt x="178" y="126"/>
                  </a:lnTo>
                  <a:lnTo>
                    <a:pt x="183" y="126"/>
                  </a:lnTo>
                  <a:lnTo>
                    <a:pt x="183" y="123"/>
                  </a:lnTo>
                  <a:lnTo>
                    <a:pt x="178" y="123"/>
                  </a:lnTo>
                  <a:lnTo>
                    <a:pt x="173" y="121"/>
                  </a:lnTo>
                  <a:lnTo>
                    <a:pt x="173" y="118"/>
                  </a:lnTo>
                  <a:lnTo>
                    <a:pt x="171" y="118"/>
                  </a:lnTo>
                  <a:lnTo>
                    <a:pt x="173" y="116"/>
                  </a:lnTo>
                  <a:lnTo>
                    <a:pt x="175" y="118"/>
                  </a:lnTo>
                  <a:lnTo>
                    <a:pt x="178" y="121"/>
                  </a:lnTo>
                  <a:lnTo>
                    <a:pt x="183" y="121"/>
                  </a:lnTo>
                  <a:lnTo>
                    <a:pt x="187" y="123"/>
                  </a:lnTo>
                  <a:lnTo>
                    <a:pt x="187" y="126"/>
                  </a:lnTo>
                  <a:lnTo>
                    <a:pt x="190" y="130"/>
                  </a:lnTo>
                  <a:lnTo>
                    <a:pt x="194" y="130"/>
                  </a:lnTo>
                  <a:lnTo>
                    <a:pt x="194" y="128"/>
                  </a:lnTo>
                  <a:lnTo>
                    <a:pt x="197" y="128"/>
                  </a:lnTo>
                  <a:lnTo>
                    <a:pt x="199" y="130"/>
                  </a:lnTo>
                  <a:lnTo>
                    <a:pt x="199" y="130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7" y="123"/>
                  </a:lnTo>
                  <a:lnTo>
                    <a:pt x="197" y="121"/>
                  </a:lnTo>
                  <a:lnTo>
                    <a:pt x="194" y="118"/>
                  </a:lnTo>
                  <a:lnTo>
                    <a:pt x="192" y="118"/>
                  </a:lnTo>
                  <a:lnTo>
                    <a:pt x="187" y="116"/>
                  </a:lnTo>
                  <a:lnTo>
                    <a:pt x="185" y="116"/>
                  </a:lnTo>
                  <a:lnTo>
                    <a:pt x="183" y="114"/>
                  </a:lnTo>
                  <a:lnTo>
                    <a:pt x="187" y="114"/>
                  </a:lnTo>
                  <a:lnTo>
                    <a:pt x="185" y="111"/>
                  </a:lnTo>
                  <a:lnTo>
                    <a:pt x="180" y="114"/>
                  </a:lnTo>
                  <a:lnTo>
                    <a:pt x="180" y="111"/>
                  </a:lnTo>
                  <a:lnTo>
                    <a:pt x="185" y="111"/>
                  </a:lnTo>
                  <a:lnTo>
                    <a:pt x="185" y="109"/>
                  </a:lnTo>
                  <a:lnTo>
                    <a:pt x="183" y="109"/>
                  </a:lnTo>
                  <a:lnTo>
                    <a:pt x="180" y="109"/>
                  </a:lnTo>
                  <a:lnTo>
                    <a:pt x="180" y="109"/>
                  </a:lnTo>
                  <a:lnTo>
                    <a:pt x="178" y="111"/>
                  </a:lnTo>
                  <a:lnTo>
                    <a:pt x="175" y="109"/>
                  </a:lnTo>
                  <a:lnTo>
                    <a:pt x="180" y="109"/>
                  </a:lnTo>
                  <a:lnTo>
                    <a:pt x="178" y="107"/>
                  </a:lnTo>
                  <a:lnTo>
                    <a:pt x="178" y="107"/>
                  </a:lnTo>
                  <a:lnTo>
                    <a:pt x="183" y="107"/>
                  </a:lnTo>
                  <a:lnTo>
                    <a:pt x="185" y="107"/>
                  </a:lnTo>
                  <a:lnTo>
                    <a:pt x="187" y="104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7" y="104"/>
                  </a:lnTo>
                  <a:lnTo>
                    <a:pt x="190" y="102"/>
                  </a:lnTo>
                  <a:lnTo>
                    <a:pt x="194" y="104"/>
                  </a:lnTo>
                  <a:lnTo>
                    <a:pt x="190" y="104"/>
                  </a:lnTo>
                  <a:lnTo>
                    <a:pt x="192" y="104"/>
                  </a:lnTo>
                  <a:lnTo>
                    <a:pt x="194" y="107"/>
                  </a:lnTo>
                  <a:lnTo>
                    <a:pt x="199" y="107"/>
                  </a:lnTo>
                  <a:lnTo>
                    <a:pt x="204" y="104"/>
                  </a:lnTo>
                  <a:lnTo>
                    <a:pt x="204" y="102"/>
                  </a:lnTo>
                  <a:lnTo>
                    <a:pt x="199" y="102"/>
                  </a:lnTo>
                  <a:lnTo>
                    <a:pt x="199" y="104"/>
                  </a:lnTo>
                  <a:lnTo>
                    <a:pt x="199" y="104"/>
                  </a:lnTo>
                  <a:lnTo>
                    <a:pt x="197" y="100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9" y="95"/>
                  </a:lnTo>
                  <a:lnTo>
                    <a:pt x="201" y="97"/>
                  </a:lnTo>
                  <a:lnTo>
                    <a:pt x="204" y="100"/>
                  </a:lnTo>
                  <a:lnTo>
                    <a:pt x="206" y="100"/>
                  </a:lnTo>
                  <a:lnTo>
                    <a:pt x="209" y="97"/>
                  </a:lnTo>
                  <a:lnTo>
                    <a:pt x="206" y="95"/>
                  </a:lnTo>
                  <a:lnTo>
                    <a:pt x="206" y="95"/>
                  </a:lnTo>
                  <a:lnTo>
                    <a:pt x="201" y="95"/>
                  </a:lnTo>
                  <a:lnTo>
                    <a:pt x="201" y="95"/>
                  </a:lnTo>
                  <a:lnTo>
                    <a:pt x="201" y="92"/>
                  </a:lnTo>
                  <a:lnTo>
                    <a:pt x="201" y="92"/>
                  </a:lnTo>
                  <a:lnTo>
                    <a:pt x="197" y="92"/>
                  </a:lnTo>
                  <a:lnTo>
                    <a:pt x="197" y="90"/>
                  </a:lnTo>
                  <a:lnTo>
                    <a:pt x="199" y="90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197" y="88"/>
                  </a:lnTo>
                  <a:lnTo>
                    <a:pt x="199" y="88"/>
                  </a:lnTo>
                  <a:lnTo>
                    <a:pt x="201" y="88"/>
                  </a:lnTo>
                  <a:lnTo>
                    <a:pt x="204" y="88"/>
                  </a:lnTo>
                  <a:lnTo>
                    <a:pt x="206" y="90"/>
                  </a:lnTo>
                  <a:lnTo>
                    <a:pt x="209" y="88"/>
                  </a:lnTo>
                  <a:lnTo>
                    <a:pt x="209" y="85"/>
                  </a:lnTo>
                  <a:lnTo>
                    <a:pt x="204" y="85"/>
                  </a:lnTo>
                  <a:lnTo>
                    <a:pt x="199" y="83"/>
                  </a:lnTo>
                  <a:lnTo>
                    <a:pt x="197" y="83"/>
                  </a:lnTo>
                  <a:lnTo>
                    <a:pt x="201" y="83"/>
                  </a:lnTo>
                  <a:lnTo>
                    <a:pt x="206" y="83"/>
                  </a:lnTo>
                  <a:lnTo>
                    <a:pt x="206" y="81"/>
                  </a:lnTo>
                  <a:lnTo>
                    <a:pt x="201" y="81"/>
                  </a:lnTo>
                  <a:lnTo>
                    <a:pt x="199" y="81"/>
                  </a:lnTo>
                  <a:lnTo>
                    <a:pt x="199" y="81"/>
                  </a:lnTo>
                  <a:lnTo>
                    <a:pt x="197" y="81"/>
                  </a:lnTo>
                  <a:lnTo>
                    <a:pt x="197" y="78"/>
                  </a:lnTo>
                  <a:lnTo>
                    <a:pt x="197" y="78"/>
                  </a:lnTo>
                  <a:lnTo>
                    <a:pt x="199" y="78"/>
                  </a:lnTo>
                  <a:lnTo>
                    <a:pt x="201" y="76"/>
                  </a:lnTo>
                  <a:lnTo>
                    <a:pt x="199" y="76"/>
                  </a:lnTo>
                  <a:lnTo>
                    <a:pt x="201" y="76"/>
                  </a:lnTo>
                  <a:lnTo>
                    <a:pt x="209" y="76"/>
                  </a:lnTo>
                  <a:lnTo>
                    <a:pt x="211" y="76"/>
                  </a:lnTo>
                  <a:lnTo>
                    <a:pt x="211" y="73"/>
                  </a:lnTo>
                  <a:lnTo>
                    <a:pt x="211" y="73"/>
                  </a:lnTo>
                  <a:lnTo>
                    <a:pt x="209" y="73"/>
                  </a:lnTo>
                  <a:lnTo>
                    <a:pt x="209" y="73"/>
                  </a:lnTo>
                  <a:lnTo>
                    <a:pt x="204" y="71"/>
                  </a:lnTo>
                  <a:lnTo>
                    <a:pt x="201" y="71"/>
                  </a:lnTo>
                  <a:lnTo>
                    <a:pt x="204" y="69"/>
                  </a:lnTo>
                  <a:lnTo>
                    <a:pt x="204" y="71"/>
                  </a:lnTo>
                  <a:lnTo>
                    <a:pt x="209" y="71"/>
                  </a:lnTo>
                  <a:lnTo>
                    <a:pt x="209" y="69"/>
                  </a:lnTo>
                  <a:lnTo>
                    <a:pt x="201" y="66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7" y="69"/>
                  </a:lnTo>
                  <a:lnTo>
                    <a:pt x="197" y="69"/>
                  </a:lnTo>
                  <a:lnTo>
                    <a:pt x="201" y="62"/>
                  </a:lnTo>
                  <a:lnTo>
                    <a:pt x="199" y="62"/>
                  </a:lnTo>
                  <a:lnTo>
                    <a:pt x="201" y="59"/>
                  </a:lnTo>
                  <a:lnTo>
                    <a:pt x="204" y="59"/>
                  </a:lnTo>
                  <a:lnTo>
                    <a:pt x="206" y="57"/>
                  </a:lnTo>
                  <a:lnTo>
                    <a:pt x="209" y="55"/>
                  </a:lnTo>
                  <a:lnTo>
                    <a:pt x="204" y="55"/>
                  </a:lnTo>
                  <a:lnTo>
                    <a:pt x="206" y="50"/>
                  </a:lnTo>
                  <a:lnTo>
                    <a:pt x="211" y="50"/>
                  </a:lnTo>
                  <a:lnTo>
                    <a:pt x="213" y="47"/>
                  </a:lnTo>
                  <a:lnTo>
                    <a:pt x="213" y="45"/>
                  </a:lnTo>
                  <a:lnTo>
                    <a:pt x="211" y="47"/>
                  </a:lnTo>
                  <a:lnTo>
                    <a:pt x="209" y="45"/>
                  </a:lnTo>
                  <a:lnTo>
                    <a:pt x="206" y="45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6" y="50"/>
                  </a:lnTo>
                  <a:lnTo>
                    <a:pt x="204" y="50"/>
                  </a:lnTo>
                  <a:lnTo>
                    <a:pt x="204" y="47"/>
                  </a:lnTo>
                  <a:lnTo>
                    <a:pt x="206" y="45"/>
                  </a:lnTo>
                  <a:lnTo>
                    <a:pt x="211" y="45"/>
                  </a:lnTo>
                  <a:lnTo>
                    <a:pt x="213" y="45"/>
                  </a:lnTo>
                  <a:lnTo>
                    <a:pt x="216" y="45"/>
                  </a:lnTo>
                  <a:lnTo>
                    <a:pt x="220" y="43"/>
                  </a:lnTo>
                  <a:lnTo>
                    <a:pt x="216" y="40"/>
                  </a:lnTo>
                  <a:lnTo>
                    <a:pt x="213" y="43"/>
                  </a:lnTo>
                  <a:lnTo>
                    <a:pt x="211" y="43"/>
                  </a:lnTo>
                  <a:lnTo>
                    <a:pt x="206" y="40"/>
                  </a:lnTo>
                  <a:lnTo>
                    <a:pt x="204" y="40"/>
                  </a:lnTo>
                  <a:lnTo>
                    <a:pt x="204" y="43"/>
                  </a:lnTo>
                  <a:lnTo>
                    <a:pt x="201" y="43"/>
                  </a:lnTo>
                  <a:lnTo>
                    <a:pt x="201" y="40"/>
                  </a:lnTo>
                  <a:lnTo>
                    <a:pt x="201" y="40"/>
                  </a:lnTo>
                  <a:lnTo>
                    <a:pt x="204" y="40"/>
                  </a:lnTo>
                  <a:lnTo>
                    <a:pt x="209" y="40"/>
                  </a:lnTo>
                  <a:lnTo>
                    <a:pt x="211" y="40"/>
                  </a:lnTo>
                  <a:lnTo>
                    <a:pt x="211" y="38"/>
                  </a:lnTo>
                  <a:lnTo>
                    <a:pt x="216" y="40"/>
                  </a:lnTo>
                  <a:lnTo>
                    <a:pt x="218" y="40"/>
                  </a:lnTo>
                  <a:lnTo>
                    <a:pt x="220" y="40"/>
                  </a:lnTo>
                  <a:lnTo>
                    <a:pt x="220" y="38"/>
                  </a:lnTo>
                  <a:lnTo>
                    <a:pt x="225" y="38"/>
                  </a:lnTo>
                  <a:lnTo>
                    <a:pt x="225" y="38"/>
                  </a:lnTo>
                  <a:lnTo>
                    <a:pt x="223" y="36"/>
                  </a:lnTo>
                  <a:lnTo>
                    <a:pt x="225" y="36"/>
                  </a:lnTo>
                  <a:lnTo>
                    <a:pt x="227" y="36"/>
                  </a:lnTo>
                  <a:lnTo>
                    <a:pt x="235" y="31"/>
                  </a:lnTo>
                  <a:lnTo>
                    <a:pt x="235" y="29"/>
                  </a:lnTo>
                  <a:lnTo>
                    <a:pt x="227" y="26"/>
                  </a:lnTo>
                  <a:lnTo>
                    <a:pt x="218" y="2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3" y="26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1"/>
                  </a:lnTo>
                  <a:lnTo>
                    <a:pt x="209" y="31"/>
                  </a:lnTo>
                  <a:lnTo>
                    <a:pt x="206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1" y="29"/>
                  </a:lnTo>
                  <a:lnTo>
                    <a:pt x="201" y="31"/>
                  </a:lnTo>
                  <a:lnTo>
                    <a:pt x="197" y="33"/>
                  </a:lnTo>
                  <a:lnTo>
                    <a:pt x="194" y="36"/>
                  </a:lnTo>
                  <a:lnTo>
                    <a:pt x="192" y="38"/>
                  </a:lnTo>
                  <a:lnTo>
                    <a:pt x="192" y="40"/>
                  </a:lnTo>
                  <a:lnTo>
                    <a:pt x="190" y="43"/>
                  </a:lnTo>
                  <a:lnTo>
                    <a:pt x="187" y="40"/>
                  </a:lnTo>
                  <a:lnTo>
                    <a:pt x="187" y="40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2" y="36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7" y="31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187" y="24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80" y="31"/>
                  </a:lnTo>
                  <a:lnTo>
                    <a:pt x="178" y="31"/>
                  </a:lnTo>
                  <a:lnTo>
                    <a:pt x="175" y="31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8" y="29"/>
                  </a:lnTo>
                  <a:lnTo>
                    <a:pt x="178" y="29"/>
                  </a:lnTo>
                  <a:lnTo>
                    <a:pt x="183" y="26"/>
                  </a:lnTo>
                  <a:lnTo>
                    <a:pt x="183" y="24"/>
                  </a:lnTo>
                  <a:lnTo>
                    <a:pt x="183" y="24"/>
                  </a:lnTo>
                  <a:lnTo>
                    <a:pt x="173" y="24"/>
                  </a:lnTo>
                  <a:lnTo>
                    <a:pt x="171" y="24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6"/>
                  </a:lnTo>
                  <a:lnTo>
                    <a:pt x="154" y="26"/>
                  </a:lnTo>
                  <a:lnTo>
                    <a:pt x="161" y="24"/>
                  </a:lnTo>
                  <a:lnTo>
                    <a:pt x="161" y="24"/>
                  </a:lnTo>
                  <a:lnTo>
                    <a:pt x="159" y="21"/>
                  </a:lnTo>
                  <a:lnTo>
                    <a:pt x="161" y="21"/>
                  </a:lnTo>
                  <a:lnTo>
                    <a:pt x="164" y="21"/>
                  </a:lnTo>
                  <a:lnTo>
                    <a:pt x="173" y="21"/>
                  </a:lnTo>
                  <a:lnTo>
                    <a:pt x="175" y="21"/>
                  </a:lnTo>
                  <a:lnTo>
                    <a:pt x="185" y="21"/>
                  </a:lnTo>
                  <a:lnTo>
                    <a:pt x="190" y="19"/>
                  </a:lnTo>
                  <a:lnTo>
                    <a:pt x="192" y="21"/>
                  </a:lnTo>
                  <a:lnTo>
                    <a:pt x="197" y="19"/>
                  </a:lnTo>
                  <a:lnTo>
                    <a:pt x="197" y="17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197" y="14"/>
                  </a:lnTo>
                  <a:lnTo>
                    <a:pt x="192" y="12"/>
                  </a:lnTo>
                  <a:lnTo>
                    <a:pt x="187" y="12"/>
                  </a:lnTo>
                  <a:lnTo>
                    <a:pt x="190" y="12"/>
                  </a:lnTo>
                  <a:lnTo>
                    <a:pt x="187" y="12"/>
                  </a:lnTo>
                  <a:lnTo>
                    <a:pt x="183" y="14"/>
                  </a:lnTo>
                  <a:lnTo>
                    <a:pt x="183" y="12"/>
                  </a:lnTo>
                  <a:lnTo>
                    <a:pt x="185" y="12"/>
                  </a:lnTo>
                  <a:lnTo>
                    <a:pt x="185" y="10"/>
                  </a:lnTo>
                  <a:lnTo>
                    <a:pt x="183" y="7"/>
                  </a:lnTo>
                  <a:lnTo>
                    <a:pt x="178" y="7"/>
                  </a:lnTo>
                  <a:lnTo>
                    <a:pt x="178" y="10"/>
                  </a:lnTo>
                  <a:lnTo>
                    <a:pt x="168" y="10"/>
                  </a:lnTo>
                  <a:lnTo>
                    <a:pt x="166" y="7"/>
                  </a:lnTo>
                  <a:lnTo>
                    <a:pt x="161" y="7"/>
                  </a:lnTo>
                  <a:lnTo>
                    <a:pt x="156" y="10"/>
                  </a:lnTo>
                  <a:lnTo>
                    <a:pt x="156" y="12"/>
                  </a:lnTo>
                  <a:lnTo>
                    <a:pt x="149" y="12"/>
                  </a:lnTo>
                  <a:lnTo>
                    <a:pt x="149" y="12"/>
                  </a:lnTo>
                  <a:lnTo>
                    <a:pt x="147" y="14"/>
                  </a:lnTo>
                  <a:lnTo>
                    <a:pt x="147" y="12"/>
                  </a:lnTo>
                  <a:lnTo>
                    <a:pt x="145" y="12"/>
                  </a:lnTo>
                  <a:lnTo>
                    <a:pt x="142" y="14"/>
                  </a:lnTo>
                  <a:lnTo>
                    <a:pt x="142" y="14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7" y="10"/>
                  </a:lnTo>
                  <a:lnTo>
                    <a:pt x="152" y="10"/>
                  </a:lnTo>
                  <a:lnTo>
                    <a:pt x="149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9" y="7"/>
                  </a:lnTo>
                  <a:lnTo>
                    <a:pt x="164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3" y="5"/>
                  </a:lnTo>
                  <a:lnTo>
                    <a:pt x="180" y="5"/>
                  </a:lnTo>
                  <a:lnTo>
                    <a:pt x="171" y="2"/>
                  </a:lnTo>
                  <a:lnTo>
                    <a:pt x="171" y="2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0" y="2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38" y="5"/>
                  </a:lnTo>
                  <a:lnTo>
                    <a:pt x="133" y="2"/>
                  </a:lnTo>
                  <a:lnTo>
                    <a:pt x="133" y="2"/>
                  </a:lnTo>
                  <a:lnTo>
                    <a:pt x="133" y="2"/>
                  </a:lnTo>
                  <a:lnTo>
                    <a:pt x="130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30" y="5"/>
                  </a:lnTo>
                  <a:lnTo>
                    <a:pt x="128" y="7"/>
                  </a:lnTo>
                  <a:lnTo>
                    <a:pt x="130" y="7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3" y="7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0" y="10"/>
                  </a:lnTo>
                  <a:lnTo>
                    <a:pt x="128" y="12"/>
                  </a:lnTo>
                  <a:lnTo>
                    <a:pt x="130" y="12"/>
                  </a:lnTo>
                  <a:lnTo>
                    <a:pt x="130" y="14"/>
                  </a:lnTo>
                  <a:lnTo>
                    <a:pt x="130" y="14"/>
                  </a:lnTo>
                  <a:lnTo>
                    <a:pt x="128" y="12"/>
                  </a:lnTo>
                  <a:lnTo>
                    <a:pt x="126" y="10"/>
                  </a:lnTo>
                  <a:lnTo>
                    <a:pt x="123" y="12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9" y="7"/>
                  </a:lnTo>
                  <a:lnTo>
                    <a:pt x="114" y="7"/>
                  </a:lnTo>
                  <a:lnTo>
                    <a:pt x="111" y="7"/>
                  </a:lnTo>
                  <a:lnTo>
                    <a:pt x="109" y="7"/>
                  </a:lnTo>
                  <a:lnTo>
                    <a:pt x="114" y="7"/>
                  </a:lnTo>
                  <a:lnTo>
                    <a:pt x="114" y="10"/>
                  </a:lnTo>
                  <a:lnTo>
                    <a:pt x="111" y="10"/>
                  </a:lnTo>
                  <a:lnTo>
                    <a:pt x="109" y="7"/>
                  </a:lnTo>
                  <a:lnTo>
                    <a:pt x="104" y="7"/>
                  </a:lnTo>
                  <a:lnTo>
                    <a:pt x="104" y="10"/>
                  </a:lnTo>
                  <a:lnTo>
                    <a:pt x="107" y="10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4" y="12"/>
                  </a:lnTo>
                  <a:lnTo>
                    <a:pt x="121" y="14"/>
                  </a:lnTo>
                  <a:lnTo>
                    <a:pt x="123" y="14"/>
                  </a:lnTo>
                  <a:lnTo>
                    <a:pt x="126" y="17"/>
                  </a:lnTo>
                  <a:lnTo>
                    <a:pt x="126" y="19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16" y="17"/>
                  </a:lnTo>
                  <a:lnTo>
                    <a:pt x="116" y="17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09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4" y="14"/>
                  </a:lnTo>
                  <a:lnTo>
                    <a:pt x="111" y="19"/>
                  </a:lnTo>
                  <a:lnTo>
                    <a:pt x="109" y="19"/>
                  </a:lnTo>
                  <a:lnTo>
                    <a:pt x="116" y="21"/>
                  </a:lnTo>
                  <a:lnTo>
                    <a:pt x="114" y="21"/>
                  </a:lnTo>
                  <a:lnTo>
                    <a:pt x="111" y="21"/>
                  </a:lnTo>
                  <a:lnTo>
                    <a:pt x="107" y="21"/>
                  </a:lnTo>
                  <a:lnTo>
                    <a:pt x="107" y="21"/>
                  </a:lnTo>
                  <a:lnTo>
                    <a:pt x="107" y="24"/>
                  </a:lnTo>
                  <a:lnTo>
                    <a:pt x="107" y="26"/>
                  </a:lnTo>
                  <a:lnTo>
                    <a:pt x="109" y="26"/>
                  </a:lnTo>
                  <a:lnTo>
                    <a:pt x="109" y="29"/>
                  </a:lnTo>
                  <a:lnTo>
                    <a:pt x="107" y="29"/>
                  </a:lnTo>
                  <a:lnTo>
                    <a:pt x="102" y="24"/>
                  </a:lnTo>
                  <a:lnTo>
                    <a:pt x="100" y="21"/>
                  </a:lnTo>
                  <a:lnTo>
                    <a:pt x="95" y="21"/>
                  </a:lnTo>
                  <a:lnTo>
                    <a:pt x="95" y="21"/>
                  </a:lnTo>
                  <a:lnTo>
                    <a:pt x="93" y="19"/>
                  </a:lnTo>
                  <a:lnTo>
                    <a:pt x="90" y="19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83" y="19"/>
                  </a:lnTo>
                  <a:lnTo>
                    <a:pt x="85" y="19"/>
                  </a:lnTo>
                  <a:lnTo>
                    <a:pt x="83" y="21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83" y="26"/>
                  </a:lnTo>
                  <a:lnTo>
                    <a:pt x="90" y="29"/>
                  </a:lnTo>
                  <a:lnTo>
                    <a:pt x="88" y="29"/>
                  </a:lnTo>
                  <a:lnTo>
                    <a:pt x="81" y="2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4" y="29"/>
                  </a:lnTo>
                  <a:lnTo>
                    <a:pt x="74" y="31"/>
                  </a:lnTo>
                  <a:lnTo>
                    <a:pt x="74" y="29"/>
                  </a:lnTo>
                  <a:lnTo>
                    <a:pt x="74" y="24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6" y="19"/>
                  </a:lnTo>
                  <a:lnTo>
                    <a:pt x="66" y="21"/>
                  </a:lnTo>
                  <a:lnTo>
                    <a:pt x="64" y="21"/>
                  </a:lnTo>
                  <a:lnTo>
                    <a:pt x="62" y="21"/>
                  </a:lnTo>
                  <a:lnTo>
                    <a:pt x="59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9" y="29"/>
                  </a:lnTo>
                  <a:lnTo>
                    <a:pt x="59" y="31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31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6" y="43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1" y="47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6" y="47"/>
                  </a:lnTo>
                  <a:lnTo>
                    <a:pt x="33" y="47"/>
                  </a:lnTo>
                  <a:lnTo>
                    <a:pt x="33" y="50"/>
                  </a:lnTo>
                  <a:lnTo>
                    <a:pt x="36" y="50"/>
                  </a:lnTo>
                  <a:lnTo>
                    <a:pt x="31" y="50"/>
                  </a:lnTo>
                  <a:lnTo>
                    <a:pt x="33" y="52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19" y="57"/>
                  </a:lnTo>
                  <a:lnTo>
                    <a:pt x="19" y="59"/>
                  </a:lnTo>
                  <a:lnTo>
                    <a:pt x="14" y="59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3" y="62"/>
                  </a:lnTo>
                  <a:lnTo>
                    <a:pt x="3" y="64"/>
                  </a:lnTo>
                  <a:lnTo>
                    <a:pt x="0" y="64"/>
                  </a:lnTo>
                  <a:lnTo>
                    <a:pt x="3" y="6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0" y="69"/>
                  </a:lnTo>
                  <a:lnTo>
                    <a:pt x="10" y="71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7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1"/>
                  </a:lnTo>
                  <a:lnTo>
                    <a:pt x="26" y="71"/>
                  </a:lnTo>
                  <a:lnTo>
                    <a:pt x="29" y="71"/>
                  </a:lnTo>
                  <a:lnTo>
                    <a:pt x="26" y="73"/>
                  </a:lnTo>
                  <a:lnTo>
                    <a:pt x="24" y="73"/>
                  </a:lnTo>
                  <a:lnTo>
                    <a:pt x="21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21" y="73"/>
                  </a:lnTo>
                  <a:lnTo>
                    <a:pt x="26" y="73"/>
                  </a:lnTo>
                  <a:lnTo>
                    <a:pt x="26" y="76"/>
                  </a:lnTo>
                  <a:lnTo>
                    <a:pt x="24" y="76"/>
                  </a:lnTo>
                  <a:lnTo>
                    <a:pt x="21" y="73"/>
                  </a:lnTo>
                  <a:lnTo>
                    <a:pt x="19" y="76"/>
                  </a:lnTo>
                  <a:lnTo>
                    <a:pt x="17" y="76"/>
                  </a:lnTo>
                  <a:lnTo>
                    <a:pt x="14" y="73"/>
                  </a:lnTo>
                  <a:lnTo>
                    <a:pt x="12" y="73"/>
                  </a:lnTo>
                  <a:lnTo>
                    <a:pt x="7" y="76"/>
                  </a:lnTo>
                  <a:lnTo>
                    <a:pt x="10" y="78"/>
                  </a:lnTo>
                  <a:lnTo>
                    <a:pt x="12" y="78"/>
                  </a:lnTo>
                  <a:lnTo>
                    <a:pt x="12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9" y="78"/>
                  </a:lnTo>
                  <a:lnTo>
                    <a:pt x="19" y="81"/>
                  </a:lnTo>
                  <a:lnTo>
                    <a:pt x="17" y="81"/>
                  </a:lnTo>
                  <a:lnTo>
                    <a:pt x="14" y="81"/>
                  </a:lnTo>
                  <a:lnTo>
                    <a:pt x="17" y="83"/>
                  </a:lnTo>
                  <a:lnTo>
                    <a:pt x="21" y="83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6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6" y="81"/>
                  </a:lnTo>
                  <a:lnTo>
                    <a:pt x="36" y="83"/>
                  </a:lnTo>
                  <a:lnTo>
                    <a:pt x="38" y="83"/>
                  </a:lnTo>
                  <a:lnTo>
                    <a:pt x="38" y="81"/>
                  </a:lnTo>
                  <a:lnTo>
                    <a:pt x="40" y="81"/>
                  </a:lnTo>
                  <a:lnTo>
                    <a:pt x="40" y="83"/>
                  </a:lnTo>
                  <a:lnTo>
                    <a:pt x="43" y="83"/>
                  </a:lnTo>
                  <a:lnTo>
                    <a:pt x="48" y="83"/>
                  </a:lnTo>
                  <a:lnTo>
                    <a:pt x="45" y="83"/>
                  </a:lnTo>
                  <a:lnTo>
                    <a:pt x="48" y="85"/>
                  </a:lnTo>
                  <a:lnTo>
                    <a:pt x="50" y="83"/>
                  </a:lnTo>
                  <a:lnTo>
                    <a:pt x="50" y="85"/>
                  </a:lnTo>
                  <a:lnTo>
                    <a:pt x="52" y="85"/>
                  </a:lnTo>
                  <a:lnTo>
                    <a:pt x="57" y="85"/>
                  </a:lnTo>
                  <a:lnTo>
                    <a:pt x="55" y="88"/>
                  </a:lnTo>
                  <a:lnTo>
                    <a:pt x="57" y="90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66" y="104"/>
                  </a:lnTo>
                  <a:lnTo>
                    <a:pt x="69" y="107"/>
                  </a:lnTo>
                  <a:lnTo>
                    <a:pt x="69" y="109"/>
                  </a:lnTo>
                  <a:lnTo>
                    <a:pt x="71" y="111"/>
                  </a:lnTo>
                  <a:lnTo>
                    <a:pt x="71" y="114"/>
                  </a:lnTo>
                  <a:lnTo>
                    <a:pt x="69" y="114"/>
                  </a:lnTo>
                  <a:lnTo>
                    <a:pt x="69" y="114"/>
                  </a:lnTo>
                  <a:lnTo>
                    <a:pt x="69" y="116"/>
                  </a:lnTo>
                  <a:lnTo>
                    <a:pt x="69" y="118"/>
                  </a:lnTo>
                  <a:lnTo>
                    <a:pt x="71" y="121"/>
                  </a:lnTo>
                  <a:lnTo>
                    <a:pt x="66" y="121"/>
                  </a:lnTo>
                  <a:lnTo>
                    <a:pt x="69" y="123"/>
                  </a:lnTo>
                  <a:lnTo>
                    <a:pt x="74" y="123"/>
                  </a:lnTo>
                  <a:lnTo>
                    <a:pt x="74" y="121"/>
                  </a:lnTo>
                  <a:lnTo>
                    <a:pt x="76" y="121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78" y="121"/>
                  </a:lnTo>
                  <a:lnTo>
                    <a:pt x="81" y="121"/>
                  </a:lnTo>
                  <a:lnTo>
                    <a:pt x="78" y="123"/>
                  </a:lnTo>
                  <a:lnTo>
                    <a:pt x="83" y="126"/>
                  </a:lnTo>
                  <a:lnTo>
                    <a:pt x="85" y="126"/>
                  </a:lnTo>
                  <a:lnTo>
                    <a:pt x="83" y="128"/>
                  </a:lnTo>
                  <a:lnTo>
                    <a:pt x="85" y="128"/>
                  </a:lnTo>
                  <a:lnTo>
                    <a:pt x="85" y="130"/>
                  </a:lnTo>
                  <a:lnTo>
                    <a:pt x="88" y="130"/>
                  </a:lnTo>
                  <a:lnTo>
                    <a:pt x="85" y="133"/>
                  </a:lnTo>
                  <a:lnTo>
                    <a:pt x="81" y="130"/>
                  </a:lnTo>
                  <a:lnTo>
                    <a:pt x="78" y="130"/>
                  </a:lnTo>
                  <a:lnTo>
                    <a:pt x="76" y="128"/>
                  </a:lnTo>
                  <a:lnTo>
                    <a:pt x="74" y="128"/>
                  </a:lnTo>
                  <a:lnTo>
                    <a:pt x="71" y="128"/>
                  </a:lnTo>
                  <a:lnTo>
                    <a:pt x="74" y="130"/>
                  </a:lnTo>
                  <a:lnTo>
                    <a:pt x="76" y="133"/>
                  </a:lnTo>
                  <a:lnTo>
                    <a:pt x="81" y="135"/>
                  </a:lnTo>
                  <a:lnTo>
                    <a:pt x="85" y="135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85" y="140"/>
                  </a:lnTo>
                  <a:lnTo>
                    <a:pt x="85" y="142"/>
                  </a:lnTo>
                  <a:lnTo>
                    <a:pt x="85" y="142"/>
                  </a:lnTo>
                  <a:lnTo>
                    <a:pt x="85" y="144"/>
                  </a:lnTo>
                  <a:lnTo>
                    <a:pt x="83" y="144"/>
                  </a:lnTo>
                  <a:lnTo>
                    <a:pt x="81" y="144"/>
                  </a:lnTo>
                  <a:lnTo>
                    <a:pt x="78" y="147"/>
                  </a:lnTo>
                  <a:lnTo>
                    <a:pt x="81" y="147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88" y="149"/>
                  </a:lnTo>
                  <a:lnTo>
                    <a:pt x="83" y="147"/>
                  </a:lnTo>
                  <a:lnTo>
                    <a:pt x="78" y="147"/>
                  </a:lnTo>
                  <a:lnTo>
                    <a:pt x="76" y="149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49"/>
                  </a:lnTo>
                  <a:lnTo>
                    <a:pt x="88" y="152"/>
                  </a:lnTo>
                  <a:lnTo>
                    <a:pt x="85" y="152"/>
                  </a:lnTo>
                  <a:lnTo>
                    <a:pt x="83" y="152"/>
                  </a:lnTo>
                  <a:lnTo>
                    <a:pt x="81" y="149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81" y="156"/>
                  </a:lnTo>
                  <a:lnTo>
                    <a:pt x="78" y="159"/>
                  </a:lnTo>
                  <a:lnTo>
                    <a:pt x="76" y="159"/>
                  </a:lnTo>
                  <a:lnTo>
                    <a:pt x="76" y="161"/>
                  </a:lnTo>
                  <a:lnTo>
                    <a:pt x="78" y="163"/>
                  </a:lnTo>
                  <a:lnTo>
                    <a:pt x="81" y="166"/>
                  </a:lnTo>
                  <a:lnTo>
                    <a:pt x="81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81" y="171"/>
                  </a:lnTo>
                  <a:lnTo>
                    <a:pt x="81" y="173"/>
                  </a:lnTo>
                  <a:lnTo>
                    <a:pt x="81" y="178"/>
                  </a:lnTo>
                  <a:lnTo>
                    <a:pt x="81" y="180"/>
                  </a:lnTo>
                  <a:lnTo>
                    <a:pt x="83" y="182"/>
                  </a:lnTo>
                  <a:lnTo>
                    <a:pt x="85" y="178"/>
                  </a:lnTo>
                  <a:lnTo>
                    <a:pt x="85" y="175"/>
                  </a:lnTo>
                  <a:lnTo>
                    <a:pt x="90" y="178"/>
                  </a:lnTo>
                  <a:lnTo>
                    <a:pt x="90" y="180"/>
                  </a:lnTo>
                  <a:lnTo>
                    <a:pt x="88" y="180"/>
                  </a:lnTo>
                  <a:lnTo>
                    <a:pt x="88" y="182"/>
                  </a:lnTo>
                  <a:lnTo>
                    <a:pt x="88" y="185"/>
                  </a:lnTo>
                  <a:lnTo>
                    <a:pt x="83" y="185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5" y="189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7"/>
                  </a:lnTo>
                  <a:lnTo>
                    <a:pt x="88" y="199"/>
                  </a:lnTo>
                  <a:lnTo>
                    <a:pt x="90" y="199"/>
                  </a:lnTo>
                  <a:lnTo>
                    <a:pt x="90" y="201"/>
                  </a:lnTo>
                  <a:lnTo>
                    <a:pt x="93" y="206"/>
                  </a:lnTo>
                  <a:lnTo>
                    <a:pt x="95" y="206"/>
                  </a:lnTo>
                  <a:lnTo>
                    <a:pt x="95" y="208"/>
                  </a:lnTo>
                  <a:lnTo>
                    <a:pt x="97" y="211"/>
                  </a:lnTo>
                  <a:lnTo>
                    <a:pt x="97" y="213"/>
                  </a:lnTo>
                  <a:lnTo>
                    <a:pt x="97" y="213"/>
                  </a:lnTo>
                  <a:lnTo>
                    <a:pt x="100" y="211"/>
                  </a:lnTo>
                  <a:lnTo>
                    <a:pt x="104" y="211"/>
                  </a:lnTo>
                  <a:lnTo>
                    <a:pt x="107" y="213"/>
                  </a:lnTo>
                  <a:lnTo>
                    <a:pt x="109" y="216"/>
                  </a:lnTo>
                  <a:lnTo>
                    <a:pt x="109" y="218"/>
                  </a:lnTo>
                  <a:lnTo>
                    <a:pt x="109" y="220"/>
                  </a:lnTo>
                  <a:lnTo>
                    <a:pt x="111" y="220"/>
                  </a:lnTo>
                  <a:lnTo>
                    <a:pt x="114" y="220"/>
                  </a:lnTo>
                  <a:lnTo>
                    <a:pt x="116" y="218"/>
                  </a:lnTo>
                  <a:lnTo>
                    <a:pt x="114" y="216"/>
                  </a:lnTo>
                  <a:lnTo>
                    <a:pt x="116" y="216"/>
                  </a:lnTo>
                  <a:lnTo>
                    <a:pt x="116" y="213"/>
                  </a:lnTo>
                  <a:lnTo>
                    <a:pt x="116" y="211"/>
                  </a:lnTo>
                  <a:lnTo>
                    <a:pt x="116" y="208"/>
                  </a:lnTo>
                  <a:lnTo>
                    <a:pt x="119" y="208"/>
                  </a:lnTo>
                  <a:lnTo>
                    <a:pt x="121" y="204"/>
                  </a:lnTo>
                  <a:lnTo>
                    <a:pt x="119" y="201"/>
                  </a:lnTo>
                  <a:lnTo>
                    <a:pt x="119" y="197"/>
                  </a:lnTo>
                  <a:lnTo>
                    <a:pt x="119" y="197"/>
                  </a:lnTo>
                  <a:lnTo>
                    <a:pt x="119" y="194"/>
                  </a:lnTo>
                  <a:lnTo>
                    <a:pt x="121" y="194"/>
                  </a:lnTo>
                  <a:lnTo>
                    <a:pt x="121" y="189"/>
                  </a:lnTo>
                  <a:lnTo>
                    <a:pt x="123" y="189"/>
                  </a:lnTo>
                  <a:lnTo>
                    <a:pt x="123" y="189"/>
                  </a:lnTo>
                  <a:lnTo>
                    <a:pt x="121" y="187"/>
                  </a:lnTo>
                  <a:lnTo>
                    <a:pt x="126" y="187"/>
                  </a:lnTo>
                  <a:lnTo>
                    <a:pt x="126" y="182"/>
                  </a:lnTo>
                  <a:lnTo>
                    <a:pt x="121" y="182"/>
                  </a:lnTo>
                  <a:lnTo>
                    <a:pt x="121" y="180"/>
                  </a:lnTo>
                  <a:lnTo>
                    <a:pt x="123" y="180"/>
                  </a:lnTo>
                  <a:lnTo>
                    <a:pt x="126" y="178"/>
                  </a:lnTo>
                  <a:lnTo>
                    <a:pt x="123" y="175"/>
                  </a:lnTo>
                  <a:lnTo>
                    <a:pt x="123" y="173"/>
                  </a:lnTo>
                  <a:lnTo>
                    <a:pt x="128" y="173"/>
                  </a:lnTo>
                  <a:lnTo>
                    <a:pt x="128" y="171"/>
                  </a:lnTo>
                  <a:lnTo>
                    <a:pt x="126" y="168"/>
                  </a:lnTo>
                  <a:lnTo>
                    <a:pt x="126" y="168"/>
                  </a:lnTo>
                  <a:lnTo>
                    <a:pt x="135" y="166"/>
                  </a:lnTo>
                  <a:lnTo>
                    <a:pt x="135" y="161"/>
                  </a:lnTo>
                  <a:lnTo>
                    <a:pt x="135" y="159"/>
                  </a:lnTo>
                  <a:lnTo>
                    <a:pt x="138" y="159"/>
                  </a:lnTo>
                  <a:lnTo>
                    <a:pt x="138" y="163"/>
                  </a:lnTo>
                  <a:lnTo>
                    <a:pt x="138" y="163"/>
                  </a:lnTo>
                  <a:lnTo>
                    <a:pt x="140" y="163"/>
                  </a:lnTo>
                  <a:lnTo>
                    <a:pt x="142" y="163"/>
                  </a:lnTo>
                  <a:lnTo>
                    <a:pt x="145" y="163"/>
                  </a:lnTo>
                  <a:lnTo>
                    <a:pt x="145" y="159"/>
                  </a:lnTo>
                  <a:lnTo>
                    <a:pt x="147" y="161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4" y="149"/>
                  </a:lnTo>
                  <a:lnTo>
                    <a:pt x="159" y="149"/>
                  </a:lnTo>
                  <a:lnTo>
                    <a:pt x="159" y="147"/>
                  </a:lnTo>
                  <a:lnTo>
                    <a:pt x="156" y="144"/>
                  </a:lnTo>
                  <a:lnTo>
                    <a:pt x="154" y="144"/>
                  </a:lnTo>
                  <a:lnTo>
                    <a:pt x="156" y="144"/>
                  </a:lnTo>
                  <a:lnTo>
                    <a:pt x="161" y="147"/>
                  </a:lnTo>
                  <a:lnTo>
                    <a:pt x="161" y="147"/>
                  </a:lnTo>
                  <a:lnTo>
                    <a:pt x="164" y="147"/>
                  </a:lnTo>
                  <a:lnTo>
                    <a:pt x="166" y="147"/>
                  </a:lnTo>
                  <a:lnTo>
                    <a:pt x="166" y="144"/>
                  </a:lnTo>
                  <a:lnTo>
                    <a:pt x="168" y="147"/>
                  </a:lnTo>
                  <a:lnTo>
                    <a:pt x="171" y="147"/>
                  </a:lnTo>
                  <a:lnTo>
                    <a:pt x="173" y="144"/>
                  </a:lnTo>
                  <a:lnTo>
                    <a:pt x="175" y="144"/>
                  </a:lnTo>
                  <a:lnTo>
                    <a:pt x="178" y="142"/>
                  </a:lnTo>
                  <a:lnTo>
                    <a:pt x="183" y="142"/>
                  </a:lnTo>
                  <a:lnTo>
                    <a:pt x="183" y="140"/>
                  </a:lnTo>
                  <a:lnTo>
                    <a:pt x="185" y="140"/>
                  </a:lnTo>
                  <a:lnTo>
                    <a:pt x="187" y="140"/>
                  </a:lnTo>
                  <a:lnTo>
                    <a:pt x="187" y="140"/>
                  </a:lnTo>
                  <a:lnTo>
                    <a:pt x="190" y="137"/>
                  </a:lnTo>
                  <a:lnTo>
                    <a:pt x="19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01"/>
            <p:cNvSpPr>
              <a:spLocks noChangeArrowheads="1"/>
            </p:cNvSpPr>
            <p:nvPr/>
          </p:nvSpPr>
          <p:spPr bwMode="auto">
            <a:xfrm>
              <a:off x="1256622" y="3400538"/>
              <a:ext cx="1588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Rectangle 1202"/>
            <p:cNvSpPr>
              <a:spLocks noChangeArrowheads="1"/>
            </p:cNvSpPr>
            <p:nvPr/>
          </p:nvSpPr>
          <p:spPr bwMode="auto">
            <a:xfrm>
              <a:off x="1264559" y="3419588"/>
              <a:ext cx="3175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Freeform 1203"/>
            <p:cNvSpPr>
              <a:spLocks/>
            </p:cNvSpPr>
            <p:nvPr/>
          </p:nvSpPr>
          <p:spPr bwMode="auto">
            <a:xfrm>
              <a:off x="1270909" y="341958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Freeform 1204"/>
            <p:cNvSpPr>
              <a:spLocks/>
            </p:cNvSpPr>
            <p:nvPr/>
          </p:nvSpPr>
          <p:spPr bwMode="auto">
            <a:xfrm>
              <a:off x="1259797" y="3435463"/>
              <a:ext cx="15875" cy="11113"/>
            </a:xfrm>
            <a:custGeom>
              <a:avLst/>
              <a:gdLst>
                <a:gd name="T0" fmla="*/ 0 w 10"/>
                <a:gd name="T1" fmla="*/ 4 h 7"/>
                <a:gd name="T2" fmla="*/ 3 w 10"/>
                <a:gd name="T3" fmla="*/ 4 h 7"/>
                <a:gd name="T4" fmla="*/ 5 w 10"/>
                <a:gd name="T5" fmla="*/ 7 h 7"/>
                <a:gd name="T6" fmla="*/ 7 w 10"/>
                <a:gd name="T7" fmla="*/ 7 h 7"/>
                <a:gd name="T8" fmla="*/ 10 w 10"/>
                <a:gd name="T9" fmla="*/ 4 h 7"/>
                <a:gd name="T10" fmla="*/ 10 w 10"/>
                <a:gd name="T11" fmla="*/ 4 h 7"/>
                <a:gd name="T12" fmla="*/ 7 w 10"/>
                <a:gd name="T13" fmla="*/ 0 h 7"/>
                <a:gd name="T14" fmla="*/ 5 w 10"/>
                <a:gd name="T15" fmla="*/ 0 h 7"/>
                <a:gd name="T16" fmla="*/ 3 w 10"/>
                <a:gd name="T17" fmla="*/ 0 h 7"/>
                <a:gd name="T18" fmla="*/ 0 w 10"/>
                <a:gd name="T19" fmla="*/ 0 h 7"/>
                <a:gd name="T20" fmla="*/ 0 w 10"/>
                <a:gd name="T21" fmla="*/ 0 h 7"/>
                <a:gd name="T22" fmla="*/ 0 w 10"/>
                <a:gd name="T23" fmla="*/ 2 h 7"/>
                <a:gd name="T24" fmla="*/ 0 w 10"/>
                <a:gd name="T25" fmla="*/ 2 h 7"/>
                <a:gd name="T26" fmla="*/ 0 w 10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">
                  <a:moveTo>
                    <a:pt x="0" y="4"/>
                  </a:moveTo>
                  <a:lnTo>
                    <a:pt x="3" y="4"/>
                  </a:lnTo>
                  <a:lnTo>
                    <a:pt x="5" y="7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Freeform 1205"/>
            <p:cNvSpPr>
              <a:spLocks/>
            </p:cNvSpPr>
            <p:nvPr/>
          </p:nvSpPr>
          <p:spPr bwMode="auto">
            <a:xfrm>
              <a:off x="1158197" y="333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Freeform 1206"/>
            <p:cNvSpPr>
              <a:spLocks/>
            </p:cNvSpPr>
            <p:nvPr/>
          </p:nvSpPr>
          <p:spPr bwMode="auto">
            <a:xfrm>
              <a:off x="1151847" y="3337038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2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07"/>
            <p:cNvSpPr>
              <a:spLocks/>
            </p:cNvSpPr>
            <p:nvPr/>
          </p:nvSpPr>
          <p:spPr bwMode="auto">
            <a:xfrm>
              <a:off x="1264559" y="3257663"/>
              <a:ext cx="14288" cy="4763"/>
            </a:xfrm>
            <a:custGeom>
              <a:avLst/>
              <a:gdLst>
                <a:gd name="T0" fmla="*/ 4 w 9"/>
                <a:gd name="T1" fmla="*/ 3 h 3"/>
                <a:gd name="T2" fmla="*/ 9 w 9"/>
                <a:gd name="T3" fmla="*/ 3 h 3"/>
                <a:gd name="T4" fmla="*/ 7 w 9"/>
                <a:gd name="T5" fmla="*/ 0 h 3"/>
                <a:gd name="T6" fmla="*/ 4 w 9"/>
                <a:gd name="T7" fmla="*/ 0 h 3"/>
                <a:gd name="T8" fmla="*/ 4 w 9"/>
                <a:gd name="T9" fmla="*/ 0 h 3"/>
                <a:gd name="T10" fmla="*/ 2 w 9"/>
                <a:gd name="T11" fmla="*/ 0 h 3"/>
                <a:gd name="T12" fmla="*/ 0 w 9"/>
                <a:gd name="T13" fmla="*/ 0 h 3"/>
                <a:gd name="T14" fmla="*/ 0 w 9"/>
                <a:gd name="T15" fmla="*/ 0 h 3"/>
                <a:gd name="T16" fmla="*/ 4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4" y="3"/>
                  </a:moveTo>
                  <a:lnTo>
                    <a:pt x="9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Freeform 1208"/>
            <p:cNvSpPr>
              <a:spLocks/>
            </p:cNvSpPr>
            <p:nvPr/>
          </p:nvSpPr>
          <p:spPr bwMode="auto">
            <a:xfrm>
              <a:off x="1289959" y="3251313"/>
              <a:ext cx="7938" cy="3175"/>
            </a:xfrm>
            <a:custGeom>
              <a:avLst/>
              <a:gdLst>
                <a:gd name="T0" fmla="*/ 3 w 5"/>
                <a:gd name="T1" fmla="*/ 2 h 2"/>
                <a:gd name="T2" fmla="*/ 5 w 5"/>
                <a:gd name="T3" fmla="*/ 2 h 2"/>
                <a:gd name="T4" fmla="*/ 5 w 5"/>
                <a:gd name="T5" fmla="*/ 2 h 2"/>
                <a:gd name="T6" fmla="*/ 3 w 5"/>
                <a:gd name="T7" fmla="*/ 0 h 2"/>
                <a:gd name="T8" fmla="*/ 0 w 5"/>
                <a:gd name="T9" fmla="*/ 0 h 2"/>
                <a:gd name="T10" fmla="*/ 3 w 5"/>
                <a:gd name="T11" fmla="*/ 2 h 2"/>
                <a:gd name="T12" fmla="*/ 3 w 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3" y="2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Freeform 1209"/>
            <p:cNvSpPr>
              <a:spLocks/>
            </p:cNvSpPr>
            <p:nvPr/>
          </p:nvSpPr>
          <p:spPr bwMode="auto">
            <a:xfrm>
              <a:off x="1297897" y="3246551"/>
              <a:ext cx="19050" cy="1587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3 h 10"/>
                <a:gd name="T4" fmla="*/ 2 w 12"/>
                <a:gd name="T5" fmla="*/ 5 h 10"/>
                <a:gd name="T6" fmla="*/ 7 w 12"/>
                <a:gd name="T7" fmla="*/ 7 h 10"/>
                <a:gd name="T8" fmla="*/ 9 w 12"/>
                <a:gd name="T9" fmla="*/ 7 h 10"/>
                <a:gd name="T10" fmla="*/ 9 w 12"/>
                <a:gd name="T11" fmla="*/ 10 h 10"/>
                <a:gd name="T12" fmla="*/ 9 w 12"/>
                <a:gd name="T13" fmla="*/ 10 h 10"/>
                <a:gd name="T14" fmla="*/ 9 w 12"/>
                <a:gd name="T15" fmla="*/ 7 h 10"/>
                <a:gd name="T16" fmla="*/ 12 w 12"/>
                <a:gd name="T17" fmla="*/ 5 h 10"/>
                <a:gd name="T18" fmla="*/ 5 w 12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7"/>
                  </a:lnTo>
                  <a:lnTo>
                    <a:pt x="12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Freeform 1210"/>
            <p:cNvSpPr>
              <a:spLocks/>
            </p:cNvSpPr>
            <p:nvPr/>
          </p:nvSpPr>
          <p:spPr bwMode="auto">
            <a:xfrm>
              <a:off x="1294722" y="3243376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2 w 4"/>
                <a:gd name="T9" fmla="*/ 2 h 2"/>
                <a:gd name="T10" fmla="*/ 4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Freeform 1211"/>
            <p:cNvSpPr>
              <a:spLocks/>
            </p:cNvSpPr>
            <p:nvPr/>
          </p:nvSpPr>
          <p:spPr bwMode="auto">
            <a:xfrm>
              <a:off x="1301072" y="3240201"/>
              <a:ext cx="11113" cy="3175"/>
            </a:xfrm>
            <a:custGeom>
              <a:avLst/>
              <a:gdLst>
                <a:gd name="T0" fmla="*/ 3 w 7"/>
                <a:gd name="T1" fmla="*/ 2 h 2"/>
                <a:gd name="T2" fmla="*/ 7 w 7"/>
                <a:gd name="T3" fmla="*/ 2 h 2"/>
                <a:gd name="T4" fmla="*/ 7 w 7"/>
                <a:gd name="T5" fmla="*/ 2 h 2"/>
                <a:gd name="T6" fmla="*/ 7 w 7"/>
                <a:gd name="T7" fmla="*/ 0 h 2"/>
                <a:gd name="T8" fmla="*/ 3 w 7"/>
                <a:gd name="T9" fmla="*/ 0 h 2"/>
                <a:gd name="T10" fmla="*/ 3 w 7"/>
                <a:gd name="T11" fmla="*/ 0 h 2"/>
                <a:gd name="T12" fmla="*/ 3 w 7"/>
                <a:gd name="T13" fmla="*/ 2 h 2"/>
                <a:gd name="T14" fmla="*/ 0 w 7"/>
                <a:gd name="T15" fmla="*/ 2 h 2"/>
                <a:gd name="T16" fmla="*/ 3 w 7"/>
                <a:gd name="T17" fmla="*/ 2 h 2"/>
                <a:gd name="T18" fmla="*/ 3 w 7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3" y="2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Freeform 1212"/>
            <p:cNvSpPr>
              <a:spLocks/>
            </p:cNvSpPr>
            <p:nvPr/>
          </p:nvSpPr>
          <p:spPr bwMode="auto">
            <a:xfrm>
              <a:off x="1342347" y="3232263"/>
              <a:ext cx="11113" cy="7938"/>
            </a:xfrm>
            <a:custGeom>
              <a:avLst/>
              <a:gdLst>
                <a:gd name="T0" fmla="*/ 0 w 7"/>
                <a:gd name="T1" fmla="*/ 2 h 5"/>
                <a:gd name="T2" fmla="*/ 5 w 7"/>
                <a:gd name="T3" fmla="*/ 5 h 5"/>
                <a:gd name="T4" fmla="*/ 7 w 7"/>
                <a:gd name="T5" fmla="*/ 2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2 h 5"/>
                <a:gd name="T12" fmla="*/ 0 w 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lnTo>
                    <a:pt x="5" y="5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Freeform 1213"/>
            <p:cNvSpPr>
              <a:spLocks/>
            </p:cNvSpPr>
            <p:nvPr/>
          </p:nvSpPr>
          <p:spPr bwMode="auto">
            <a:xfrm>
              <a:off x="1342347" y="3235438"/>
              <a:ext cx="7938" cy="4763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3 h 3"/>
                <a:gd name="T4" fmla="*/ 5 w 5"/>
                <a:gd name="T5" fmla="*/ 3 h 3"/>
                <a:gd name="T6" fmla="*/ 3 w 5"/>
                <a:gd name="T7" fmla="*/ 3 h 3"/>
                <a:gd name="T8" fmla="*/ 0 w 5"/>
                <a:gd name="T9" fmla="*/ 0 h 3"/>
                <a:gd name="T10" fmla="*/ 3 w 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Freeform 1214"/>
            <p:cNvSpPr>
              <a:spLocks/>
            </p:cNvSpPr>
            <p:nvPr/>
          </p:nvSpPr>
          <p:spPr bwMode="auto">
            <a:xfrm>
              <a:off x="1339172" y="323543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0 w 2"/>
                <a:gd name="T7" fmla="*/ 0 h 3"/>
                <a:gd name="T8" fmla="*/ 2 w 2"/>
                <a:gd name="T9" fmla="*/ 3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Freeform 1215"/>
            <p:cNvSpPr>
              <a:spLocks/>
            </p:cNvSpPr>
            <p:nvPr/>
          </p:nvSpPr>
          <p:spPr bwMode="auto">
            <a:xfrm>
              <a:off x="1347109" y="32322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Freeform 1216"/>
            <p:cNvSpPr>
              <a:spLocks/>
            </p:cNvSpPr>
            <p:nvPr/>
          </p:nvSpPr>
          <p:spPr bwMode="auto">
            <a:xfrm>
              <a:off x="1083584" y="3919651"/>
              <a:ext cx="55563" cy="22225"/>
            </a:xfrm>
            <a:custGeom>
              <a:avLst/>
              <a:gdLst>
                <a:gd name="T0" fmla="*/ 31 w 35"/>
                <a:gd name="T1" fmla="*/ 14 h 14"/>
                <a:gd name="T2" fmla="*/ 35 w 35"/>
                <a:gd name="T3" fmla="*/ 12 h 14"/>
                <a:gd name="T4" fmla="*/ 35 w 35"/>
                <a:gd name="T5" fmla="*/ 12 h 14"/>
                <a:gd name="T6" fmla="*/ 31 w 35"/>
                <a:gd name="T7" fmla="*/ 9 h 14"/>
                <a:gd name="T8" fmla="*/ 28 w 35"/>
                <a:gd name="T9" fmla="*/ 9 h 14"/>
                <a:gd name="T10" fmla="*/ 28 w 35"/>
                <a:gd name="T11" fmla="*/ 7 h 14"/>
                <a:gd name="T12" fmla="*/ 26 w 35"/>
                <a:gd name="T13" fmla="*/ 7 h 14"/>
                <a:gd name="T14" fmla="*/ 21 w 35"/>
                <a:gd name="T15" fmla="*/ 2 h 14"/>
                <a:gd name="T16" fmla="*/ 16 w 35"/>
                <a:gd name="T17" fmla="*/ 2 h 14"/>
                <a:gd name="T18" fmla="*/ 16 w 35"/>
                <a:gd name="T19" fmla="*/ 2 h 14"/>
                <a:gd name="T20" fmla="*/ 14 w 35"/>
                <a:gd name="T21" fmla="*/ 0 h 14"/>
                <a:gd name="T22" fmla="*/ 9 w 35"/>
                <a:gd name="T23" fmla="*/ 0 h 14"/>
                <a:gd name="T24" fmla="*/ 7 w 35"/>
                <a:gd name="T25" fmla="*/ 0 h 14"/>
                <a:gd name="T26" fmla="*/ 5 w 35"/>
                <a:gd name="T27" fmla="*/ 0 h 14"/>
                <a:gd name="T28" fmla="*/ 0 w 35"/>
                <a:gd name="T29" fmla="*/ 2 h 14"/>
                <a:gd name="T30" fmla="*/ 0 w 35"/>
                <a:gd name="T31" fmla="*/ 2 h 14"/>
                <a:gd name="T32" fmla="*/ 2 w 35"/>
                <a:gd name="T33" fmla="*/ 2 h 14"/>
                <a:gd name="T34" fmla="*/ 5 w 35"/>
                <a:gd name="T35" fmla="*/ 2 h 14"/>
                <a:gd name="T36" fmla="*/ 7 w 35"/>
                <a:gd name="T37" fmla="*/ 0 h 14"/>
                <a:gd name="T38" fmla="*/ 7 w 35"/>
                <a:gd name="T39" fmla="*/ 2 h 14"/>
                <a:gd name="T40" fmla="*/ 12 w 35"/>
                <a:gd name="T41" fmla="*/ 5 h 14"/>
                <a:gd name="T42" fmla="*/ 14 w 35"/>
                <a:gd name="T43" fmla="*/ 5 h 14"/>
                <a:gd name="T44" fmla="*/ 16 w 35"/>
                <a:gd name="T45" fmla="*/ 7 h 14"/>
                <a:gd name="T46" fmla="*/ 19 w 35"/>
                <a:gd name="T47" fmla="*/ 7 h 14"/>
                <a:gd name="T48" fmla="*/ 21 w 35"/>
                <a:gd name="T49" fmla="*/ 9 h 14"/>
                <a:gd name="T50" fmla="*/ 24 w 35"/>
                <a:gd name="T51" fmla="*/ 9 h 14"/>
                <a:gd name="T52" fmla="*/ 26 w 35"/>
                <a:gd name="T53" fmla="*/ 9 h 14"/>
                <a:gd name="T54" fmla="*/ 24 w 35"/>
                <a:gd name="T55" fmla="*/ 12 h 14"/>
                <a:gd name="T56" fmla="*/ 24 w 35"/>
                <a:gd name="T57" fmla="*/ 14 h 14"/>
                <a:gd name="T58" fmla="*/ 24 w 35"/>
                <a:gd name="T59" fmla="*/ 14 h 14"/>
                <a:gd name="T60" fmla="*/ 28 w 35"/>
                <a:gd name="T61" fmla="*/ 14 h 14"/>
                <a:gd name="T62" fmla="*/ 31 w 35"/>
                <a:gd name="T6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14">
                  <a:moveTo>
                    <a:pt x="31" y="14"/>
                  </a:moveTo>
                  <a:lnTo>
                    <a:pt x="35" y="12"/>
                  </a:lnTo>
                  <a:lnTo>
                    <a:pt x="35" y="12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21" y="9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3" name="Rectangle 1217"/>
            <p:cNvSpPr>
              <a:spLocks noChangeArrowheads="1"/>
            </p:cNvSpPr>
            <p:nvPr/>
          </p:nvSpPr>
          <p:spPr bwMode="auto">
            <a:xfrm>
              <a:off x="1091522" y="3922826"/>
              <a:ext cx="3175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4" name="Freeform 1218"/>
            <p:cNvSpPr>
              <a:spLocks/>
            </p:cNvSpPr>
            <p:nvPr/>
          </p:nvSpPr>
          <p:spPr bwMode="auto">
            <a:xfrm>
              <a:off x="1116922" y="3952988"/>
              <a:ext cx="11113" cy="476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3 h 3"/>
                <a:gd name="T4" fmla="*/ 3 w 7"/>
                <a:gd name="T5" fmla="*/ 3 h 3"/>
                <a:gd name="T6" fmla="*/ 7 w 7"/>
                <a:gd name="T7" fmla="*/ 3 h 3"/>
                <a:gd name="T8" fmla="*/ 7 w 7"/>
                <a:gd name="T9" fmla="*/ 3 h 3"/>
                <a:gd name="T10" fmla="*/ 3 w 7"/>
                <a:gd name="T11" fmla="*/ 0 h 3"/>
                <a:gd name="T12" fmla="*/ 0 w 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5" name="Freeform 1219"/>
            <p:cNvSpPr>
              <a:spLocks/>
            </p:cNvSpPr>
            <p:nvPr/>
          </p:nvSpPr>
          <p:spPr bwMode="auto">
            <a:xfrm>
              <a:off x="1121684" y="3892663"/>
              <a:ext cx="3175" cy="7938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0 h 5"/>
                <a:gd name="T4" fmla="*/ 0 w 2"/>
                <a:gd name="T5" fmla="*/ 0 h 5"/>
                <a:gd name="T6" fmla="*/ 0 w 2"/>
                <a:gd name="T7" fmla="*/ 0 h 5"/>
                <a:gd name="T8" fmla="*/ 2 w 2"/>
                <a:gd name="T9" fmla="*/ 3 h 5"/>
                <a:gd name="T10" fmla="*/ 0 w 2"/>
                <a:gd name="T11" fmla="*/ 5 h 5"/>
                <a:gd name="T12" fmla="*/ 2 w 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6" name="Freeform 1220"/>
            <p:cNvSpPr>
              <a:spLocks/>
            </p:cNvSpPr>
            <p:nvPr/>
          </p:nvSpPr>
          <p:spPr bwMode="auto">
            <a:xfrm>
              <a:off x="1128034" y="3900601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3 h 5"/>
                <a:gd name="T4" fmla="*/ 0 w 3"/>
                <a:gd name="T5" fmla="*/ 0 h 5"/>
                <a:gd name="T6" fmla="*/ 0 w 3"/>
                <a:gd name="T7" fmla="*/ 3 h 5"/>
                <a:gd name="T8" fmla="*/ 0 w 3"/>
                <a:gd name="T9" fmla="*/ 3 h 5"/>
                <a:gd name="T10" fmla="*/ 0 w 3"/>
                <a:gd name="T11" fmla="*/ 5 h 5"/>
                <a:gd name="T12" fmla="*/ 3 w 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7" name="Freeform 1221"/>
            <p:cNvSpPr>
              <a:spLocks/>
            </p:cNvSpPr>
            <p:nvPr/>
          </p:nvSpPr>
          <p:spPr bwMode="auto">
            <a:xfrm>
              <a:off x="1132797" y="39085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8" name="Freeform 1222"/>
            <p:cNvSpPr>
              <a:spLocks/>
            </p:cNvSpPr>
            <p:nvPr/>
          </p:nvSpPr>
          <p:spPr bwMode="auto">
            <a:xfrm>
              <a:off x="1135972" y="3916476"/>
              <a:ext cx="0" cy="6350"/>
            </a:xfrm>
            <a:custGeom>
              <a:avLst/>
              <a:gdLst>
                <a:gd name="T0" fmla="*/ 4 h 4"/>
                <a:gd name="T1" fmla="*/ 2 h 4"/>
                <a:gd name="T2" fmla="*/ 0 h 4"/>
                <a:gd name="T3" fmla="*/ 0 h 4"/>
                <a:gd name="T4" fmla="*/ 4 h 4"/>
                <a:gd name="T5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" name="Freeform 1223"/>
            <p:cNvSpPr>
              <a:spLocks/>
            </p:cNvSpPr>
            <p:nvPr/>
          </p:nvSpPr>
          <p:spPr bwMode="auto">
            <a:xfrm>
              <a:off x="1139147" y="3922826"/>
              <a:ext cx="4763" cy="4763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3 h 3"/>
                <a:gd name="T8" fmla="*/ 3 w 3"/>
                <a:gd name="T9" fmla="*/ 0 h 3"/>
                <a:gd name="T10" fmla="*/ 3 w 3"/>
                <a:gd name="T11" fmla="*/ 0 h 3"/>
                <a:gd name="T12" fmla="*/ 0 w 3"/>
                <a:gd name="T13" fmla="*/ 0 h 3"/>
                <a:gd name="T14" fmla="*/ 3 w 3"/>
                <a:gd name="T15" fmla="*/ 0 h 3"/>
                <a:gd name="T16" fmla="*/ 3 w 3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" name="Freeform 1224"/>
            <p:cNvSpPr>
              <a:spLocks/>
            </p:cNvSpPr>
            <p:nvPr/>
          </p:nvSpPr>
          <p:spPr bwMode="auto">
            <a:xfrm>
              <a:off x="1143909" y="3933938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1" name="Rectangle 1225"/>
            <p:cNvSpPr>
              <a:spLocks noChangeArrowheads="1"/>
            </p:cNvSpPr>
            <p:nvPr/>
          </p:nvSpPr>
          <p:spPr bwMode="auto">
            <a:xfrm>
              <a:off x="1147084" y="3922826"/>
              <a:ext cx="4763" cy="4763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2" name="Rectangle 1226"/>
            <p:cNvSpPr>
              <a:spLocks noChangeArrowheads="1"/>
            </p:cNvSpPr>
            <p:nvPr/>
          </p:nvSpPr>
          <p:spPr bwMode="auto">
            <a:xfrm>
              <a:off x="1155022" y="3930763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3" name="Freeform 1227"/>
            <p:cNvSpPr>
              <a:spLocks/>
            </p:cNvSpPr>
            <p:nvPr/>
          </p:nvSpPr>
          <p:spPr bwMode="auto">
            <a:xfrm>
              <a:off x="1116922" y="3905363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2 h 4"/>
                <a:gd name="T4" fmla="*/ 0 w 3"/>
                <a:gd name="T5" fmla="*/ 4 h 4"/>
                <a:gd name="T6" fmla="*/ 3 w 3"/>
                <a:gd name="T7" fmla="*/ 4 h 4"/>
                <a:gd name="T8" fmla="*/ 3 w 3"/>
                <a:gd name="T9" fmla="*/ 2 h 4"/>
                <a:gd name="T10" fmla="*/ 3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4" name="Rectangle 1228"/>
            <p:cNvSpPr>
              <a:spLocks noChangeArrowheads="1"/>
            </p:cNvSpPr>
            <p:nvPr/>
          </p:nvSpPr>
          <p:spPr bwMode="auto">
            <a:xfrm>
              <a:off x="1116922" y="3892663"/>
              <a:ext cx="1588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5" name="Freeform 1229"/>
            <p:cNvSpPr>
              <a:spLocks/>
            </p:cNvSpPr>
            <p:nvPr/>
          </p:nvSpPr>
          <p:spPr bwMode="auto">
            <a:xfrm>
              <a:off x="1121684" y="3911713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6" name="Freeform 1230"/>
            <p:cNvSpPr>
              <a:spLocks/>
            </p:cNvSpPr>
            <p:nvPr/>
          </p:nvSpPr>
          <p:spPr bwMode="auto">
            <a:xfrm>
              <a:off x="1139147" y="3941876"/>
              <a:ext cx="38100" cy="15875"/>
            </a:xfrm>
            <a:custGeom>
              <a:avLst/>
              <a:gdLst>
                <a:gd name="T0" fmla="*/ 22 w 24"/>
                <a:gd name="T1" fmla="*/ 5 h 10"/>
                <a:gd name="T2" fmla="*/ 19 w 24"/>
                <a:gd name="T3" fmla="*/ 3 h 10"/>
                <a:gd name="T4" fmla="*/ 19 w 24"/>
                <a:gd name="T5" fmla="*/ 3 h 10"/>
                <a:gd name="T6" fmla="*/ 15 w 24"/>
                <a:gd name="T7" fmla="*/ 0 h 10"/>
                <a:gd name="T8" fmla="*/ 12 w 24"/>
                <a:gd name="T9" fmla="*/ 0 h 10"/>
                <a:gd name="T10" fmla="*/ 10 w 24"/>
                <a:gd name="T11" fmla="*/ 0 h 10"/>
                <a:gd name="T12" fmla="*/ 8 w 24"/>
                <a:gd name="T13" fmla="*/ 0 h 10"/>
                <a:gd name="T14" fmla="*/ 8 w 24"/>
                <a:gd name="T15" fmla="*/ 0 h 10"/>
                <a:gd name="T16" fmla="*/ 5 w 24"/>
                <a:gd name="T17" fmla="*/ 0 h 10"/>
                <a:gd name="T18" fmla="*/ 5 w 24"/>
                <a:gd name="T19" fmla="*/ 3 h 10"/>
                <a:gd name="T20" fmla="*/ 8 w 24"/>
                <a:gd name="T21" fmla="*/ 3 h 10"/>
                <a:gd name="T22" fmla="*/ 8 w 24"/>
                <a:gd name="T23" fmla="*/ 5 h 10"/>
                <a:gd name="T24" fmla="*/ 8 w 24"/>
                <a:gd name="T25" fmla="*/ 5 h 10"/>
                <a:gd name="T26" fmla="*/ 8 w 24"/>
                <a:gd name="T27" fmla="*/ 5 h 10"/>
                <a:gd name="T28" fmla="*/ 5 w 24"/>
                <a:gd name="T29" fmla="*/ 5 h 10"/>
                <a:gd name="T30" fmla="*/ 0 w 24"/>
                <a:gd name="T31" fmla="*/ 5 h 10"/>
                <a:gd name="T32" fmla="*/ 0 w 24"/>
                <a:gd name="T33" fmla="*/ 7 h 10"/>
                <a:gd name="T34" fmla="*/ 3 w 24"/>
                <a:gd name="T35" fmla="*/ 7 h 10"/>
                <a:gd name="T36" fmla="*/ 5 w 24"/>
                <a:gd name="T37" fmla="*/ 7 h 10"/>
                <a:gd name="T38" fmla="*/ 10 w 24"/>
                <a:gd name="T39" fmla="*/ 7 h 10"/>
                <a:gd name="T40" fmla="*/ 10 w 24"/>
                <a:gd name="T41" fmla="*/ 10 h 10"/>
                <a:gd name="T42" fmla="*/ 12 w 24"/>
                <a:gd name="T43" fmla="*/ 10 h 10"/>
                <a:gd name="T44" fmla="*/ 15 w 24"/>
                <a:gd name="T45" fmla="*/ 7 h 10"/>
                <a:gd name="T46" fmla="*/ 15 w 24"/>
                <a:gd name="T47" fmla="*/ 7 h 10"/>
                <a:gd name="T48" fmla="*/ 17 w 24"/>
                <a:gd name="T49" fmla="*/ 7 h 10"/>
                <a:gd name="T50" fmla="*/ 19 w 24"/>
                <a:gd name="T51" fmla="*/ 7 h 10"/>
                <a:gd name="T52" fmla="*/ 22 w 24"/>
                <a:gd name="T53" fmla="*/ 7 h 10"/>
                <a:gd name="T54" fmla="*/ 24 w 24"/>
                <a:gd name="T55" fmla="*/ 7 h 10"/>
                <a:gd name="T56" fmla="*/ 22 w 24"/>
                <a:gd name="T5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10">
                  <a:moveTo>
                    <a:pt x="22" y="5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7" name="Freeform 1231"/>
            <p:cNvSpPr>
              <a:spLocks/>
            </p:cNvSpPr>
            <p:nvPr/>
          </p:nvSpPr>
          <p:spPr bwMode="auto">
            <a:xfrm>
              <a:off x="1185184" y="3952988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5 w 5"/>
                <a:gd name="T4" fmla="*/ 5 w 5"/>
                <a:gd name="T5" fmla="*/ 0 w 5"/>
                <a:gd name="T6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8" name="Freeform 1232"/>
            <p:cNvSpPr>
              <a:spLocks/>
            </p:cNvSpPr>
            <p:nvPr/>
          </p:nvSpPr>
          <p:spPr bwMode="auto">
            <a:xfrm>
              <a:off x="1196297" y="3957751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" name="Freeform 1233"/>
            <p:cNvSpPr>
              <a:spLocks/>
            </p:cNvSpPr>
            <p:nvPr/>
          </p:nvSpPr>
          <p:spPr bwMode="auto">
            <a:xfrm>
              <a:off x="1215347" y="4002201"/>
              <a:ext cx="7938" cy="7938"/>
            </a:xfrm>
            <a:custGeom>
              <a:avLst/>
              <a:gdLst>
                <a:gd name="T0" fmla="*/ 0 w 5"/>
                <a:gd name="T1" fmla="*/ 2 h 5"/>
                <a:gd name="T2" fmla="*/ 2 w 5"/>
                <a:gd name="T3" fmla="*/ 5 h 5"/>
                <a:gd name="T4" fmla="*/ 5 w 5"/>
                <a:gd name="T5" fmla="*/ 5 h 5"/>
                <a:gd name="T6" fmla="*/ 5 w 5"/>
                <a:gd name="T7" fmla="*/ 2 h 5"/>
                <a:gd name="T8" fmla="*/ 2 w 5"/>
                <a:gd name="T9" fmla="*/ 2 h 5"/>
                <a:gd name="T10" fmla="*/ 5 w 5"/>
                <a:gd name="T11" fmla="*/ 0 h 5"/>
                <a:gd name="T12" fmla="*/ 0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2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" name="Rectangle 1234"/>
            <p:cNvSpPr>
              <a:spLocks noChangeArrowheads="1"/>
            </p:cNvSpPr>
            <p:nvPr/>
          </p:nvSpPr>
          <p:spPr bwMode="auto">
            <a:xfrm>
              <a:off x="1223284" y="4002201"/>
              <a:ext cx="3175" cy="1588"/>
            </a:xfrm>
            <a:prstGeom prst="rect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1" name="Freeform 1235"/>
            <p:cNvSpPr>
              <a:spLocks/>
            </p:cNvSpPr>
            <p:nvPr/>
          </p:nvSpPr>
          <p:spPr bwMode="auto">
            <a:xfrm>
              <a:off x="1215347" y="3964101"/>
              <a:ext cx="3175" cy="47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0 h 3"/>
                <a:gd name="T12" fmla="*/ 2 w 2"/>
                <a:gd name="T13" fmla="*/ 3 h 3"/>
                <a:gd name="T14" fmla="*/ 0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2" name="Freeform 1236"/>
            <p:cNvSpPr>
              <a:spLocks/>
            </p:cNvSpPr>
            <p:nvPr/>
          </p:nvSpPr>
          <p:spPr bwMode="auto">
            <a:xfrm>
              <a:off x="1218522" y="3976801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3" name="Freeform 1237"/>
            <p:cNvSpPr>
              <a:spLocks/>
            </p:cNvSpPr>
            <p:nvPr/>
          </p:nvSpPr>
          <p:spPr bwMode="auto">
            <a:xfrm>
              <a:off x="1215347" y="396092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4" name="Freeform 1238"/>
            <p:cNvSpPr>
              <a:spLocks/>
            </p:cNvSpPr>
            <p:nvPr/>
          </p:nvSpPr>
          <p:spPr bwMode="auto">
            <a:xfrm>
              <a:off x="1218522" y="397203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5" name="Freeform 1239"/>
            <p:cNvSpPr>
              <a:spLocks/>
            </p:cNvSpPr>
            <p:nvPr/>
          </p:nvSpPr>
          <p:spPr bwMode="auto">
            <a:xfrm>
              <a:off x="1218522" y="3987913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6" name="Freeform 1240"/>
            <p:cNvSpPr>
              <a:spLocks/>
            </p:cNvSpPr>
            <p:nvPr/>
          </p:nvSpPr>
          <p:spPr bwMode="auto">
            <a:xfrm>
              <a:off x="1215347" y="39942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7" name="Freeform 1241"/>
            <p:cNvSpPr>
              <a:spLocks/>
            </p:cNvSpPr>
            <p:nvPr/>
          </p:nvSpPr>
          <p:spPr bwMode="auto">
            <a:xfrm>
              <a:off x="1169309" y="399426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3 w 3"/>
                <a:gd name="T5" fmla="*/ 0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8" name="Freeform 1242"/>
            <p:cNvSpPr>
              <a:spLocks/>
            </p:cNvSpPr>
            <p:nvPr/>
          </p:nvSpPr>
          <p:spPr bwMode="auto">
            <a:xfrm>
              <a:off x="1039134" y="4076813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2 w 2"/>
                <a:gd name="T5" fmla="*/ 3 h 5"/>
                <a:gd name="T6" fmla="*/ 0 w 2"/>
                <a:gd name="T7" fmla="*/ 5 h 5"/>
                <a:gd name="T8" fmla="*/ 2 w 2"/>
                <a:gd name="T9" fmla="*/ 3 h 5"/>
                <a:gd name="T10" fmla="*/ 2 w 2"/>
                <a:gd name="T11" fmla="*/ 0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9" name="Freeform 1243"/>
            <p:cNvSpPr>
              <a:spLocks/>
            </p:cNvSpPr>
            <p:nvPr/>
          </p:nvSpPr>
          <p:spPr bwMode="auto">
            <a:xfrm>
              <a:off x="1045484" y="4081576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0" name="Freeform 1244"/>
            <p:cNvSpPr>
              <a:spLocks/>
            </p:cNvSpPr>
            <p:nvPr/>
          </p:nvSpPr>
          <p:spPr bwMode="auto">
            <a:xfrm>
              <a:off x="1361397" y="4494326"/>
              <a:ext cx="15875" cy="7938"/>
            </a:xfrm>
            <a:custGeom>
              <a:avLst/>
              <a:gdLst>
                <a:gd name="T0" fmla="*/ 5 w 10"/>
                <a:gd name="T1" fmla="*/ 0 h 5"/>
                <a:gd name="T2" fmla="*/ 0 w 10"/>
                <a:gd name="T3" fmla="*/ 0 h 5"/>
                <a:gd name="T4" fmla="*/ 0 w 10"/>
                <a:gd name="T5" fmla="*/ 0 h 5"/>
                <a:gd name="T6" fmla="*/ 5 w 10"/>
                <a:gd name="T7" fmla="*/ 3 h 5"/>
                <a:gd name="T8" fmla="*/ 7 w 10"/>
                <a:gd name="T9" fmla="*/ 5 h 5"/>
                <a:gd name="T10" fmla="*/ 10 w 10"/>
                <a:gd name="T11" fmla="*/ 5 h 5"/>
                <a:gd name="T12" fmla="*/ 10 w 10"/>
                <a:gd name="T13" fmla="*/ 3 h 5"/>
                <a:gd name="T14" fmla="*/ 5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1" name="Freeform 1245"/>
            <p:cNvSpPr>
              <a:spLocks/>
            </p:cNvSpPr>
            <p:nvPr/>
          </p:nvSpPr>
          <p:spPr bwMode="auto">
            <a:xfrm>
              <a:off x="1229634" y="3675176"/>
              <a:ext cx="41275" cy="49213"/>
            </a:xfrm>
            <a:custGeom>
              <a:avLst/>
              <a:gdLst>
                <a:gd name="T0" fmla="*/ 12 w 26"/>
                <a:gd name="T1" fmla="*/ 0 h 31"/>
                <a:gd name="T2" fmla="*/ 10 w 26"/>
                <a:gd name="T3" fmla="*/ 5 h 31"/>
                <a:gd name="T4" fmla="*/ 7 w 26"/>
                <a:gd name="T5" fmla="*/ 10 h 31"/>
                <a:gd name="T6" fmla="*/ 7 w 26"/>
                <a:gd name="T7" fmla="*/ 14 h 31"/>
                <a:gd name="T8" fmla="*/ 5 w 26"/>
                <a:gd name="T9" fmla="*/ 17 h 31"/>
                <a:gd name="T10" fmla="*/ 5 w 26"/>
                <a:gd name="T11" fmla="*/ 17 h 31"/>
                <a:gd name="T12" fmla="*/ 0 w 26"/>
                <a:gd name="T13" fmla="*/ 19 h 31"/>
                <a:gd name="T14" fmla="*/ 3 w 26"/>
                <a:gd name="T15" fmla="*/ 21 h 31"/>
                <a:gd name="T16" fmla="*/ 3 w 26"/>
                <a:gd name="T17" fmla="*/ 21 h 31"/>
                <a:gd name="T18" fmla="*/ 0 w 26"/>
                <a:gd name="T19" fmla="*/ 24 h 31"/>
                <a:gd name="T20" fmla="*/ 3 w 26"/>
                <a:gd name="T21" fmla="*/ 26 h 31"/>
                <a:gd name="T22" fmla="*/ 7 w 26"/>
                <a:gd name="T23" fmla="*/ 26 h 31"/>
                <a:gd name="T24" fmla="*/ 10 w 26"/>
                <a:gd name="T25" fmla="*/ 26 h 31"/>
                <a:gd name="T26" fmla="*/ 14 w 26"/>
                <a:gd name="T27" fmla="*/ 24 h 31"/>
                <a:gd name="T28" fmla="*/ 14 w 26"/>
                <a:gd name="T29" fmla="*/ 26 h 31"/>
                <a:gd name="T30" fmla="*/ 17 w 26"/>
                <a:gd name="T31" fmla="*/ 24 h 31"/>
                <a:gd name="T32" fmla="*/ 17 w 26"/>
                <a:gd name="T33" fmla="*/ 29 h 31"/>
                <a:gd name="T34" fmla="*/ 19 w 26"/>
                <a:gd name="T35" fmla="*/ 29 h 31"/>
                <a:gd name="T36" fmla="*/ 22 w 26"/>
                <a:gd name="T37" fmla="*/ 26 h 31"/>
                <a:gd name="T38" fmla="*/ 22 w 26"/>
                <a:gd name="T39" fmla="*/ 29 h 31"/>
                <a:gd name="T40" fmla="*/ 22 w 26"/>
                <a:gd name="T41" fmla="*/ 29 h 31"/>
                <a:gd name="T42" fmla="*/ 24 w 26"/>
                <a:gd name="T43" fmla="*/ 31 h 31"/>
                <a:gd name="T44" fmla="*/ 24 w 26"/>
                <a:gd name="T45" fmla="*/ 31 h 31"/>
                <a:gd name="T46" fmla="*/ 26 w 26"/>
                <a:gd name="T47" fmla="*/ 31 h 31"/>
                <a:gd name="T48" fmla="*/ 26 w 26"/>
                <a:gd name="T49" fmla="*/ 24 h 31"/>
                <a:gd name="T50" fmla="*/ 24 w 26"/>
                <a:gd name="T51" fmla="*/ 21 h 31"/>
                <a:gd name="T52" fmla="*/ 26 w 26"/>
                <a:gd name="T53" fmla="*/ 21 h 31"/>
                <a:gd name="T54" fmla="*/ 26 w 26"/>
                <a:gd name="T55" fmla="*/ 19 h 31"/>
                <a:gd name="T56" fmla="*/ 22 w 26"/>
                <a:gd name="T57" fmla="*/ 19 h 31"/>
                <a:gd name="T58" fmla="*/ 24 w 26"/>
                <a:gd name="T59" fmla="*/ 14 h 31"/>
                <a:gd name="T60" fmla="*/ 19 w 26"/>
                <a:gd name="T61" fmla="*/ 14 h 31"/>
                <a:gd name="T62" fmla="*/ 17 w 26"/>
                <a:gd name="T63" fmla="*/ 14 h 31"/>
                <a:gd name="T64" fmla="*/ 17 w 26"/>
                <a:gd name="T65" fmla="*/ 14 h 31"/>
                <a:gd name="T66" fmla="*/ 14 w 26"/>
                <a:gd name="T67" fmla="*/ 12 h 31"/>
                <a:gd name="T68" fmla="*/ 14 w 26"/>
                <a:gd name="T69" fmla="*/ 10 h 31"/>
                <a:gd name="T70" fmla="*/ 12 w 26"/>
                <a:gd name="T71" fmla="*/ 10 h 31"/>
                <a:gd name="T72" fmla="*/ 12 w 26"/>
                <a:gd name="T73" fmla="*/ 12 h 31"/>
                <a:gd name="T74" fmla="*/ 10 w 26"/>
                <a:gd name="T75" fmla="*/ 12 h 31"/>
                <a:gd name="T76" fmla="*/ 17 w 26"/>
                <a:gd name="T77" fmla="*/ 0 h 31"/>
                <a:gd name="T78" fmla="*/ 12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12" y="0"/>
                  </a:moveTo>
                  <a:lnTo>
                    <a:pt x="10" y="5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4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17" y="24"/>
                  </a:lnTo>
                  <a:lnTo>
                    <a:pt x="17" y="29"/>
                  </a:lnTo>
                  <a:lnTo>
                    <a:pt x="19" y="29"/>
                  </a:lnTo>
                  <a:lnTo>
                    <a:pt x="22" y="26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6" y="31"/>
                  </a:lnTo>
                  <a:lnTo>
                    <a:pt x="26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2" y="19"/>
                  </a:lnTo>
                  <a:lnTo>
                    <a:pt x="24" y="14"/>
                  </a:lnTo>
                  <a:lnTo>
                    <a:pt x="19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2" name="Freeform 1246"/>
            <p:cNvSpPr>
              <a:spLocks/>
            </p:cNvSpPr>
            <p:nvPr/>
          </p:nvSpPr>
          <p:spPr bwMode="auto">
            <a:xfrm>
              <a:off x="1218522" y="3721213"/>
              <a:ext cx="7938" cy="11113"/>
            </a:xfrm>
            <a:custGeom>
              <a:avLst/>
              <a:gdLst>
                <a:gd name="T0" fmla="*/ 3 w 5"/>
                <a:gd name="T1" fmla="*/ 7 h 7"/>
                <a:gd name="T2" fmla="*/ 5 w 5"/>
                <a:gd name="T3" fmla="*/ 2 h 7"/>
                <a:gd name="T4" fmla="*/ 5 w 5"/>
                <a:gd name="T5" fmla="*/ 0 h 7"/>
                <a:gd name="T6" fmla="*/ 3 w 5"/>
                <a:gd name="T7" fmla="*/ 0 h 7"/>
                <a:gd name="T8" fmla="*/ 3 w 5"/>
                <a:gd name="T9" fmla="*/ 2 h 7"/>
                <a:gd name="T10" fmla="*/ 0 w 5"/>
                <a:gd name="T11" fmla="*/ 4 h 7"/>
                <a:gd name="T12" fmla="*/ 0 w 5"/>
                <a:gd name="T13" fmla="*/ 7 h 7"/>
                <a:gd name="T14" fmla="*/ 3 w 5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3" name="Freeform 1247"/>
            <p:cNvSpPr>
              <a:spLocks/>
            </p:cNvSpPr>
            <p:nvPr/>
          </p:nvSpPr>
          <p:spPr bwMode="auto">
            <a:xfrm>
              <a:off x="1223284" y="3727563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3 h 5"/>
                <a:gd name="T6" fmla="*/ 0 w 2"/>
                <a:gd name="T7" fmla="*/ 5 h 5"/>
                <a:gd name="T8" fmla="*/ 2 w 2"/>
                <a:gd name="T9" fmla="*/ 5 h 5"/>
                <a:gd name="T10" fmla="*/ 2 w 2"/>
                <a:gd name="T11" fmla="*/ 3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4" name="Freeform 1248"/>
            <p:cNvSpPr>
              <a:spLocks/>
            </p:cNvSpPr>
            <p:nvPr/>
          </p:nvSpPr>
          <p:spPr bwMode="auto">
            <a:xfrm>
              <a:off x="1199472" y="3721213"/>
              <a:ext cx="15875" cy="11113"/>
            </a:xfrm>
            <a:custGeom>
              <a:avLst/>
              <a:gdLst>
                <a:gd name="T0" fmla="*/ 3 w 10"/>
                <a:gd name="T1" fmla="*/ 2 h 7"/>
                <a:gd name="T2" fmla="*/ 3 w 10"/>
                <a:gd name="T3" fmla="*/ 0 h 7"/>
                <a:gd name="T4" fmla="*/ 0 w 10"/>
                <a:gd name="T5" fmla="*/ 0 h 7"/>
                <a:gd name="T6" fmla="*/ 0 w 10"/>
                <a:gd name="T7" fmla="*/ 2 h 7"/>
                <a:gd name="T8" fmla="*/ 5 w 10"/>
                <a:gd name="T9" fmla="*/ 7 h 7"/>
                <a:gd name="T10" fmla="*/ 7 w 10"/>
                <a:gd name="T11" fmla="*/ 7 h 7"/>
                <a:gd name="T12" fmla="*/ 10 w 10"/>
                <a:gd name="T13" fmla="*/ 4 h 7"/>
                <a:gd name="T14" fmla="*/ 3 w 10"/>
                <a:gd name="T15" fmla="*/ 4 h 7"/>
                <a:gd name="T16" fmla="*/ 3 w 10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7"/>
                  </a:lnTo>
                  <a:lnTo>
                    <a:pt x="7" y="7"/>
                  </a:lnTo>
                  <a:lnTo>
                    <a:pt x="10" y="4"/>
                  </a:lnTo>
                  <a:lnTo>
                    <a:pt x="3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5" name="Freeform 1249"/>
            <p:cNvSpPr>
              <a:spLocks/>
            </p:cNvSpPr>
            <p:nvPr/>
          </p:nvSpPr>
          <p:spPr bwMode="auto">
            <a:xfrm>
              <a:off x="1215347" y="3713276"/>
              <a:ext cx="3175" cy="7938"/>
            </a:xfrm>
            <a:custGeom>
              <a:avLst/>
              <a:gdLst>
                <a:gd name="T0" fmla="*/ 2 w 2"/>
                <a:gd name="T1" fmla="*/ 2 h 5"/>
                <a:gd name="T2" fmla="*/ 2 w 2"/>
                <a:gd name="T3" fmla="*/ 2 h 5"/>
                <a:gd name="T4" fmla="*/ 2 w 2"/>
                <a:gd name="T5" fmla="*/ 0 h 5"/>
                <a:gd name="T6" fmla="*/ 2 w 2"/>
                <a:gd name="T7" fmla="*/ 0 h 5"/>
                <a:gd name="T8" fmla="*/ 0 w 2"/>
                <a:gd name="T9" fmla="*/ 2 h 5"/>
                <a:gd name="T10" fmla="*/ 0 w 2"/>
                <a:gd name="T11" fmla="*/ 5 h 5"/>
                <a:gd name="T12" fmla="*/ 0 w 2"/>
                <a:gd name="T13" fmla="*/ 5 h 5"/>
                <a:gd name="T14" fmla="*/ 2 w 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6" name="Freeform 1250"/>
            <p:cNvSpPr>
              <a:spLocks/>
            </p:cNvSpPr>
            <p:nvPr/>
          </p:nvSpPr>
          <p:spPr bwMode="auto">
            <a:xfrm>
              <a:off x="1204234" y="3691051"/>
              <a:ext cx="14288" cy="11113"/>
            </a:xfrm>
            <a:custGeom>
              <a:avLst/>
              <a:gdLst>
                <a:gd name="T0" fmla="*/ 9 w 9"/>
                <a:gd name="T1" fmla="*/ 4 h 7"/>
                <a:gd name="T2" fmla="*/ 2 w 9"/>
                <a:gd name="T3" fmla="*/ 0 h 7"/>
                <a:gd name="T4" fmla="*/ 2 w 9"/>
                <a:gd name="T5" fmla="*/ 0 h 7"/>
                <a:gd name="T6" fmla="*/ 0 w 9"/>
                <a:gd name="T7" fmla="*/ 2 h 7"/>
                <a:gd name="T8" fmla="*/ 0 w 9"/>
                <a:gd name="T9" fmla="*/ 4 h 7"/>
                <a:gd name="T10" fmla="*/ 4 w 9"/>
                <a:gd name="T11" fmla="*/ 7 h 7"/>
                <a:gd name="T12" fmla="*/ 7 w 9"/>
                <a:gd name="T13" fmla="*/ 7 h 7"/>
                <a:gd name="T14" fmla="*/ 9 w 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7" name="Freeform 1252"/>
            <p:cNvSpPr>
              <a:spLocks/>
            </p:cNvSpPr>
            <p:nvPr/>
          </p:nvSpPr>
          <p:spPr bwMode="auto">
            <a:xfrm>
              <a:off x="1155022" y="4480038"/>
              <a:ext cx="41275" cy="22225"/>
            </a:xfrm>
            <a:custGeom>
              <a:avLst/>
              <a:gdLst>
                <a:gd name="T0" fmla="*/ 0 w 26"/>
                <a:gd name="T1" fmla="*/ 14 h 14"/>
                <a:gd name="T2" fmla="*/ 2 w 26"/>
                <a:gd name="T3" fmla="*/ 14 h 14"/>
                <a:gd name="T4" fmla="*/ 5 w 26"/>
                <a:gd name="T5" fmla="*/ 14 h 14"/>
                <a:gd name="T6" fmla="*/ 12 w 26"/>
                <a:gd name="T7" fmla="*/ 14 h 14"/>
                <a:gd name="T8" fmla="*/ 14 w 26"/>
                <a:gd name="T9" fmla="*/ 14 h 14"/>
                <a:gd name="T10" fmla="*/ 16 w 26"/>
                <a:gd name="T11" fmla="*/ 14 h 14"/>
                <a:gd name="T12" fmla="*/ 19 w 26"/>
                <a:gd name="T13" fmla="*/ 14 h 14"/>
                <a:gd name="T14" fmla="*/ 21 w 26"/>
                <a:gd name="T15" fmla="*/ 14 h 14"/>
                <a:gd name="T16" fmla="*/ 24 w 26"/>
                <a:gd name="T17" fmla="*/ 14 h 14"/>
                <a:gd name="T18" fmla="*/ 26 w 26"/>
                <a:gd name="T19" fmla="*/ 14 h 14"/>
                <a:gd name="T20" fmla="*/ 26 w 26"/>
                <a:gd name="T21" fmla="*/ 14 h 14"/>
                <a:gd name="T22" fmla="*/ 21 w 26"/>
                <a:gd name="T23" fmla="*/ 12 h 14"/>
                <a:gd name="T24" fmla="*/ 19 w 26"/>
                <a:gd name="T25" fmla="*/ 12 h 14"/>
                <a:gd name="T26" fmla="*/ 16 w 26"/>
                <a:gd name="T27" fmla="*/ 9 h 14"/>
                <a:gd name="T28" fmla="*/ 14 w 26"/>
                <a:gd name="T29" fmla="*/ 7 h 14"/>
                <a:gd name="T30" fmla="*/ 12 w 26"/>
                <a:gd name="T31" fmla="*/ 2 h 14"/>
                <a:gd name="T32" fmla="*/ 12 w 26"/>
                <a:gd name="T33" fmla="*/ 0 h 14"/>
                <a:gd name="T34" fmla="*/ 9 w 26"/>
                <a:gd name="T35" fmla="*/ 0 h 14"/>
                <a:gd name="T36" fmla="*/ 9 w 26"/>
                <a:gd name="T37" fmla="*/ 0 h 14"/>
                <a:gd name="T38" fmla="*/ 7 w 26"/>
                <a:gd name="T39" fmla="*/ 2 h 14"/>
                <a:gd name="T40" fmla="*/ 5 w 26"/>
                <a:gd name="T41" fmla="*/ 2 h 14"/>
                <a:gd name="T42" fmla="*/ 5 w 26"/>
                <a:gd name="T43" fmla="*/ 4 h 14"/>
                <a:gd name="T44" fmla="*/ 5 w 26"/>
                <a:gd name="T45" fmla="*/ 7 h 14"/>
                <a:gd name="T46" fmla="*/ 7 w 26"/>
                <a:gd name="T47" fmla="*/ 4 h 14"/>
                <a:gd name="T48" fmla="*/ 7 w 26"/>
                <a:gd name="T49" fmla="*/ 4 h 14"/>
                <a:gd name="T50" fmla="*/ 9 w 26"/>
                <a:gd name="T51" fmla="*/ 4 h 14"/>
                <a:gd name="T52" fmla="*/ 7 w 26"/>
                <a:gd name="T53" fmla="*/ 7 h 14"/>
                <a:gd name="T54" fmla="*/ 7 w 26"/>
                <a:gd name="T55" fmla="*/ 9 h 14"/>
                <a:gd name="T56" fmla="*/ 7 w 26"/>
                <a:gd name="T57" fmla="*/ 9 h 14"/>
                <a:gd name="T58" fmla="*/ 9 w 26"/>
                <a:gd name="T59" fmla="*/ 12 h 14"/>
                <a:gd name="T60" fmla="*/ 12 w 26"/>
                <a:gd name="T61" fmla="*/ 12 h 14"/>
                <a:gd name="T62" fmla="*/ 14 w 26"/>
                <a:gd name="T63" fmla="*/ 12 h 14"/>
                <a:gd name="T64" fmla="*/ 14 w 26"/>
                <a:gd name="T65" fmla="*/ 12 h 14"/>
                <a:gd name="T66" fmla="*/ 12 w 26"/>
                <a:gd name="T67" fmla="*/ 12 h 14"/>
                <a:gd name="T68" fmla="*/ 7 w 26"/>
                <a:gd name="T69" fmla="*/ 12 h 14"/>
                <a:gd name="T70" fmla="*/ 5 w 26"/>
                <a:gd name="T71" fmla="*/ 12 h 14"/>
                <a:gd name="T72" fmla="*/ 0 w 26"/>
                <a:gd name="T73" fmla="*/ 12 h 14"/>
                <a:gd name="T74" fmla="*/ 0 w 26"/>
                <a:gd name="T7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2" y="14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9" y="14"/>
                  </a:lnTo>
                  <a:lnTo>
                    <a:pt x="21" y="14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8" name="Freeform 1253"/>
            <p:cNvSpPr>
              <a:spLocks/>
            </p:cNvSpPr>
            <p:nvPr/>
          </p:nvSpPr>
          <p:spPr bwMode="auto">
            <a:xfrm>
              <a:off x="531134" y="43895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9" name="Freeform 1254"/>
            <p:cNvSpPr>
              <a:spLocks/>
            </p:cNvSpPr>
            <p:nvPr/>
          </p:nvSpPr>
          <p:spPr bwMode="auto">
            <a:xfrm>
              <a:off x="531134" y="3460863"/>
              <a:ext cx="38100" cy="46038"/>
            </a:xfrm>
            <a:custGeom>
              <a:avLst/>
              <a:gdLst>
                <a:gd name="T0" fmla="*/ 12 w 24"/>
                <a:gd name="T1" fmla="*/ 26 h 29"/>
                <a:gd name="T2" fmla="*/ 12 w 24"/>
                <a:gd name="T3" fmla="*/ 24 h 29"/>
                <a:gd name="T4" fmla="*/ 14 w 24"/>
                <a:gd name="T5" fmla="*/ 22 h 29"/>
                <a:gd name="T6" fmla="*/ 12 w 24"/>
                <a:gd name="T7" fmla="*/ 19 h 29"/>
                <a:gd name="T8" fmla="*/ 12 w 24"/>
                <a:gd name="T9" fmla="*/ 19 h 29"/>
                <a:gd name="T10" fmla="*/ 14 w 24"/>
                <a:gd name="T11" fmla="*/ 17 h 29"/>
                <a:gd name="T12" fmla="*/ 19 w 24"/>
                <a:gd name="T13" fmla="*/ 17 h 29"/>
                <a:gd name="T14" fmla="*/ 19 w 24"/>
                <a:gd name="T15" fmla="*/ 14 h 29"/>
                <a:gd name="T16" fmla="*/ 19 w 24"/>
                <a:gd name="T17" fmla="*/ 12 h 29"/>
                <a:gd name="T18" fmla="*/ 21 w 24"/>
                <a:gd name="T19" fmla="*/ 12 h 29"/>
                <a:gd name="T20" fmla="*/ 24 w 24"/>
                <a:gd name="T21" fmla="*/ 10 h 29"/>
                <a:gd name="T22" fmla="*/ 19 w 24"/>
                <a:gd name="T23" fmla="*/ 7 h 29"/>
                <a:gd name="T24" fmla="*/ 14 w 24"/>
                <a:gd name="T25" fmla="*/ 3 h 29"/>
                <a:gd name="T26" fmla="*/ 12 w 24"/>
                <a:gd name="T27" fmla="*/ 5 h 29"/>
                <a:gd name="T28" fmla="*/ 9 w 24"/>
                <a:gd name="T29" fmla="*/ 3 h 29"/>
                <a:gd name="T30" fmla="*/ 5 w 24"/>
                <a:gd name="T31" fmla="*/ 3 h 29"/>
                <a:gd name="T32" fmla="*/ 7 w 24"/>
                <a:gd name="T33" fmla="*/ 5 h 29"/>
                <a:gd name="T34" fmla="*/ 7 w 24"/>
                <a:gd name="T35" fmla="*/ 7 h 29"/>
                <a:gd name="T36" fmla="*/ 7 w 24"/>
                <a:gd name="T37" fmla="*/ 7 h 29"/>
                <a:gd name="T38" fmla="*/ 7 w 24"/>
                <a:gd name="T39" fmla="*/ 7 h 29"/>
                <a:gd name="T40" fmla="*/ 2 w 24"/>
                <a:gd name="T41" fmla="*/ 5 h 29"/>
                <a:gd name="T42" fmla="*/ 5 w 24"/>
                <a:gd name="T43" fmla="*/ 5 h 29"/>
                <a:gd name="T44" fmla="*/ 5 w 24"/>
                <a:gd name="T45" fmla="*/ 3 h 29"/>
                <a:gd name="T46" fmla="*/ 0 w 24"/>
                <a:gd name="T47" fmla="*/ 0 h 29"/>
                <a:gd name="T48" fmla="*/ 0 w 24"/>
                <a:gd name="T49" fmla="*/ 24 h 29"/>
                <a:gd name="T50" fmla="*/ 2 w 24"/>
                <a:gd name="T51" fmla="*/ 24 h 29"/>
                <a:gd name="T52" fmla="*/ 5 w 24"/>
                <a:gd name="T53" fmla="*/ 24 h 29"/>
                <a:gd name="T54" fmla="*/ 7 w 24"/>
                <a:gd name="T55" fmla="*/ 29 h 29"/>
                <a:gd name="T56" fmla="*/ 9 w 24"/>
                <a:gd name="T57" fmla="*/ 29 h 29"/>
                <a:gd name="T58" fmla="*/ 12 w 24"/>
                <a:gd name="T59" fmla="*/ 29 h 29"/>
                <a:gd name="T60" fmla="*/ 12 w 24"/>
                <a:gd name="T61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29">
                  <a:moveTo>
                    <a:pt x="12" y="26"/>
                  </a:moveTo>
                  <a:lnTo>
                    <a:pt x="12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9" y="17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4" y="10"/>
                  </a:lnTo>
                  <a:lnTo>
                    <a:pt x="19" y="7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5" y="24"/>
                  </a:lnTo>
                  <a:lnTo>
                    <a:pt x="7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" name="Freeform 1257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2 w 14"/>
                <a:gd name="T1" fmla="*/ 0 h 5"/>
                <a:gd name="T2" fmla="*/ 0 w 14"/>
                <a:gd name="T3" fmla="*/ 0 h 5"/>
                <a:gd name="T4" fmla="*/ 0 w 14"/>
                <a:gd name="T5" fmla="*/ 0 h 5"/>
                <a:gd name="T6" fmla="*/ 2 w 14"/>
                <a:gd name="T7" fmla="*/ 2 h 5"/>
                <a:gd name="T8" fmla="*/ 7 w 14"/>
                <a:gd name="T9" fmla="*/ 5 h 5"/>
                <a:gd name="T10" fmla="*/ 12 w 14"/>
                <a:gd name="T11" fmla="*/ 5 h 5"/>
                <a:gd name="T12" fmla="*/ 14 w 14"/>
                <a:gd name="T13" fmla="*/ 2 h 5"/>
                <a:gd name="T14" fmla="*/ 14 w 14"/>
                <a:gd name="T15" fmla="*/ 2 h 5"/>
                <a:gd name="T16" fmla="*/ 14 w 14"/>
                <a:gd name="T17" fmla="*/ 0 h 5"/>
                <a:gd name="T18" fmla="*/ 12 w 14"/>
                <a:gd name="T19" fmla="*/ 0 h 5"/>
                <a:gd name="T20" fmla="*/ 12 w 14"/>
                <a:gd name="T21" fmla="*/ 0 h 5"/>
                <a:gd name="T22" fmla="*/ 7 w 14"/>
                <a:gd name="T23" fmla="*/ 0 h 5"/>
                <a:gd name="T24" fmla="*/ 5 w 14"/>
                <a:gd name="T25" fmla="*/ 0 h 5"/>
                <a:gd name="T26" fmla="*/ 2 w 14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1" name="Freeform 1258"/>
            <p:cNvSpPr>
              <a:spLocks/>
            </p:cNvSpPr>
            <p:nvPr/>
          </p:nvSpPr>
          <p:spPr bwMode="auto">
            <a:xfrm>
              <a:off x="2677434" y="3416413"/>
              <a:ext cx="22225" cy="7938"/>
            </a:xfrm>
            <a:custGeom>
              <a:avLst/>
              <a:gdLst>
                <a:gd name="T0" fmla="*/ 2 w 14"/>
                <a:gd name="T1" fmla="*/ 0 h 5"/>
                <a:gd name="T2" fmla="*/ 0 w 14"/>
                <a:gd name="T3" fmla="*/ 0 h 5"/>
                <a:gd name="T4" fmla="*/ 0 w 14"/>
                <a:gd name="T5" fmla="*/ 0 h 5"/>
                <a:gd name="T6" fmla="*/ 2 w 14"/>
                <a:gd name="T7" fmla="*/ 2 h 5"/>
                <a:gd name="T8" fmla="*/ 7 w 14"/>
                <a:gd name="T9" fmla="*/ 5 h 5"/>
                <a:gd name="T10" fmla="*/ 12 w 14"/>
                <a:gd name="T11" fmla="*/ 5 h 5"/>
                <a:gd name="T12" fmla="*/ 14 w 14"/>
                <a:gd name="T13" fmla="*/ 2 h 5"/>
                <a:gd name="T14" fmla="*/ 14 w 14"/>
                <a:gd name="T15" fmla="*/ 2 h 5"/>
                <a:gd name="T16" fmla="*/ 14 w 14"/>
                <a:gd name="T17" fmla="*/ 0 h 5"/>
                <a:gd name="T18" fmla="*/ 12 w 14"/>
                <a:gd name="T19" fmla="*/ 0 h 5"/>
                <a:gd name="T20" fmla="*/ 12 w 14"/>
                <a:gd name="T21" fmla="*/ 0 h 5"/>
                <a:gd name="T22" fmla="*/ 7 w 14"/>
                <a:gd name="T23" fmla="*/ 0 h 5"/>
                <a:gd name="T24" fmla="*/ 5 w 14"/>
                <a:gd name="T25" fmla="*/ 0 h 5"/>
                <a:gd name="T26" fmla="*/ 2 w 14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2" name="Freeform 1259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0 w 5"/>
                <a:gd name="T5" fmla="*/ 2 h 4"/>
                <a:gd name="T6" fmla="*/ 3 w 5"/>
                <a:gd name="T7" fmla="*/ 2 h 4"/>
                <a:gd name="T8" fmla="*/ 3 w 5"/>
                <a:gd name="T9" fmla="*/ 2 h 4"/>
                <a:gd name="T10" fmla="*/ 3 w 5"/>
                <a:gd name="T11" fmla="*/ 4 h 4"/>
                <a:gd name="T12" fmla="*/ 3 w 5"/>
                <a:gd name="T13" fmla="*/ 2 h 4"/>
                <a:gd name="T14" fmla="*/ 5 w 5"/>
                <a:gd name="T15" fmla="*/ 2 h 4"/>
                <a:gd name="T16" fmla="*/ 5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3" name="Freeform 1260"/>
            <p:cNvSpPr>
              <a:spLocks/>
            </p:cNvSpPr>
            <p:nvPr/>
          </p:nvSpPr>
          <p:spPr bwMode="auto">
            <a:xfrm>
              <a:off x="2477409" y="3405301"/>
              <a:ext cx="7938" cy="635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0 w 5"/>
                <a:gd name="T5" fmla="*/ 2 h 4"/>
                <a:gd name="T6" fmla="*/ 3 w 5"/>
                <a:gd name="T7" fmla="*/ 2 h 4"/>
                <a:gd name="T8" fmla="*/ 3 w 5"/>
                <a:gd name="T9" fmla="*/ 2 h 4"/>
                <a:gd name="T10" fmla="*/ 3 w 5"/>
                <a:gd name="T11" fmla="*/ 4 h 4"/>
                <a:gd name="T12" fmla="*/ 3 w 5"/>
                <a:gd name="T13" fmla="*/ 2 h 4"/>
                <a:gd name="T14" fmla="*/ 5 w 5"/>
                <a:gd name="T15" fmla="*/ 2 h 4"/>
                <a:gd name="T16" fmla="*/ 5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4" name="Freeform 1261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0 h 7"/>
                <a:gd name="T2" fmla="*/ 2 w 14"/>
                <a:gd name="T3" fmla="*/ 2 h 7"/>
                <a:gd name="T4" fmla="*/ 2 w 14"/>
                <a:gd name="T5" fmla="*/ 4 h 7"/>
                <a:gd name="T6" fmla="*/ 0 w 14"/>
                <a:gd name="T7" fmla="*/ 4 h 7"/>
                <a:gd name="T8" fmla="*/ 2 w 14"/>
                <a:gd name="T9" fmla="*/ 4 h 7"/>
                <a:gd name="T10" fmla="*/ 5 w 14"/>
                <a:gd name="T11" fmla="*/ 4 h 7"/>
                <a:gd name="T12" fmla="*/ 5 w 14"/>
                <a:gd name="T13" fmla="*/ 7 h 7"/>
                <a:gd name="T14" fmla="*/ 7 w 14"/>
                <a:gd name="T15" fmla="*/ 7 h 7"/>
                <a:gd name="T16" fmla="*/ 14 w 14"/>
                <a:gd name="T17" fmla="*/ 7 h 7"/>
                <a:gd name="T18" fmla="*/ 14 w 14"/>
                <a:gd name="T19" fmla="*/ 4 h 7"/>
                <a:gd name="T20" fmla="*/ 12 w 14"/>
                <a:gd name="T21" fmla="*/ 4 h 7"/>
                <a:gd name="T22" fmla="*/ 10 w 14"/>
                <a:gd name="T23" fmla="*/ 2 h 7"/>
                <a:gd name="T24" fmla="*/ 10 w 14"/>
                <a:gd name="T25" fmla="*/ 0 h 7"/>
                <a:gd name="T26" fmla="*/ 5 w 14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5" name="Freeform 1262"/>
            <p:cNvSpPr>
              <a:spLocks/>
            </p:cNvSpPr>
            <p:nvPr/>
          </p:nvSpPr>
          <p:spPr bwMode="auto">
            <a:xfrm>
              <a:off x="2444072" y="3383076"/>
              <a:ext cx="22225" cy="11113"/>
            </a:xfrm>
            <a:custGeom>
              <a:avLst/>
              <a:gdLst>
                <a:gd name="T0" fmla="*/ 5 w 14"/>
                <a:gd name="T1" fmla="*/ 0 h 7"/>
                <a:gd name="T2" fmla="*/ 2 w 14"/>
                <a:gd name="T3" fmla="*/ 2 h 7"/>
                <a:gd name="T4" fmla="*/ 2 w 14"/>
                <a:gd name="T5" fmla="*/ 4 h 7"/>
                <a:gd name="T6" fmla="*/ 0 w 14"/>
                <a:gd name="T7" fmla="*/ 4 h 7"/>
                <a:gd name="T8" fmla="*/ 2 w 14"/>
                <a:gd name="T9" fmla="*/ 4 h 7"/>
                <a:gd name="T10" fmla="*/ 5 w 14"/>
                <a:gd name="T11" fmla="*/ 4 h 7"/>
                <a:gd name="T12" fmla="*/ 5 w 14"/>
                <a:gd name="T13" fmla="*/ 7 h 7"/>
                <a:gd name="T14" fmla="*/ 7 w 14"/>
                <a:gd name="T15" fmla="*/ 7 h 7"/>
                <a:gd name="T16" fmla="*/ 14 w 14"/>
                <a:gd name="T17" fmla="*/ 7 h 7"/>
                <a:gd name="T18" fmla="*/ 14 w 14"/>
                <a:gd name="T19" fmla="*/ 4 h 7"/>
                <a:gd name="T20" fmla="*/ 12 w 14"/>
                <a:gd name="T21" fmla="*/ 4 h 7"/>
                <a:gd name="T22" fmla="*/ 10 w 14"/>
                <a:gd name="T23" fmla="*/ 2 h 7"/>
                <a:gd name="T24" fmla="*/ 10 w 14"/>
                <a:gd name="T25" fmla="*/ 0 h 7"/>
                <a:gd name="T26" fmla="*/ 5 w 14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">
                  <a:moveTo>
                    <a:pt x="5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6" name="Freeform 1263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7" name="Freeform 1264"/>
            <p:cNvSpPr>
              <a:spLocks/>
            </p:cNvSpPr>
            <p:nvPr/>
          </p:nvSpPr>
          <p:spPr bwMode="auto">
            <a:xfrm>
              <a:off x="2444072" y="3378313"/>
              <a:ext cx="7938" cy="7938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2 w 5"/>
                <a:gd name="T9" fmla="*/ 3 h 5"/>
                <a:gd name="T10" fmla="*/ 5 w 5"/>
                <a:gd name="T11" fmla="*/ 3 h 5"/>
                <a:gd name="T12" fmla="*/ 2 w 5"/>
                <a:gd name="T13" fmla="*/ 3 h 5"/>
                <a:gd name="T14" fmla="*/ 5 w 5"/>
                <a:gd name="T15" fmla="*/ 0 h 5"/>
                <a:gd name="T16" fmla="*/ 2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8" name="Freeform 1265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5 w 5"/>
                <a:gd name="T5" fmla="*/ 3 h 3"/>
                <a:gd name="T6" fmla="*/ 3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9" name="Freeform 1266"/>
            <p:cNvSpPr>
              <a:spLocks/>
            </p:cNvSpPr>
            <p:nvPr/>
          </p:nvSpPr>
          <p:spPr bwMode="auto">
            <a:xfrm>
              <a:off x="2413909" y="3378313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5 w 5"/>
                <a:gd name="T5" fmla="*/ 3 h 3"/>
                <a:gd name="T6" fmla="*/ 3 w 5"/>
                <a:gd name="T7" fmla="*/ 0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0" name="Freeform 1267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17 w 31"/>
                <a:gd name="T1" fmla="*/ 0 h 14"/>
                <a:gd name="T2" fmla="*/ 17 w 31"/>
                <a:gd name="T3" fmla="*/ 0 h 14"/>
                <a:gd name="T4" fmla="*/ 14 w 31"/>
                <a:gd name="T5" fmla="*/ 2 h 14"/>
                <a:gd name="T6" fmla="*/ 14 w 31"/>
                <a:gd name="T7" fmla="*/ 4 h 14"/>
                <a:gd name="T8" fmla="*/ 12 w 31"/>
                <a:gd name="T9" fmla="*/ 4 h 14"/>
                <a:gd name="T10" fmla="*/ 12 w 31"/>
                <a:gd name="T11" fmla="*/ 4 h 14"/>
                <a:gd name="T12" fmla="*/ 12 w 31"/>
                <a:gd name="T13" fmla="*/ 4 h 14"/>
                <a:gd name="T14" fmla="*/ 10 w 31"/>
                <a:gd name="T15" fmla="*/ 2 h 14"/>
                <a:gd name="T16" fmla="*/ 10 w 31"/>
                <a:gd name="T17" fmla="*/ 2 h 14"/>
                <a:gd name="T18" fmla="*/ 12 w 31"/>
                <a:gd name="T19" fmla="*/ 2 h 14"/>
                <a:gd name="T20" fmla="*/ 7 w 31"/>
                <a:gd name="T21" fmla="*/ 0 h 14"/>
                <a:gd name="T22" fmla="*/ 5 w 31"/>
                <a:gd name="T23" fmla="*/ 2 h 14"/>
                <a:gd name="T24" fmla="*/ 5 w 31"/>
                <a:gd name="T25" fmla="*/ 2 h 14"/>
                <a:gd name="T26" fmla="*/ 0 w 31"/>
                <a:gd name="T27" fmla="*/ 2 h 14"/>
                <a:gd name="T28" fmla="*/ 0 w 31"/>
                <a:gd name="T29" fmla="*/ 2 h 14"/>
                <a:gd name="T30" fmla="*/ 3 w 31"/>
                <a:gd name="T31" fmla="*/ 4 h 14"/>
                <a:gd name="T32" fmla="*/ 0 w 31"/>
                <a:gd name="T33" fmla="*/ 4 h 14"/>
                <a:gd name="T34" fmla="*/ 0 w 31"/>
                <a:gd name="T35" fmla="*/ 4 h 14"/>
                <a:gd name="T36" fmla="*/ 0 w 31"/>
                <a:gd name="T37" fmla="*/ 7 h 14"/>
                <a:gd name="T38" fmla="*/ 0 w 31"/>
                <a:gd name="T39" fmla="*/ 7 h 14"/>
                <a:gd name="T40" fmla="*/ 0 w 31"/>
                <a:gd name="T41" fmla="*/ 9 h 14"/>
                <a:gd name="T42" fmla="*/ 3 w 31"/>
                <a:gd name="T43" fmla="*/ 9 h 14"/>
                <a:gd name="T44" fmla="*/ 5 w 31"/>
                <a:gd name="T45" fmla="*/ 11 h 14"/>
                <a:gd name="T46" fmla="*/ 3 w 31"/>
                <a:gd name="T47" fmla="*/ 11 h 14"/>
                <a:gd name="T48" fmla="*/ 10 w 31"/>
                <a:gd name="T49" fmla="*/ 14 h 14"/>
                <a:gd name="T50" fmla="*/ 10 w 31"/>
                <a:gd name="T51" fmla="*/ 11 h 14"/>
                <a:gd name="T52" fmla="*/ 10 w 31"/>
                <a:gd name="T53" fmla="*/ 9 h 14"/>
                <a:gd name="T54" fmla="*/ 10 w 31"/>
                <a:gd name="T55" fmla="*/ 9 h 14"/>
                <a:gd name="T56" fmla="*/ 12 w 31"/>
                <a:gd name="T57" fmla="*/ 9 h 14"/>
                <a:gd name="T58" fmla="*/ 12 w 31"/>
                <a:gd name="T59" fmla="*/ 11 h 14"/>
                <a:gd name="T60" fmla="*/ 14 w 31"/>
                <a:gd name="T61" fmla="*/ 11 h 14"/>
                <a:gd name="T62" fmla="*/ 17 w 31"/>
                <a:gd name="T63" fmla="*/ 9 h 14"/>
                <a:gd name="T64" fmla="*/ 19 w 31"/>
                <a:gd name="T65" fmla="*/ 9 h 14"/>
                <a:gd name="T66" fmla="*/ 19 w 31"/>
                <a:gd name="T67" fmla="*/ 11 h 14"/>
                <a:gd name="T68" fmla="*/ 22 w 31"/>
                <a:gd name="T69" fmla="*/ 11 h 14"/>
                <a:gd name="T70" fmla="*/ 26 w 31"/>
                <a:gd name="T71" fmla="*/ 9 h 14"/>
                <a:gd name="T72" fmla="*/ 24 w 31"/>
                <a:gd name="T73" fmla="*/ 9 h 14"/>
                <a:gd name="T74" fmla="*/ 19 w 31"/>
                <a:gd name="T75" fmla="*/ 9 h 14"/>
                <a:gd name="T76" fmla="*/ 19 w 31"/>
                <a:gd name="T77" fmla="*/ 7 h 14"/>
                <a:gd name="T78" fmla="*/ 22 w 31"/>
                <a:gd name="T79" fmla="*/ 4 h 14"/>
                <a:gd name="T80" fmla="*/ 22 w 31"/>
                <a:gd name="T81" fmla="*/ 4 h 14"/>
                <a:gd name="T82" fmla="*/ 22 w 31"/>
                <a:gd name="T83" fmla="*/ 4 h 14"/>
                <a:gd name="T84" fmla="*/ 22 w 31"/>
                <a:gd name="T85" fmla="*/ 7 h 14"/>
                <a:gd name="T86" fmla="*/ 22 w 31"/>
                <a:gd name="T87" fmla="*/ 7 h 14"/>
                <a:gd name="T88" fmla="*/ 24 w 31"/>
                <a:gd name="T89" fmla="*/ 9 h 14"/>
                <a:gd name="T90" fmla="*/ 26 w 31"/>
                <a:gd name="T91" fmla="*/ 9 h 14"/>
                <a:gd name="T92" fmla="*/ 26 w 31"/>
                <a:gd name="T93" fmla="*/ 9 h 14"/>
                <a:gd name="T94" fmla="*/ 31 w 31"/>
                <a:gd name="T95" fmla="*/ 7 h 14"/>
                <a:gd name="T96" fmla="*/ 29 w 31"/>
                <a:gd name="T97" fmla="*/ 7 h 14"/>
                <a:gd name="T98" fmla="*/ 31 w 31"/>
                <a:gd name="T99" fmla="*/ 4 h 14"/>
                <a:gd name="T100" fmla="*/ 31 w 31"/>
                <a:gd name="T101" fmla="*/ 4 h 14"/>
                <a:gd name="T102" fmla="*/ 29 w 31"/>
                <a:gd name="T103" fmla="*/ 4 h 14"/>
                <a:gd name="T104" fmla="*/ 26 w 31"/>
                <a:gd name="T105" fmla="*/ 2 h 14"/>
                <a:gd name="T106" fmla="*/ 24 w 31"/>
                <a:gd name="T107" fmla="*/ 2 h 14"/>
                <a:gd name="T108" fmla="*/ 22 w 31"/>
                <a:gd name="T109" fmla="*/ 2 h 14"/>
                <a:gd name="T110" fmla="*/ 19 w 31"/>
                <a:gd name="T111" fmla="*/ 2 h 14"/>
                <a:gd name="T112" fmla="*/ 19 w 31"/>
                <a:gd name="T113" fmla="*/ 2 h 14"/>
                <a:gd name="T114" fmla="*/ 17 w 31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17" y="0"/>
                  </a:move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1" name="Freeform 1268"/>
            <p:cNvSpPr>
              <a:spLocks/>
            </p:cNvSpPr>
            <p:nvPr/>
          </p:nvSpPr>
          <p:spPr bwMode="auto">
            <a:xfrm>
              <a:off x="2425022" y="3352913"/>
              <a:ext cx="49213" cy="22225"/>
            </a:xfrm>
            <a:custGeom>
              <a:avLst/>
              <a:gdLst>
                <a:gd name="T0" fmla="*/ 17 w 31"/>
                <a:gd name="T1" fmla="*/ 0 h 14"/>
                <a:gd name="T2" fmla="*/ 17 w 31"/>
                <a:gd name="T3" fmla="*/ 0 h 14"/>
                <a:gd name="T4" fmla="*/ 14 w 31"/>
                <a:gd name="T5" fmla="*/ 2 h 14"/>
                <a:gd name="T6" fmla="*/ 14 w 31"/>
                <a:gd name="T7" fmla="*/ 4 h 14"/>
                <a:gd name="T8" fmla="*/ 12 w 31"/>
                <a:gd name="T9" fmla="*/ 4 h 14"/>
                <a:gd name="T10" fmla="*/ 12 w 31"/>
                <a:gd name="T11" fmla="*/ 4 h 14"/>
                <a:gd name="T12" fmla="*/ 12 w 31"/>
                <a:gd name="T13" fmla="*/ 4 h 14"/>
                <a:gd name="T14" fmla="*/ 10 w 31"/>
                <a:gd name="T15" fmla="*/ 2 h 14"/>
                <a:gd name="T16" fmla="*/ 10 w 31"/>
                <a:gd name="T17" fmla="*/ 2 h 14"/>
                <a:gd name="T18" fmla="*/ 12 w 31"/>
                <a:gd name="T19" fmla="*/ 2 h 14"/>
                <a:gd name="T20" fmla="*/ 7 w 31"/>
                <a:gd name="T21" fmla="*/ 0 h 14"/>
                <a:gd name="T22" fmla="*/ 5 w 31"/>
                <a:gd name="T23" fmla="*/ 2 h 14"/>
                <a:gd name="T24" fmla="*/ 5 w 31"/>
                <a:gd name="T25" fmla="*/ 2 h 14"/>
                <a:gd name="T26" fmla="*/ 0 w 31"/>
                <a:gd name="T27" fmla="*/ 2 h 14"/>
                <a:gd name="T28" fmla="*/ 0 w 31"/>
                <a:gd name="T29" fmla="*/ 2 h 14"/>
                <a:gd name="T30" fmla="*/ 3 w 31"/>
                <a:gd name="T31" fmla="*/ 4 h 14"/>
                <a:gd name="T32" fmla="*/ 0 w 31"/>
                <a:gd name="T33" fmla="*/ 4 h 14"/>
                <a:gd name="T34" fmla="*/ 0 w 31"/>
                <a:gd name="T35" fmla="*/ 4 h 14"/>
                <a:gd name="T36" fmla="*/ 0 w 31"/>
                <a:gd name="T37" fmla="*/ 7 h 14"/>
                <a:gd name="T38" fmla="*/ 0 w 31"/>
                <a:gd name="T39" fmla="*/ 7 h 14"/>
                <a:gd name="T40" fmla="*/ 0 w 31"/>
                <a:gd name="T41" fmla="*/ 9 h 14"/>
                <a:gd name="T42" fmla="*/ 3 w 31"/>
                <a:gd name="T43" fmla="*/ 9 h 14"/>
                <a:gd name="T44" fmla="*/ 5 w 31"/>
                <a:gd name="T45" fmla="*/ 11 h 14"/>
                <a:gd name="T46" fmla="*/ 3 w 31"/>
                <a:gd name="T47" fmla="*/ 11 h 14"/>
                <a:gd name="T48" fmla="*/ 10 w 31"/>
                <a:gd name="T49" fmla="*/ 14 h 14"/>
                <a:gd name="T50" fmla="*/ 10 w 31"/>
                <a:gd name="T51" fmla="*/ 11 h 14"/>
                <a:gd name="T52" fmla="*/ 10 w 31"/>
                <a:gd name="T53" fmla="*/ 9 h 14"/>
                <a:gd name="T54" fmla="*/ 10 w 31"/>
                <a:gd name="T55" fmla="*/ 9 h 14"/>
                <a:gd name="T56" fmla="*/ 12 w 31"/>
                <a:gd name="T57" fmla="*/ 9 h 14"/>
                <a:gd name="T58" fmla="*/ 12 w 31"/>
                <a:gd name="T59" fmla="*/ 11 h 14"/>
                <a:gd name="T60" fmla="*/ 14 w 31"/>
                <a:gd name="T61" fmla="*/ 11 h 14"/>
                <a:gd name="T62" fmla="*/ 17 w 31"/>
                <a:gd name="T63" fmla="*/ 9 h 14"/>
                <a:gd name="T64" fmla="*/ 19 w 31"/>
                <a:gd name="T65" fmla="*/ 9 h 14"/>
                <a:gd name="T66" fmla="*/ 19 w 31"/>
                <a:gd name="T67" fmla="*/ 11 h 14"/>
                <a:gd name="T68" fmla="*/ 22 w 31"/>
                <a:gd name="T69" fmla="*/ 11 h 14"/>
                <a:gd name="T70" fmla="*/ 26 w 31"/>
                <a:gd name="T71" fmla="*/ 9 h 14"/>
                <a:gd name="T72" fmla="*/ 24 w 31"/>
                <a:gd name="T73" fmla="*/ 9 h 14"/>
                <a:gd name="T74" fmla="*/ 19 w 31"/>
                <a:gd name="T75" fmla="*/ 9 h 14"/>
                <a:gd name="T76" fmla="*/ 19 w 31"/>
                <a:gd name="T77" fmla="*/ 7 h 14"/>
                <a:gd name="T78" fmla="*/ 22 w 31"/>
                <a:gd name="T79" fmla="*/ 4 h 14"/>
                <a:gd name="T80" fmla="*/ 22 w 31"/>
                <a:gd name="T81" fmla="*/ 4 h 14"/>
                <a:gd name="T82" fmla="*/ 22 w 31"/>
                <a:gd name="T83" fmla="*/ 4 h 14"/>
                <a:gd name="T84" fmla="*/ 22 w 31"/>
                <a:gd name="T85" fmla="*/ 7 h 14"/>
                <a:gd name="T86" fmla="*/ 22 w 31"/>
                <a:gd name="T87" fmla="*/ 7 h 14"/>
                <a:gd name="T88" fmla="*/ 24 w 31"/>
                <a:gd name="T89" fmla="*/ 9 h 14"/>
                <a:gd name="T90" fmla="*/ 26 w 31"/>
                <a:gd name="T91" fmla="*/ 9 h 14"/>
                <a:gd name="T92" fmla="*/ 26 w 31"/>
                <a:gd name="T93" fmla="*/ 9 h 14"/>
                <a:gd name="T94" fmla="*/ 31 w 31"/>
                <a:gd name="T95" fmla="*/ 7 h 14"/>
                <a:gd name="T96" fmla="*/ 29 w 31"/>
                <a:gd name="T97" fmla="*/ 7 h 14"/>
                <a:gd name="T98" fmla="*/ 31 w 31"/>
                <a:gd name="T99" fmla="*/ 4 h 14"/>
                <a:gd name="T100" fmla="*/ 31 w 31"/>
                <a:gd name="T101" fmla="*/ 4 h 14"/>
                <a:gd name="T102" fmla="*/ 29 w 31"/>
                <a:gd name="T103" fmla="*/ 4 h 14"/>
                <a:gd name="T104" fmla="*/ 26 w 31"/>
                <a:gd name="T105" fmla="*/ 2 h 14"/>
                <a:gd name="T106" fmla="*/ 24 w 31"/>
                <a:gd name="T107" fmla="*/ 2 h 14"/>
                <a:gd name="T108" fmla="*/ 22 w 31"/>
                <a:gd name="T109" fmla="*/ 2 h 14"/>
                <a:gd name="T110" fmla="*/ 19 w 31"/>
                <a:gd name="T111" fmla="*/ 2 h 14"/>
                <a:gd name="T112" fmla="*/ 19 w 31"/>
                <a:gd name="T113" fmla="*/ 2 h 14"/>
                <a:gd name="T114" fmla="*/ 17 w 31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14">
                  <a:moveTo>
                    <a:pt x="17" y="0"/>
                  </a:moveTo>
                  <a:lnTo>
                    <a:pt x="17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2" name="Freeform 1269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0 w 19"/>
                <a:gd name="T1" fmla="*/ 0 h 7"/>
                <a:gd name="T2" fmla="*/ 0 w 19"/>
                <a:gd name="T3" fmla="*/ 3 h 7"/>
                <a:gd name="T4" fmla="*/ 2 w 19"/>
                <a:gd name="T5" fmla="*/ 3 h 7"/>
                <a:gd name="T6" fmla="*/ 5 w 19"/>
                <a:gd name="T7" fmla="*/ 5 h 7"/>
                <a:gd name="T8" fmla="*/ 5 w 19"/>
                <a:gd name="T9" fmla="*/ 5 h 7"/>
                <a:gd name="T10" fmla="*/ 9 w 19"/>
                <a:gd name="T11" fmla="*/ 7 h 7"/>
                <a:gd name="T12" fmla="*/ 14 w 19"/>
                <a:gd name="T13" fmla="*/ 7 h 7"/>
                <a:gd name="T14" fmla="*/ 16 w 19"/>
                <a:gd name="T15" fmla="*/ 7 h 7"/>
                <a:gd name="T16" fmla="*/ 19 w 19"/>
                <a:gd name="T17" fmla="*/ 5 h 7"/>
                <a:gd name="T18" fmla="*/ 16 w 19"/>
                <a:gd name="T19" fmla="*/ 5 h 7"/>
                <a:gd name="T20" fmla="*/ 14 w 19"/>
                <a:gd name="T21" fmla="*/ 3 h 7"/>
                <a:gd name="T22" fmla="*/ 9 w 19"/>
                <a:gd name="T23" fmla="*/ 3 h 7"/>
                <a:gd name="T24" fmla="*/ 9 w 19"/>
                <a:gd name="T25" fmla="*/ 3 h 7"/>
                <a:gd name="T26" fmla="*/ 5 w 19"/>
                <a:gd name="T27" fmla="*/ 3 h 7"/>
                <a:gd name="T28" fmla="*/ 2 w 19"/>
                <a:gd name="T29" fmla="*/ 0 h 7"/>
                <a:gd name="T30" fmla="*/ 0 w 19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3" name="Freeform 1270"/>
            <p:cNvSpPr>
              <a:spLocks/>
            </p:cNvSpPr>
            <p:nvPr/>
          </p:nvSpPr>
          <p:spPr bwMode="auto">
            <a:xfrm>
              <a:off x="2482172" y="3359263"/>
              <a:ext cx="30163" cy="11113"/>
            </a:xfrm>
            <a:custGeom>
              <a:avLst/>
              <a:gdLst>
                <a:gd name="T0" fmla="*/ 0 w 19"/>
                <a:gd name="T1" fmla="*/ 0 h 7"/>
                <a:gd name="T2" fmla="*/ 0 w 19"/>
                <a:gd name="T3" fmla="*/ 3 h 7"/>
                <a:gd name="T4" fmla="*/ 2 w 19"/>
                <a:gd name="T5" fmla="*/ 3 h 7"/>
                <a:gd name="T6" fmla="*/ 5 w 19"/>
                <a:gd name="T7" fmla="*/ 5 h 7"/>
                <a:gd name="T8" fmla="*/ 5 w 19"/>
                <a:gd name="T9" fmla="*/ 5 h 7"/>
                <a:gd name="T10" fmla="*/ 9 w 19"/>
                <a:gd name="T11" fmla="*/ 7 h 7"/>
                <a:gd name="T12" fmla="*/ 14 w 19"/>
                <a:gd name="T13" fmla="*/ 7 h 7"/>
                <a:gd name="T14" fmla="*/ 16 w 19"/>
                <a:gd name="T15" fmla="*/ 7 h 7"/>
                <a:gd name="T16" fmla="*/ 19 w 19"/>
                <a:gd name="T17" fmla="*/ 5 h 7"/>
                <a:gd name="T18" fmla="*/ 16 w 19"/>
                <a:gd name="T19" fmla="*/ 5 h 7"/>
                <a:gd name="T20" fmla="*/ 14 w 19"/>
                <a:gd name="T21" fmla="*/ 3 h 7"/>
                <a:gd name="T22" fmla="*/ 9 w 19"/>
                <a:gd name="T23" fmla="*/ 3 h 7"/>
                <a:gd name="T24" fmla="*/ 9 w 19"/>
                <a:gd name="T25" fmla="*/ 3 h 7"/>
                <a:gd name="T26" fmla="*/ 5 w 19"/>
                <a:gd name="T27" fmla="*/ 3 h 7"/>
                <a:gd name="T28" fmla="*/ 2 w 19"/>
                <a:gd name="T29" fmla="*/ 0 h 7"/>
                <a:gd name="T30" fmla="*/ 0 w 19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7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9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4" name="Freeform 1271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5" name="Freeform 1272"/>
            <p:cNvSpPr>
              <a:spLocks/>
            </p:cNvSpPr>
            <p:nvPr/>
          </p:nvSpPr>
          <p:spPr bwMode="auto">
            <a:xfrm>
              <a:off x="2496459" y="3344976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6" name="Rectangle 1273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7" name="Rectangle 1274"/>
            <p:cNvSpPr>
              <a:spLocks noChangeArrowheads="1"/>
            </p:cNvSpPr>
            <p:nvPr/>
          </p:nvSpPr>
          <p:spPr bwMode="auto">
            <a:xfrm>
              <a:off x="2518684" y="3352913"/>
              <a:ext cx="476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8" name="Freeform 1275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9" name="Freeform 1276"/>
            <p:cNvSpPr>
              <a:spLocks/>
            </p:cNvSpPr>
            <p:nvPr/>
          </p:nvSpPr>
          <p:spPr bwMode="auto">
            <a:xfrm>
              <a:off x="2425022" y="3416413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0" name="Rectangle 1277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1" name="Rectangle 1278"/>
            <p:cNvSpPr>
              <a:spLocks noChangeArrowheads="1"/>
            </p:cNvSpPr>
            <p:nvPr/>
          </p:nvSpPr>
          <p:spPr bwMode="auto">
            <a:xfrm>
              <a:off x="2432959" y="3411651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2" name="Freeform 1279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3" name="Freeform 1280"/>
            <p:cNvSpPr>
              <a:spLocks/>
            </p:cNvSpPr>
            <p:nvPr/>
          </p:nvSpPr>
          <p:spPr bwMode="auto">
            <a:xfrm>
              <a:off x="2347234" y="338307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4" name="Freeform 1281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5" name="Freeform 1282"/>
            <p:cNvSpPr>
              <a:spLocks/>
            </p:cNvSpPr>
            <p:nvPr/>
          </p:nvSpPr>
          <p:spPr bwMode="auto">
            <a:xfrm>
              <a:off x="2353584" y="338625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6" name="Freeform 1283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7" name="Freeform 1284"/>
            <p:cNvSpPr>
              <a:spLocks/>
            </p:cNvSpPr>
            <p:nvPr/>
          </p:nvSpPr>
          <p:spPr bwMode="auto">
            <a:xfrm>
              <a:off x="2361522" y="3389426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8" name="Freeform 1285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3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2 h 5"/>
                <a:gd name="T8" fmla="*/ 0 w 7"/>
                <a:gd name="T9" fmla="*/ 2 h 5"/>
                <a:gd name="T10" fmla="*/ 3 w 7"/>
                <a:gd name="T11" fmla="*/ 5 h 5"/>
                <a:gd name="T12" fmla="*/ 5 w 7"/>
                <a:gd name="T13" fmla="*/ 2 h 5"/>
                <a:gd name="T14" fmla="*/ 5 w 7"/>
                <a:gd name="T15" fmla="*/ 2 h 5"/>
                <a:gd name="T16" fmla="*/ 7 w 7"/>
                <a:gd name="T17" fmla="*/ 0 h 5"/>
                <a:gd name="T18" fmla="*/ 7 w 7"/>
                <a:gd name="T19" fmla="*/ 0 h 5"/>
                <a:gd name="T20" fmla="*/ 3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9" name="Freeform 1286"/>
            <p:cNvSpPr>
              <a:spLocks/>
            </p:cNvSpPr>
            <p:nvPr/>
          </p:nvSpPr>
          <p:spPr bwMode="auto">
            <a:xfrm>
              <a:off x="2271034" y="3375138"/>
              <a:ext cx="11113" cy="7938"/>
            </a:xfrm>
            <a:custGeom>
              <a:avLst/>
              <a:gdLst>
                <a:gd name="T0" fmla="*/ 3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2 h 5"/>
                <a:gd name="T8" fmla="*/ 0 w 7"/>
                <a:gd name="T9" fmla="*/ 2 h 5"/>
                <a:gd name="T10" fmla="*/ 3 w 7"/>
                <a:gd name="T11" fmla="*/ 5 h 5"/>
                <a:gd name="T12" fmla="*/ 5 w 7"/>
                <a:gd name="T13" fmla="*/ 2 h 5"/>
                <a:gd name="T14" fmla="*/ 5 w 7"/>
                <a:gd name="T15" fmla="*/ 2 h 5"/>
                <a:gd name="T16" fmla="*/ 7 w 7"/>
                <a:gd name="T17" fmla="*/ 0 h 5"/>
                <a:gd name="T18" fmla="*/ 7 w 7"/>
                <a:gd name="T19" fmla="*/ 0 h 5"/>
                <a:gd name="T20" fmla="*/ 3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0" name="Freeform 1287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2 h 5"/>
                <a:gd name="T4" fmla="*/ 0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3 w 3"/>
                <a:gd name="T11" fmla="*/ 2 h 5"/>
                <a:gd name="T12" fmla="*/ 3 w 3"/>
                <a:gd name="T13" fmla="*/ 2 h 5"/>
                <a:gd name="T14" fmla="*/ 3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" name="Freeform 1288"/>
            <p:cNvSpPr>
              <a:spLocks/>
            </p:cNvSpPr>
            <p:nvPr/>
          </p:nvSpPr>
          <p:spPr bwMode="auto">
            <a:xfrm>
              <a:off x="2293259" y="337513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2 h 5"/>
                <a:gd name="T4" fmla="*/ 0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3 w 3"/>
                <a:gd name="T11" fmla="*/ 2 h 5"/>
                <a:gd name="T12" fmla="*/ 3 w 3"/>
                <a:gd name="T13" fmla="*/ 2 h 5"/>
                <a:gd name="T14" fmla="*/ 3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2" name="Freeform 1289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3 w 5"/>
                <a:gd name="T3" fmla="*/ 5 w 5"/>
                <a:gd name="T4" fmla="*/ 3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3" name="Freeform 1290"/>
            <p:cNvSpPr>
              <a:spLocks/>
            </p:cNvSpPr>
            <p:nvPr/>
          </p:nvSpPr>
          <p:spPr bwMode="auto">
            <a:xfrm>
              <a:off x="2271034" y="3348151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3 w 5"/>
                <a:gd name="T3" fmla="*/ 5 w 5"/>
                <a:gd name="T4" fmla="*/ 3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4" name="Freeform 1291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5" name="Freeform 1292"/>
            <p:cNvSpPr>
              <a:spLocks/>
            </p:cNvSpPr>
            <p:nvPr/>
          </p:nvSpPr>
          <p:spPr bwMode="auto">
            <a:xfrm>
              <a:off x="2278972" y="334815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6" name="Freeform 1293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12 w 23"/>
                <a:gd name="T1" fmla="*/ 0 h 11"/>
                <a:gd name="T2" fmla="*/ 12 w 23"/>
                <a:gd name="T3" fmla="*/ 0 h 11"/>
                <a:gd name="T4" fmla="*/ 9 w 23"/>
                <a:gd name="T5" fmla="*/ 0 h 11"/>
                <a:gd name="T6" fmla="*/ 9 w 23"/>
                <a:gd name="T7" fmla="*/ 0 h 11"/>
                <a:gd name="T8" fmla="*/ 9 w 23"/>
                <a:gd name="T9" fmla="*/ 0 h 11"/>
                <a:gd name="T10" fmla="*/ 7 w 23"/>
                <a:gd name="T11" fmla="*/ 0 h 11"/>
                <a:gd name="T12" fmla="*/ 9 w 23"/>
                <a:gd name="T13" fmla="*/ 0 h 11"/>
                <a:gd name="T14" fmla="*/ 7 w 23"/>
                <a:gd name="T15" fmla="*/ 0 h 11"/>
                <a:gd name="T16" fmla="*/ 7 w 23"/>
                <a:gd name="T17" fmla="*/ 2 h 11"/>
                <a:gd name="T18" fmla="*/ 7 w 23"/>
                <a:gd name="T19" fmla="*/ 2 h 11"/>
                <a:gd name="T20" fmla="*/ 5 w 23"/>
                <a:gd name="T21" fmla="*/ 2 h 11"/>
                <a:gd name="T22" fmla="*/ 7 w 23"/>
                <a:gd name="T23" fmla="*/ 4 h 11"/>
                <a:gd name="T24" fmla="*/ 2 w 23"/>
                <a:gd name="T25" fmla="*/ 4 h 11"/>
                <a:gd name="T26" fmla="*/ 2 w 23"/>
                <a:gd name="T27" fmla="*/ 7 h 11"/>
                <a:gd name="T28" fmla="*/ 2 w 23"/>
                <a:gd name="T29" fmla="*/ 7 h 11"/>
                <a:gd name="T30" fmla="*/ 2 w 23"/>
                <a:gd name="T31" fmla="*/ 9 h 11"/>
                <a:gd name="T32" fmla="*/ 0 w 23"/>
                <a:gd name="T33" fmla="*/ 9 h 11"/>
                <a:gd name="T34" fmla="*/ 0 w 23"/>
                <a:gd name="T35" fmla="*/ 11 h 11"/>
                <a:gd name="T36" fmla="*/ 2 w 23"/>
                <a:gd name="T37" fmla="*/ 11 h 11"/>
                <a:gd name="T38" fmla="*/ 5 w 23"/>
                <a:gd name="T39" fmla="*/ 11 h 11"/>
                <a:gd name="T40" fmla="*/ 7 w 23"/>
                <a:gd name="T41" fmla="*/ 11 h 11"/>
                <a:gd name="T42" fmla="*/ 9 w 23"/>
                <a:gd name="T43" fmla="*/ 9 h 11"/>
                <a:gd name="T44" fmla="*/ 12 w 23"/>
                <a:gd name="T45" fmla="*/ 9 h 11"/>
                <a:gd name="T46" fmla="*/ 12 w 23"/>
                <a:gd name="T47" fmla="*/ 11 h 11"/>
                <a:gd name="T48" fmla="*/ 14 w 23"/>
                <a:gd name="T49" fmla="*/ 9 h 11"/>
                <a:gd name="T50" fmla="*/ 16 w 23"/>
                <a:gd name="T51" fmla="*/ 9 h 11"/>
                <a:gd name="T52" fmla="*/ 21 w 23"/>
                <a:gd name="T53" fmla="*/ 7 h 11"/>
                <a:gd name="T54" fmla="*/ 23 w 23"/>
                <a:gd name="T55" fmla="*/ 7 h 11"/>
                <a:gd name="T56" fmla="*/ 21 w 23"/>
                <a:gd name="T57" fmla="*/ 4 h 11"/>
                <a:gd name="T58" fmla="*/ 21 w 23"/>
                <a:gd name="T59" fmla="*/ 4 h 11"/>
                <a:gd name="T60" fmla="*/ 19 w 23"/>
                <a:gd name="T61" fmla="*/ 2 h 11"/>
                <a:gd name="T62" fmla="*/ 16 w 23"/>
                <a:gd name="T63" fmla="*/ 0 h 11"/>
                <a:gd name="T64" fmla="*/ 16 w 23"/>
                <a:gd name="T65" fmla="*/ 0 h 11"/>
                <a:gd name="T66" fmla="*/ 14 w 23"/>
                <a:gd name="T67" fmla="*/ 2 h 11"/>
                <a:gd name="T68" fmla="*/ 14 w 23"/>
                <a:gd name="T69" fmla="*/ 2 h 11"/>
                <a:gd name="T70" fmla="*/ 12 w 23"/>
                <a:gd name="T71" fmla="*/ 0 h 11"/>
                <a:gd name="T72" fmla="*/ 14 w 23"/>
                <a:gd name="T73" fmla="*/ 0 h 11"/>
                <a:gd name="T74" fmla="*/ 14 w 23"/>
                <a:gd name="T75" fmla="*/ 0 h 11"/>
                <a:gd name="T76" fmla="*/ 12 w 23"/>
                <a:gd name="T7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12" y="0"/>
                  </a:move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7" name="Freeform 1294"/>
            <p:cNvSpPr>
              <a:spLocks/>
            </p:cNvSpPr>
            <p:nvPr/>
          </p:nvSpPr>
          <p:spPr bwMode="auto">
            <a:xfrm>
              <a:off x="2196422" y="3311638"/>
              <a:ext cx="36513" cy="17463"/>
            </a:xfrm>
            <a:custGeom>
              <a:avLst/>
              <a:gdLst>
                <a:gd name="T0" fmla="*/ 12 w 23"/>
                <a:gd name="T1" fmla="*/ 0 h 11"/>
                <a:gd name="T2" fmla="*/ 12 w 23"/>
                <a:gd name="T3" fmla="*/ 0 h 11"/>
                <a:gd name="T4" fmla="*/ 9 w 23"/>
                <a:gd name="T5" fmla="*/ 0 h 11"/>
                <a:gd name="T6" fmla="*/ 9 w 23"/>
                <a:gd name="T7" fmla="*/ 0 h 11"/>
                <a:gd name="T8" fmla="*/ 9 w 23"/>
                <a:gd name="T9" fmla="*/ 0 h 11"/>
                <a:gd name="T10" fmla="*/ 7 w 23"/>
                <a:gd name="T11" fmla="*/ 0 h 11"/>
                <a:gd name="T12" fmla="*/ 9 w 23"/>
                <a:gd name="T13" fmla="*/ 0 h 11"/>
                <a:gd name="T14" fmla="*/ 7 w 23"/>
                <a:gd name="T15" fmla="*/ 0 h 11"/>
                <a:gd name="T16" fmla="*/ 7 w 23"/>
                <a:gd name="T17" fmla="*/ 2 h 11"/>
                <a:gd name="T18" fmla="*/ 7 w 23"/>
                <a:gd name="T19" fmla="*/ 2 h 11"/>
                <a:gd name="T20" fmla="*/ 5 w 23"/>
                <a:gd name="T21" fmla="*/ 2 h 11"/>
                <a:gd name="T22" fmla="*/ 7 w 23"/>
                <a:gd name="T23" fmla="*/ 4 h 11"/>
                <a:gd name="T24" fmla="*/ 2 w 23"/>
                <a:gd name="T25" fmla="*/ 4 h 11"/>
                <a:gd name="T26" fmla="*/ 2 w 23"/>
                <a:gd name="T27" fmla="*/ 7 h 11"/>
                <a:gd name="T28" fmla="*/ 2 w 23"/>
                <a:gd name="T29" fmla="*/ 7 h 11"/>
                <a:gd name="T30" fmla="*/ 2 w 23"/>
                <a:gd name="T31" fmla="*/ 9 h 11"/>
                <a:gd name="T32" fmla="*/ 0 w 23"/>
                <a:gd name="T33" fmla="*/ 9 h 11"/>
                <a:gd name="T34" fmla="*/ 0 w 23"/>
                <a:gd name="T35" fmla="*/ 11 h 11"/>
                <a:gd name="T36" fmla="*/ 2 w 23"/>
                <a:gd name="T37" fmla="*/ 11 h 11"/>
                <a:gd name="T38" fmla="*/ 5 w 23"/>
                <a:gd name="T39" fmla="*/ 11 h 11"/>
                <a:gd name="T40" fmla="*/ 7 w 23"/>
                <a:gd name="T41" fmla="*/ 11 h 11"/>
                <a:gd name="T42" fmla="*/ 9 w 23"/>
                <a:gd name="T43" fmla="*/ 9 h 11"/>
                <a:gd name="T44" fmla="*/ 12 w 23"/>
                <a:gd name="T45" fmla="*/ 9 h 11"/>
                <a:gd name="T46" fmla="*/ 12 w 23"/>
                <a:gd name="T47" fmla="*/ 11 h 11"/>
                <a:gd name="T48" fmla="*/ 14 w 23"/>
                <a:gd name="T49" fmla="*/ 9 h 11"/>
                <a:gd name="T50" fmla="*/ 16 w 23"/>
                <a:gd name="T51" fmla="*/ 9 h 11"/>
                <a:gd name="T52" fmla="*/ 21 w 23"/>
                <a:gd name="T53" fmla="*/ 7 h 11"/>
                <a:gd name="T54" fmla="*/ 23 w 23"/>
                <a:gd name="T55" fmla="*/ 7 h 11"/>
                <a:gd name="T56" fmla="*/ 21 w 23"/>
                <a:gd name="T57" fmla="*/ 4 h 11"/>
                <a:gd name="T58" fmla="*/ 21 w 23"/>
                <a:gd name="T59" fmla="*/ 4 h 11"/>
                <a:gd name="T60" fmla="*/ 19 w 23"/>
                <a:gd name="T61" fmla="*/ 2 h 11"/>
                <a:gd name="T62" fmla="*/ 16 w 23"/>
                <a:gd name="T63" fmla="*/ 0 h 11"/>
                <a:gd name="T64" fmla="*/ 16 w 23"/>
                <a:gd name="T65" fmla="*/ 0 h 11"/>
                <a:gd name="T66" fmla="*/ 14 w 23"/>
                <a:gd name="T67" fmla="*/ 2 h 11"/>
                <a:gd name="T68" fmla="*/ 14 w 23"/>
                <a:gd name="T69" fmla="*/ 2 h 11"/>
                <a:gd name="T70" fmla="*/ 12 w 23"/>
                <a:gd name="T71" fmla="*/ 0 h 11"/>
                <a:gd name="T72" fmla="*/ 14 w 23"/>
                <a:gd name="T73" fmla="*/ 0 h 11"/>
                <a:gd name="T74" fmla="*/ 14 w 23"/>
                <a:gd name="T75" fmla="*/ 0 h 11"/>
                <a:gd name="T76" fmla="*/ 12 w 23"/>
                <a:gd name="T7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11">
                  <a:moveTo>
                    <a:pt x="12" y="0"/>
                  </a:move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8" name="Freeform 1295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9" name="Freeform 1296"/>
            <p:cNvSpPr>
              <a:spLocks/>
            </p:cNvSpPr>
            <p:nvPr/>
          </p:nvSpPr>
          <p:spPr bwMode="auto">
            <a:xfrm>
              <a:off x="2237697" y="332592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0" name="Freeform 1297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" name="Freeform 1298"/>
            <p:cNvSpPr>
              <a:spLocks/>
            </p:cNvSpPr>
            <p:nvPr/>
          </p:nvSpPr>
          <p:spPr bwMode="auto">
            <a:xfrm>
              <a:off x="2240872" y="33227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2" name="Rectangle 1299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3" name="Rectangle 1300"/>
            <p:cNvSpPr>
              <a:spLocks noChangeArrowheads="1"/>
            </p:cNvSpPr>
            <p:nvPr/>
          </p:nvSpPr>
          <p:spPr bwMode="auto">
            <a:xfrm>
              <a:off x="2237697" y="3337038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4" name="Freeform 1301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5" name="Freeform 1302"/>
            <p:cNvSpPr>
              <a:spLocks/>
            </p:cNvSpPr>
            <p:nvPr/>
          </p:nvSpPr>
          <p:spPr bwMode="auto">
            <a:xfrm>
              <a:off x="2240872" y="333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6" name="Freeform 1303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7" name="Freeform 1304"/>
            <p:cNvSpPr>
              <a:spLocks/>
            </p:cNvSpPr>
            <p:nvPr/>
          </p:nvSpPr>
          <p:spPr bwMode="auto">
            <a:xfrm>
              <a:off x="1647147" y="40514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8" name="Freeform 1305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9" name="Freeform 1306"/>
            <p:cNvSpPr>
              <a:spLocks/>
            </p:cNvSpPr>
            <p:nvPr/>
          </p:nvSpPr>
          <p:spPr bwMode="auto">
            <a:xfrm>
              <a:off x="1639209" y="406252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0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0" name="Freeform 1307"/>
            <p:cNvSpPr>
              <a:spLocks/>
            </p:cNvSpPr>
            <p:nvPr/>
          </p:nvSpPr>
          <p:spPr bwMode="auto">
            <a:xfrm>
              <a:off x="1639209" y="4070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" name="Freeform 1308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3 w 5"/>
                <a:gd name="T11" fmla="*/ 2 h 2"/>
                <a:gd name="T12" fmla="*/ 5 w 5"/>
                <a:gd name="T13" fmla="*/ 2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" name="Freeform 1309"/>
            <p:cNvSpPr>
              <a:spLocks/>
            </p:cNvSpPr>
            <p:nvPr/>
          </p:nvSpPr>
          <p:spPr bwMode="auto">
            <a:xfrm>
              <a:off x="1913847" y="3991088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3 w 5"/>
                <a:gd name="T11" fmla="*/ 2 h 2"/>
                <a:gd name="T12" fmla="*/ 5 w 5"/>
                <a:gd name="T13" fmla="*/ 2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" name="Freeform 1310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0 h 12"/>
                <a:gd name="T2" fmla="*/ 3 w 5"/>
                <a:gd name="T3" fmla="*/ 0 h 12"/>
                <a:gd name="T4" fmla="*/ 3 w 5"/>
                <a:gd name="T5" fmla="*/ 3 h 12"/>
                <a:gd name="T6" fmla="*/ 0 w 5"/>
                <a:gd name="T7" fmla="*/ 7 h 12"/>
                <a:gd name="T8" fmla="*/ 0 w 5"/>
                <a:gd name="T9" fmla="*/ 12 h 12"/>
                <a:gd name="T10" fmla="*/ 3 w 5"/>
                <a:gd name="T11" fmla="*/ 12 h 12"/>
                <a:gd name="T12" fmla="*/ 3 w 5"/>
                <a:gd name="T13" fmla="*/ 12 h 12"/>
                <a:gd name="T14" fmla="*/ 5 w 5"/>
                <a:gd name="T15" fmla="*/ 7 h 12"/>
                <a:gd name="T16" fmla="*/ 5 w 5"/>
                <a:gd name="T17" fmla="*/ 5 h 12"/>
                <a:gd name="T18" fmla="*/ 5 w 5"/>
                <a:gd name="T19" fmla="*/ 0 h 12"/>
                <a:gd name="T20" fmla="*/ 3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" name="Freeform 1311"/>
            <p:cNvSpPr>
              <a:spLocks/>
            </p:cNvSpPr>
            <p:nvPr/>
          </p:nvSpPr>
          <p:spPr bwMode="auto">
            <a:xfrm>
              <a:off x="2323422" y="3900601"/>
              <a:ext cx="7938" cy="19050"/>
            </a:xfrm>
            <a:custGeom>
              <a:avLst/>
              <a:gdLst>
                <a:gd name="T0" fmla="*/ 3 w 5"/>
                <a:gd name="T1" fmla="*/ 0 h 12"/>
                <a:gd name="T2" fmla="*/ 3 w 5"/>
                <a:gd name="T3" fmla="*/ 0 h 12"/>
                <a:gd name="T4" fmla="*/ 3 w 5"/>
                <a:gd name="T5" fmla="*/ 3 h 12"/>
                <a:gd name="T6" fmla="*/ 0 w 5"/>
                <a:gd name="T7" fmla="*/ 7 h 12"/>
                <a:gd name="T8" fmla="*/ 0 w 5"/>
                <a:gd name="T9" fmla="*/ 12 h 12"/>
                <a:gd name="T10" fmla="*/ 3 w 5"/>
                <a:gd name="T11" fmla="*/ 12 h 12"/>
                <a:gd name="T12" fmla="*/ 3 w 5"/>
                <a:gd name="T13" fmla="*/ 12 h 12"/>
                <a:gd name="T14" fmla="*/ 5 w 5"/>
                <a:gd name="T15" fmla="*/ 7 h 12"/>
                <a:gd name="T16" fmla="*/ 5 w 5"/>
                <a:gd name="T17" fmla="*/ 5 h 12"/>
                <a:gd name="T18" fmla="*/ 5 w 5"/>
                <a:gd name="T19" fmla="*/ 0 h 12"/>
                <a:gd name="T20" fmla="*/ 3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5" name="Freeform 1312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3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6" name="Freeform 1313"/>
            <p:cNvSpPr>
              <a:spLocks/>
            </p:cNvSpPr>
            <p:nvPr/>
          </p:nvSpPr>
          <p:spPr bwMode="auto">
            <a:xfrm>
              <a:off x="2375809" y="3875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3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7" name="Freeform 1314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8" name="Freeform 1315"/>
            <p:cNvSpPr>
              <a:spLocks/>
            </p:cNvSpPr>
            <p:nvPr/>
          </p:nvSpPr>
          <p:spPr bwMode="auto">
            <a:xfrm>
              <a:off x="2375809" y="3878376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9" name="Freeform 1316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0" name="Freeform 1317"/>
            <p:cNvSpPr>
              <a:spLocks/>
            </p:cNvSpPr>
            <p:nvPr/>
          </p:nvSpPr>
          <p:spPr bwMode="auto">
            <a:xfrm>
              <a:off x="2369459" y="3889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1" name="Freeform 1318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2" name="Freeform 1319"/>
            <p:cNvSpPr>
              <a:spLocks/>
            </p:cNvSpPr>
            <p:nvPr/>
          </p:nvSpPr>
          <p:spPr bwMode="auto">
            <a:xfrm>
              <a:off x="2353584" y="3900601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  <a:gd name="T4" fmla="*/ 0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3" name="Freeform 1320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4" name="Freeform 1321"/>
            <p:cNvSpPr>
              <a:spLocks/>
            </p:cNvSpPr>
            <p:nvPr/>
          </p:nvSpPr>
          <p:spPr bwMode="auto">
            <a:xfrm>
              <a:off x="2347234" y="39053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5" name="Freeform 1322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6" name="Freeform 1323"/>
            <p:cNvSpPr>
              <a:spLocks/>
            </p:cNvSpPr>
            <p:nvPr/>
          </p:nvSpPr>
          <p:spPr bwMode="auto">
            <a:xfrm>
              <a:off x="2342472" y="3905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7" name="Freeform 1324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9 w 12"/>
                <a:gd name="T1" fmla="*/ 0 h 23"/>
                <a:gd name="T2" fmla="*/ 7 w 12"/>
                <a:gd name="T3" fmla="*/ 2 h 23"/>
                <a:gd name="T4" fmla="*/ 5 w 12"/>
                <a:gd name="T5" fmla="*/ 0 h 23"/>
                <a:gd name="T6" fmla="*/ 5 w 12"/>
                <a:gd name="T7" fmla="*/ 2 h 23"/>
                <a:gd name="T8" fmla="*/ 5 w 12"/>
                <a:gd name="T9" fmla="*/ 2 h 23"/>
                <a:gd name="T10" fmla="*/ 2 w 12"/>
                <a:gd name="T11" fmla="*/ 4 h 23"/>
                <a:gd name="T12" fmla="*/ 2 w 12"/>
                <a:gd name="T13" fmla="*/ 9 h 23"/>
                <a:gd name="T14" fmla="*/ 0 w 12"/>
                <a:gd name="T15" fmla="*/ 9 h 23"/>
                <a:gd name="T16" fmla="*/ 0 w 12"/>
                <a:gd name="T17" fmla="*/ 11 h 23"/>
                <a:gd name="T18" fmla="*/ 2 w 12"/>
                <a:gd name="T19" fmla="*/ 16 h 23"/>
                <a:gd name="T20" fmla="*/ 5 w 12"/>
                <a:gd name="T21" fmla="*/ 16 h 23"/>
                <a:gd name="T22" fmla="*/ 5 w 12"/>
                <a:gd name="T23" fmla="*/ 21 h 23"/>
                <a:gd name="T24" fmla="*/ 7 w 12"/>
                <a:gd name="T25" fmla="*/ 23 h 23"/>
                <a:gd name="T26" fmla="*/ 7 w 12"/>
                <a:gd name="T27" fmla="*/ 21 h 23"/>
                <a:gd name="T28" fmla="*/ 9 w 12"/>
                <a:gd name="T29" fmla="*/ 19 h 23"/>
                <a:gd name="T30" fmla="*/ 7 w 12"/>
                <a:gd name="T31" fmla="*/ 19 h 23"/>
                <a:gd name="T32" fmla="*/ 7 w 12"/>
                <a:gd name="T33" fmla="*/ 14 h 23"/>
                <a:gd name="T34" fmla="*/ 7 w 12"/>
                <a:gd name="T35" fmla="*/ 11 h 23"/>
                <a:gd name="T36" fmla="*/ 12 w 12"/>
                <a:gd name="T37" fmla="*/ 9 h 23"/>
                <a:gd name="T38" fmla="*/ 12 w 12"/>
                <a:gd name="T39" fmla="*/ 7 h 23"/>
                <a:gd name="T40" fmla="*/ 9 w 12"/>
                <a:gd name="T41" fmla="*/ 4 h 23"/>
                <a:gd name="T42" fmla="*/ 9 w 12"/>
                <a:gd name="T43" fmla="*/ 2 h 23"/>
                <a:gd name="T44" fmla="*/ 9 w 12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9" y="0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8" name="Freeform 1325"/>
            <p:cNvSpPr>
              <a:spLocks/>
            </p:cNvSpPr>
            <p:nvPr/>
          </p:nvSpPr>
          <p:spPr bwMode="auto">
            <a:xfrm>
              <a:off x="2320247" y="3946638"/>
              <a:ext cx="19050" cy="36513"/>
            </a:xfrm>
            <a:custGeom>
              <a:avLst/>
              <a:gdLst>
                <a:gd name="T0" fmla="*/ 9 w 12"/>
                <a:gd name="T1" fmla="*/ 0 h 23"/>
                <a:gd name="T2" fmla="*/ 7 w 12"/>
                <a:gd name="T3" fmla="*/ 2 h 23"/>
                <a:gd name="T4" fmla="*/ 5 w 12"/>
                <a:gd name="T5" fmla="*/ 0 h 23"/>
                <a:gd name="T6" fmla="*/ 5 w 12"/>
                <a:gd name="T7" fmla="*/ 2 h 23"/>
                <a:gd name="T8" fmla="*/ 5 w 12"/>
                <a:gd name="T9" fmla="*/ 2 h 23"/>
                <a:gd name="T10" fmla="*/ 2 w 12"/>
                <a:gd name="T11" fmla="*/ 4 h 23"/>
                <a:gd name="T12" fmla="*/ 2 w 12"/>
                <a:gd name="T13" fmla="*/ 9 h 23"/>
                <a:gd name="T14" fmla="*/ 0 w 12"/>
                <a:gd name="T15" fmla="*/ 9 h 23"/>
                <a:gd name="T16" fmla="*/ 0 w 12"/>
                <a:gd name="T17" fmla="*/ 11 h 23"/>
                <a:gd name="T18" fmla="*/ 2 w 12"/>
                <a:gd name="T19" fmla="*/ 16 h 23"/>
                <a:gd name="T20" fmla="*/ 5 w 12"/>
                <a:gd name="T21" fmla="*/ 16 h 23"/>
                <a:gd name="T22" fmla="*/ 5 w 12"/>
                <a:gd name="T23" fmla="*/ 21 h 23"/>
                <a:gd name="T24" fmla="*/ 7 w 12"/>
                <a:gd name="T25" fmla="*/ 23 h 23"/>
                <a:gd name="T26" fmla="*/ 7 w 12"/>
                <a:gd name="T27" fmla="*/ 21 h 23"/>
                <a:gd name="T28" fmla="*/ 9 w 12"/>
                <a:gd name="T29" fmla="*/ 19 h 23"/>
                <a:gd name="T30" fmla="*/ 7 w 12"/>
                <a:gd name="T31" fmla="*/ 19 h 23"/>
                <a:gd name="T32" fmla="*/ 7 w 12"/>
                <a:gd name="T33" fmla="*/ 14 h 23"/>
                <a:gd name="T34" fmla="*/ 7 w 12"/>
                <a:gd name="T35" fmla="*/ 11 h 23"/>
                <a:gd name="T36" fmla="*/ 12 w 12"/>
                <a:gd name="T37" fmla="*/ 9 h 23"/>
                <a:gd name="T38" fmla="*/ 12 w 12"/>
                <a:gd name="T39" fmla="*/ 7 h 23"/>
                <a:gd name="T40" fmla="*/ 9 w 12"/>
                <a:gd name="T41" fmla="*/ 4 h 23"/>
                <a:gd name="T42" fmla="*/ 9 w 12"/>
                <a:gd name="T43" fmla="*/ 2 h 23"/>
                <a:gd name="T44" fmla="*/ 9 w 12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23">
                  <a:moveTo>
                    <a:pt x="9" y="0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9" name="Freeform 1326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3 w 5"/>
                <a:gd name="T5" fmla="*/ 2 h 7"/>
                <a:gd name="T6" fmla="*/ 3 w 5"/>
                <a:gd name="T7" fmla="*/ 7 h 7"/>
                <a:gd name="T8" fmla="*/ 5 w 5"/>
                <a:gd name="T9" fmla="*/ 7 h 7"/>
                <a:gd name="T10" fmla="*/ 5 w 5"/>
                <a:gd name="T11" fmla="*/ 5 h 7"/>
                <a:gd name="T12" fmla="*/ 5 w 5"/>
                <a:gd name="T13" fmla="*/ 2 h 7"/>
                <a:gd name="T14" fmla="*/ 3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0" name="Freeform 1327"/>
            <p:cNvSpPr>
              <a:spLocks/>
            </p:cNvSpPr>
            <p:nvPr/>
          </p:nvSpPr>
          <p:spPr bwMode="auto">
            <a:xfrm>
              <a:off x="2323422" y="3979976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3 w 5"/>
                <a:gd name="T5" fmla="*/ 2 h 7"/>
                <a:gd name="T6" fmla="*/ 3 w 5"/>
                <a:gd name="T7" fmla="*/ 7 h 7"/>
                <a:gd name="T8" fmla="*/ 5 w 5"/>
                <a:gd name="T9" fmla="*/ 7 h 7"/>
                <a:gd name="T10" fmla="*/ 5 w 5"/>
                <a:gd name="T11" fmla="*/ 5 h 7"/>
                <a:gd name="T12" fmla="*/ 5 w 5"/>
                <a:gd name="T13" fmla="*/ 2 h 7"/>
                <a:gd name="T14" fmla="*/ 3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1" name="Freeform 1328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0 h 7"/>
                <a:gd name="T4" fmla="*/ 0 w 8"/>
                <a:gd name="T5" fmla="*/ 2 h 7"/>
                <a:gd name="T6" fmla="*/ 3 w 8"/>
                <a:gd name="T7" fmla="*/ 4 h 7"/>
                <a:gd name="T8" fmla="*/ 3 w 8"/>
                <a:gd name="T9" fmla="*/ 2 h 7"/>
                <a:gd name="T10" fmla="*/ 5 w 8"/>
                <a:gd name="T11" fmla="*/ 4 h 7"/>
                <a:gd name="T12" fmla="*/ 8 w 8"/>
                <a:gd name="T13" fmla="*/ 7 h 7"/>
                <a:gd name="T14" fmla="*/ 8 w 8"/>
                <a:gd name="T15" fmla="*/ 7 h 7"/>
                <a:gd name="T16" fmla="*/ 8 w 8"/>
                <a:gd name="T17" fmla="*/ 4 h 7"/>
                <a:gd name="T18" fmla="*/ 8 w 8"/>
                <a:gd name="T19" fmla="*/ 2 h 7"/>
                <a:gd name="T20" fmla="*/ 5 w 8"/>
                <a:gd name="T21" fmla="*/ 2 h 7"/>
                <a:gd name="T22" fmla="*/ 5 w 8"/>
                <a:gd name="T23" fmla="*/ 2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2" name="Freeform 1329"/>
            <p:cNvSpPr>
              <a:spLocks/>
            </p:cNvSpPr>
            <p:nvPr/>
          </p:nvSpPr>
          <p:spPr bwMode="auto">
            <a:xfrm>
              <a:off x="2334534" y="3976801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0 h 7"/>
                <a:gd name="T4" fmla="*/ 0 w 8"/>
                <a:gd name="T5" fmla="*/ 2 h 7"/>
                <a:gd name="T6" fmla="*/ 3 w 8"/>
                <a:gd name="T7" fmla="*/ 4 h 7"/>
                <a:gd name="T8" fmla="*/ 3 w 8"/>
                <a:gd name="T9" fmla="*/ 2 h 7"/>
                <a:gd name="T10" fmla="*/ 5 w 8"/>
                <a:gd name="T11" fmla="*/ 4 h 7"/>
                <a:gd name="T12" fmla="*/ 8 w 8"/>
                <a:gd name="T13" fmla="*/ 7 h 7"/>
                <a:gd name="T14" fmla="*/ 8 w 8"/>
                <a:gd name="T15" fmla="*/ 7 h 7"/>
                <a:gd name="T16" fmla="*/ 8 w 8"/>
                <a:gd name="T17" fmla="*/ 4 h 7"/>
                <a:gd name="T18" fmla="*/ 8 w 8"/>
                <a:gd name="T19" fmla="*/ 2 h 7"/>
                <a:gd name="T20" fmla="*/ 5 w 8"/>
                <a:gd name="T21" fmla="*/ 2 h 7"/>
                <a:gd name="T22" fmla="*/ 5 w 8"/>
                <a:gd name="T23" fmla="*/ 2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3" name="Freeform 1330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0 w 5"/>
                <a:gd name="T5" fmla="*/ 2 h 7"/>
                <a:gd name="T6" fmla="*/ 0 w 5"/>
                <a:gd name="T7" fmla="*/ 4 h 7"/>
                <a:gd name="T8" fmla="*/ 2 w 5"/>
                <a:gd name="T9" fmla="*/ 4 h 7"/>
                <a:gd name="T10" fmla="*/ 2 w 5"/>
                <a:gd name="T11" fmla="*/ 7 h 7"/>
                <a:gd name="T12" fmla="*/ 5 w 5"/>
                <a:gd name="T13" fmla="*/ 2 h 7"/>
                <a:gd name="T14" fmla="*/ 2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4" name="Freeform 1331"/>
            <p:cNvSpPr>
              <a:spLocks/>
            </p:cNvSpPr>
            <p:nvPr/>
          </p:nvSpPr>
          <p:spPr bwMode="auto">
            <a:xfrm>
              <a:off x="2350409" y="3987913"/>
              <a:ext cx="7938" cy="11113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0 w 5"/>
                <a:gd name="T5" fmla="*/ 2 h 7"/>
                <a:gd name="T6" fmla="*/ 0 w 5"/>
                <a:gd name="T7" fmla="*/ 4 h 7"/>
                <a:gd name="T8" fmla="*/ 2 w 5"/>
                <a:gd name="T9" fmla="*/ 4 h 7"/>
                <a:gd name="T10" fmla="*/ 2 w 5"/>
                <a:gd name="T11" fmla="*/ 7 h 7"/>
                <a:gd name="T12" fmla="*/ 5 w 5"/>
                <a:gd name="T13" fmla="*/ 2 h 7"/>
                <a:gd name="T14" fmla="*/ 2 w 5"/>
                <a:gd name="T15" fmla="*/ 2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7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5" name="Freeform 1332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6" name="Freeform 1333"/>
            <p:cNvSpPr>
              <a:spLocks/>
            </p:cNvSpPr>
            <p:nvPr/>
          </p:nvSpPr>
          <p:spPr bwMode="auto">
            <a:xfrm>
              <a:off x="2347234" y="3979976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7" name="Freeform 1334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8" name="Freeform 1335"/>
            <p:cNvSpPr>
              <a:spLocks/>
            </p:cNvSpPr>
            <p:nvPr/>
          </p:nvSpPr>
          <p:spPr bwMode="auto">
            <a:xfrm>
              <a:off x="2342472" y="3991088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9" name="Freeform 1336"/>
            <p:cNvSpPr>
              <a:spLocks/>
            </p:cNvSpPr>
            <p:nvPr/>
          </p:nvSpPr>
          <p:spPr bwMode="auto">
            <a:xfrm>
              <a:off x="2334534" y="3994263"/>
              <a:ext cx="4763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0" name="Freeform 1337"/>
            <p:cNvSpPr>
              <a:spLocks/>
            </p:cNvSpPr>
            <p:nvPr/>
          </p:nvSpPr>
          <p:spPr bwMode="auto">
            <a:xfrm>
              <a:off x="2339297" y="3999026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1 h 2"/>
                <a:gd name="T14" fmla="*/ 1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1" name="Freeform 1338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0 h 7"/>
                <a:gd name="T1" fmla="*/ 7 h 7"/>
                <a:gd name="T2" fmla="*/ 4 h 7"/>
                <a:gd name="T3" fmla="*/ 4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2" name="Freeform 1339"/>
            <p:cNvSpPr>
              <a:spLocks/>
            </p:cNvSpPr>
            <p:nvPr/>
          </p:nvSpPr>
          <p:spPr bwMode="auto">
            <a:xfrm>
              <a:off x="2347234" y="3999026"/>
              <a:ext cx="0" cy="11113"/>
            </a:xfrm>
            <a:custGeom>
              <a:avLst/>
              <a:gdLst>
                <a:gd name="T0" fmla="*/ 0 h 7"/>
                <a:gd name="T1" fmla="*/ 7 h 7"/>
                <a:gd name="T2" fmla="*/ 4 h 7"/>
                <a:gd name="T3" fmla="*/ 4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3" name="Freeform 1340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4 h 4"/>
                <a:gd name="T8" fmla="*/ 4 w 4"/>
                <a:gd name="T9" fmla="*/ 2 h 4"/>
                <a:gd name="T10" fmla="*/ 4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4" name="Freeform 1341"/>
            <p:cNvSpPr>
              <a:spLocks/>
            </p:cNvSpPr>
            <p:nvPr/>
          </p:nvSpPr>
          <p:spPr bwMode="auto">
            <a:xfrm>
              <a:off x="2347234" y="399902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4 h 4"/>
                <a:gd name="T8" fmla="*/ 4 w 4"/>
                <a:gd name="T9" fmla="*/ 2 h 4"/>
                <a:gd name="T10" fmla="*/ 4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5" name="Freeform 1342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6" name="Freeform 1343"/>
            <p:cNvSpPr>
              <a:spLocks/>
            </p:cNvSpPr>
            <p:nvPr/>
          </p:nvSpPr>
          <p:spPr bwMode="auto">
            <a:xfrm>
              <a:off x="2347234" y="4005376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7" name="Freeform 1344"/>
            <p:cNvSpPr>
              <a:spLocks/>
            </p:cNvSpPr>
            <p:nvPr/>
          </p:nvSpPr>
          <p:spPr bwMode="auto">
            <a:xfrm>
              <a:off x="2350409" y="4010138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3 w 3"/>
                <a:gd name="T13" fmla="*/ 3 h 3"/>
                <a:gd name="T14" fmla="*/ 3 w 3"/>
                <a:gd name="T15" fmla="*/ 3 h 3"/>
                <a:gd name="T16" fmla="*/ 3 w 3"/>
                <a:gd name="T17" fmla="*/ 2 h 3"/>
                <a:gd name="T18" fmla="*/ 3 w 3"/>
                <a:gd name="T19" fmla="*/ 2 h 3"/>
                <a:gd name="T20" fmla="*/ 2 w 3"/>
                <a:gd name="T21" fmla="*/ 1 h 3"/>
                <a:gd name="T22" fmla="*/ 1 w 3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8" name="Freeform 1345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9" name="Freeform 1346"/>
            <p:cNvSpPr>
              <a:spLocks/>
            </p:cNvSpPr>
            <p:nvPr/>
          </p:nvSpPr>
          <p:spPr bwMode="auto">
            <a:xfrm>
              <a:off x="2353584" y="4002201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0" name="Freeform 1347"/>
            <p:cNvSpPr>
              <a:spLocks/>
            </p:cNvSpPr>
            <p:nvPr/>
          </p:nvSpPr>
          <p:spPr bwMode="auto">
            <a:xfrm>
              <a:off x="2504397" y="4100626"/>
              <a:ext cx="14288" cy="11113"/>
            </a:xfrm>
            <a:custGeom>
              <a:avLst/>
              <a:gdLst>
                <a:gd name="T0" fmla="*/ 3 w 4"/>
                <a:gd name="T1" fmla="*/ 0 h 3"/>
                <a:gd name="T2" fmla="*/ 3 w 4"/>
                <a:gd name="T3" fmla="*/ 0 h 3"/>
                <a:gd name="T4" fmla="*/ 3 w 4"/>
                <a:gd name="T5" fmla="*/ 1 h 3"/>
                <a:gd name="T6" fmla="*/ 1 w 4"/>
                <a:gd name="T7" fmla="*/ 2 h 3"/>
                <a:gd name="T8" fmla="*/ 0 w 4"/>
                <a:gd name="T9" fmla="*/ 2 h 3"/>
                <a:gd name="T10" fmla="*/ 1 w 4"/>
                <a:gd name="T11" fmla="*/ 3 h 3"/>
                <a:gd name="T12" fmla="*/ 3 w 4"/>
                <a:gd name="T13" fmla="*/ 2 h 3"/>
                <a:gd name="T14" fmla="*/ 4 w 4"/>
                <a:gd name="T15" fmla="*/ 2 h 3"/>
                <a:gd name="T16" fmla="*/ 4 w 4"/>
                <a:gd name="T17" fmla="*/ 1 h 3"/>
                <a:gd name="T18" fmla="*/ 4 w 4"/>
                <a:gd name="T19" fmla="*/ 0 h 3"/>
                <a:gd name="T20" fmla="*/ 3 w 4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1" name="Freeform 1348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0 w 12"/>
                <a:gd name="T3" fmla="*/ 0 h 9"/>
                <a:gd name="T4" fmla="*/ 0 w 12"/>
                <a:gd name="T5" fmla="*/ 0 h 9"/>
                <a:gd name="T6" fmla="*/ 2 w 12"/>
                <a:gd name="T7" fmla="*/ 2 h 9"/>
                <a:gd name="T8" fmla="*/ 7 w 12"/>
                <a:gd name="T9" fmla="*/ 2 h 9"/>
                <a:gd name="T10" fmla="*/ 7 w 12"/>
                <a:gd name="T11" fmla="*/ 4 h 9"/>
                <a:gd name="T12" fmla="*/ 9 w 12"/>
                <a:gd name="T13" fmla="*/ 4 h 9"/>
                <a:gd name="T14" fmla="*/ 9 w 12"/>
                <a:gd name="T15" fmla="*/ 9 h 9"/>
                <a:gd name="T16" fmla="*/ 12 w 12"/>
                <a:gd name="T17" fmla="*/ 9 h 9"/>
                <a:gd name="T18" fmla="*/ 12 w 12"/>
                <a:gd name="T19" fmla="*/ 7 h 9"/>
                <a:gd name="T20" fmla="*/ 9 w 12"/>
                <a:gd name="T21" fmla="*/ 4 h 9"/>
                <a:gd name="T22" fmla="*/ 7 w 12"/>
                <a:gd name="T23" fmla="*/ 2 h 9"/>
                <a:gd name="T24" fmla="*/ 5 w 12"/>
                <a:gd name="T25" fmla="*/ 0 h 9"/>
                <a:gd name="T26" fmla="*/ 2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2" name="Freeform 1349"/>
            <p:cNvSpPr>
              <a:spLocks/>
            </p:cNvSpPr>
            <p:nvPr/>
          </p:nvSpPr>
          <p:spPr bwMode="auto">
            <a:xfrm>
              <a:off x="2504397" y="4089513"/>
              <a:ext cx="19050" cy="14288"/>
            </a:xfrm>
            <a:custGeom>
              <a:avLst/>
              <a:gdLst>
                <a:gd name="T0" fmla="*/ 2 w 12"/>
                <a:gd name="T1" fmla="*/ 0 h 9"/>
                <a:gd name="T2" fmla="*/ 0 w 12"/>
                <a:gd name="T3" fmla="*/ 0 h 9"/>
                <a:gd name="T4" fmla="*/ 0 w 12"/>
                <a:gd name="T5" fmla="*/ 0 h 9"/>
                <a:gd name="T6" fmla="*/ 2 w 12"/>
                <a:gd name="T7" fmla="*/ 2 h 9"/>
                <a:gd name="T8" fmla="*/ 7 w 12"/>
                <a:gd name="T9" fmla="*/ 2 h 9"/>
                <a:gd name="T10" fmla="*/ 7 w 12"/>
                <a:gd name="T11" fmla="*/ 4 h 9"/>
                <a:gd name="T12" fmla="*/ 9 w 12"/>
                <a:gd name="T13" fmla="*/ 4 h 9"/>
                <a:gd name="T14" fmla="*/ 9 w 12"/>
                <a:gd name="T15" fmla="*/ 9 h 9"/>
                <a:gd name="T16" fmla="*/ 12 w 12"/>
                <a:gd name="T17" fmla="*/ 9 h 9"/>
                <a:gd name="T18" fmla="*/ 12 w 12"/>
                <a:gd name="T19" fmla="*/ 7 h 9"/>
                <a:gd name="T20" fmla="*/ 9 w 12"/>
                <a:gd name="T21" fmla="*/ 4 h 9"/>
                <a:gd name="T22" fmla="*/ 7 w 12"/>
                <a:gd name="T23" fmla="*/ 2 h 9"/>
                <a:gd name="T24" fmla="*/ 5 w 12"/>
                <a:gd name="T25" fmla="*/ 0 h 9"/>
                <a:gd name="T26" fmla="*/ 2 w 12"/>
                <a:gd name="T27" fmla="*/ 0 h 9"/>
                <a:gd name="T28" fmla="*/ 2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3" name="Freeform 1350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3 h 7"/>
                <a:gd name="T4" fmla="*/ 0 w 2"/>
                <a:gd name="T5" fmla="*/ 5 h 7"/>
                <a:gd name="T6" fmla="*/ 2 w 2"/>
                <a:gd name="T7" fmla="*/ 7 h 7"/>
                <a:gd name="T8" fmla="*/ 2 w 2"/>
                <a:gd name="T9" fmla="*/ 5 h 7"/>
                <a:gd name="T10" fmla="*/ 2 w 2"/>
                <a:gd name="T11" fmla="*/ 5 h 7"/>
                <a:gd name="T12" fmla="*/ 0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4" name="Freeform 1351"/>
            <p:cNvSpPr>
              <a:spLocks/>
            </p:cNvSpPr>
            <p:nvPr/>
          </p:nvSpPr>
          <p:spPr bwMode="auto">
            <a:xfrm>
              <a:off x="2534559" y="4106976"/>
              <a:ext cx="3175" cy="11113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3 h 7"/>
                <a:gd name="T4" fmla="*/ 0 w 2"/>
                <a:gd name="T5" fmla="*/ 5 h 7"/>
                <a:gd name="T6" fmla="*/ 2 w 2"/>
                <a:gd name="T7" fmla="*/ 7 h 7"/>
                <a:gd name="T8" fmla="*/ 2 w 2"/>
                <a:gd name="T9" fmla="*/ 5 h 7"/>
                <a:gd name="T10" fmla="*/ 2 w 2"/>
                <a:gd name="T11" fmla="*/ 5 h 7"/>
                <a:gd name="T12" fmla="*/ 0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5" name="Freeform 1352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4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6" name="Freeform 1353"/>
            <p:cNvSpPr>
              <a:spLocks/>
            </p:cNvSpPr>
            <p:nvPr/>
          </p:nvSpPr>
          <p:spPr bwMode="auto">
            <a:xfrm>
              <a:off x="2542497" y="4114913"/>
              <a:ext cx="6350" cy="7938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4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2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7" name="Freeform 1354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2 h 5"/>
                <a:gd name="T6" fmla="*/ 5 w 5"/>
                <a:gd name="T7" fmla="*/ 5 h 5"/>
                <a:gd name="T8" fmla="*/ 5 w 5"/>
                <a:gd name="T9" fmla="*/ 5 h 5"/>
                <a:gd name="T10" fmla="*/ 2 w 5"/>
                <a:gd name="T11" fmla="*/ 2 h 5"/>
                <a:gd name="T12" fmla="*/ 0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8" name="Freeform 1355"/>
            <p:cNvSpPr>
              <a:spLocks/>
            </p:cNvSpPr>
            <p:nvPr/>
          </p:nvSpPr>
          <p:spPr bwMode="auto">
            <a:xfrm>
              <a:off x="2556784" y="412285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2 h 5"/>
                <a:gd name="T6" fmla="*/ 5 w 5"/>
                <a:gd name="T7" fmla="*/ 5 h 5"/>
                <a:gd name="T8" fmla="*/ 5 w 5"/>
                <a:gd name="T9" fmla="*/ 5 h 5"/>
                <a:gd name="T10" fmla="*/ 2 w 5"/>
                <a:gd name="T11" fmla="*/ 2 h 5"/>
                <a:gd name="T12" fmla="*/ 0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9" name="Freeform 1356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2 h 4"/>
                <a:gd name="T6" fmla="*/ 3 w 5"/>
                <a:gd name="T7" fmla="*/ 4 h 4"/>
                <a:gd name="T8" fmla="*/ 5 w 5"/>
                <a:gd name="T9" fmla="*/ 4 h 4"/>
                <a:gd name="T10" fmla="*/ 5 w 5"/>
                <a:gd name="T11" fmla="*/ 4 h 4"/>
                <a:gd name="T12" fmla="*/ 3 w 5"/>
                <a:gd name="T13" fmla="*/ 0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0" name="Freeform 1357"/>
            <p:cNvSpPr>
              <a:spLocks/>
            </p:cNvSpPr>
            <p:nvPr/>
          </p:nvSpPr>
          <p:spPr bwMode="auto">
            <a:xfrm>
              <a:off x="2567897" y="4130788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2 h 4"/>
                <a:gd name="T6" fmla="*/ 3 w 5"/>
                <a:gd name="T7" fmla="*/ 4 h 4"/>
                <a:gd name="T8" fmla="*/ 5 w 5"/>
                <a:gd name="T9" fmla="*/ 4 h 4"/>
                <a:gd name="T10" fmla="*/ 5 w 5"/>
                <a:gd name="T11" fmla="*/ 4 h 4"/>
                <a:gd name="T12" fmla="*/ 3 w 5"/>
                <a:gd name="T13" fmla="*/ 0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1" name="Freeform 1358"/>
            <p:cNvSpPr>
              <a:spLocks/>
            </p:cNvSpPr>
            <p:nvPr/>
          </p:nvSpPr>
          <p:spPr bwMode="auto">
            <a:xfrm>
              <a:off x="2564722" y="41339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2" name="Freeform 1359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" name="Freeform 1360"/>
            <p:cNvSpPr>
              <a:spLocks/>
            </p:cNvSpPr>
            <p:nvPr/>
          </p:nvSpPr>
          <p:spPr bwMode="auto">
            <a:xfrm>
              <a:off x="1929722" y="38894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4" name="Freeform 1361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5" name="Freeform 1362"/>
            <p:cNvSpPr>
              <a:spLocks/>
            </p:cNvSpPr>
            <p:nvPr/>
          </p:nvSpPr>
          <p:spPr bwMode="auto">
            <a:xfrm>
              <a:off x="1894797" y="388948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6" name="Freeform 1363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3 w 5"/>
                <a:gd name="T3" fmla="*/ 0 h 5"/>
                <a:gd name="T4" fmla="*/ 0 w 5"/>
                <a:gd name="T5" fmla="*/ 3 h 5"/>
                <a:gd name="T6" fmla="*/ 3 w 5"/>
                <a:gd name="T7" fmla="*/ 5 h 5"/>
                <a:gd name="T8" fmla="*/ 3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5 w 5"/>
                <a:gd name="T15" fmla="*/ 3 h 5"/>
                <a:gd name="T16" fmla="*/ 3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7" name="Freeform 1364"/>
            <p:cNvSpPr>
              <a:spLocks/>
            </p:cNvSpPr>
            <p:nvPr/>
          </p:nvSpPr>
          <p:spPr bwMode="auto">
            <a:xfrm>
              <a:off x="2823484" y="3941876"/>
              <a:ext cx="7938" cy="7938"/>
            </a:xfrm>
            <a:custGeom>
              <a:avLst/>
              <a:gdLst>
                <a:gd name="T0" fmla="*/ 3 w 5"/>
                <a:gd name="T1" fmla="*/ 0 h 5"/>
                <a:gd name="T2" fmla="*/ 3 w 5"/>
                <a:gd name="T3" fmla="*/ 0 h 5"/>
                <a:gd name="T4" fmla="*/ 0 w 5"/>
                <a:gd name="T5" fmla="*/ 3 h 5"/>
                <a:gd name="T6" fmla="*/ 3 w 5"/>
                <a:gd name="T7" fmla="*/ 5 h 5"/>
                <a:gd name="T8" fmla="*/ 3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5 w 5"/>
                <a:gd name="T15" fmla="*/ 3 h 5"/>
                <a:gd name="T16" fmla="*/ 3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8" name="Freeform 1365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" name="Freeform 1366"/>
            <p:cNvSpPr>
              <a:spLocks/>
            </p:cNvSpPr>
            <p:nvPr/>
          </p:nvSpPr>
          <p:spPr bwMode="auto">
            <a:xfrm>
              <a:off x="2823484" y="3938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" name="Rectangle 1367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" name="Rectangle 1368"/>
            <p:cNvSpPr>
              <a:spLocks noChangeArrowheads="1"/>
            </p:cNvSpPr>
            <p:nvPr/>
          </p:nvSpPr>
          <p:spPr bwMode="auto">
            <a:xfrm>
              <a:off x="2820309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" name="Rectangle 1369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" name="Rectangle 1370"/>
            <p:cNvSpPr>
              <a:spLocks noChangeArrowheads="1"/>
            </p:cNvSpPr>
            <p:nvPr/>
          </p:nvSpPr>
          <p:spPr bwMode="auto">
            <a:xfrm>
              <a:off x="2812372" y="39339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" name="Freeform 1371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" name="Freeform 1372"/>
            <p:cNvSpPr>
              <a:spLocks/>
            </p:cNvSpPr>
            <p:nvPr/>
          </p:nvSpPr>
          <p:spPr bwMode="auto">
            <a:xfrm>
              <a:off x="2801259" y="3927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" name="Freeform 1373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" name="Freeform 1374"/>
            <p:cNvSpPr>
              <a:spLocks/>
            </p:cNvSpPr>
            <p:nvPr/>
          </p:nvSpPr>
          <p:spPr bwMode="auto">
            <a:xfrm>
              <a:off x="2748872" y="390853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" name="Freeform 1375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" name="Freeform 1376"/>
            <p:cNvSpPr>
              <a:spLocks/>
            </p:cNvSpPr>
            <p:nvPr/>
          </p:nvSpPr>
          <p:spPr bwMode="auto">
            <a:xfrm>
              <a:off x="2786972" y="34767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" name="Freeform 1377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" name="Freeform 1378"/>
            <p:cNvSpPr>
              <a:spLocks/>
            </p:cNvSpPr>
            <p:nvPr/>
          </p:nvSpPr>
          <p:spPr bwMode="auto">
            <a:xfrm>
              <a:off x="2756809" y="36529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" name="Freeform 1380"/>
            <p:cNvSpPr>
              <a:spLocks/>
            </p:cNvSpPr>
            <p:nvPr/>
          </p:nvSpPr>
          <p:spPr bwMode="auto">
            <a:xfrm>
              <a:off x="2748872" y="3656125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3 h 5"/>
                <a:gd name="T8" fmla="*/ 0 w 2"/>
                <a:gd name="T9" fmla="*/ 5 h 5"/>
                <a:gd name="T10" fmla="*/ 2 w 2"/>
                <a:gd name="T11" fmla="*/ 0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" name="Freeform 1381"/>
            <p:cNvSpPr>
              <a:spLocks/>
            </p:cNvSpPr>
            <p:nvPr/>
          </p:nvSpPr>
          <p:spPr bwMode="auto">
            <a:xfrm>
              <a:off x="2748872" y="3656125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3 h 5"/>
                <a:gd name="T8" fmla="*/ 0 w 2"/>
                <a:gd name="T9" fmla="*/ 5 h 5"/>
                <a:gd name="T10" fmla="*/ 2 w 2"/>
                <a:gd name="T11" fmla="*/ 0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" name="Freeform 1382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2 w 5"/>
                <a:gd name="T9" fmla="*/ 3 h 3"/>
                <a:gd name="T10" fmla="*/ 5 w 5"/>
                <a:gd name="T11" fmla="*/ 3 h 3"/>
                <a:gd name="T12" fmla="*/ 5 w 5"/>
                <a:gd name="T13" fmla="*/ 0 h 3"/>
                <a:gd name="T14" fmla="*/ 5 w 5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" name="Freeform 1383"/>
            <p:cNvSpPr>
              <a:spLocks/>
            </p:cNvSpPr>
            <p:nvPr/>
          </p:nvSpPr>
          <p:spPr bwMode="auto">
            <a:xfrm>
              <a:off x="2707597" y="3667238"/>
              <a:ext cx="7938" cy="4763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2 w 5"/>
                <a:gd name="T9" fmla="*/ 3 h 3"/>
                <a:gd name="T10" fmla="*/ 5 w 5"/>
                <a:gd name="T11" fmla="*/ 3 h 3"/>
                <a:gd name="T12" fmla="*/ 5 w 5"/>
                <a:gd name="T13" fmla="*/ 0 h 3"/>
                <a:gd name="T14" fmla="*/ 5 w 5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" name="Rectangle 1384"/>
            <p:cNvSpPr>
              <a:spLocks noChangeArrowheads="1"/>
            </p:cNvSpPr>
            <p:nvPr/>
          </p:nvSpPr>
          <p:spPr bwMode="auto">
            <a:xfrm>
              <a:off x="2715534" y="3672000"/>
              <a:ext cx="3175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" name="Rectangle 1385"/>
            <p:cNvSpPr>
              <a:spLocks noChangeArrowheads="1"/>
            </p:cNvSpPr>
            <p:nvPr/>
          </p:nvSpPr>
          <p:spPr bwMode="auto">
            <a:xfrm>
              <a:off x="2715534" y="367200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" name="Freeform 1386"/>
            <p:cNvSpPr>
              <a:spLocks/>
            </p:cNvSpPr>
            <p:nvPr/>
          </p:nvSpPr>
          <p:spPr bwMode="auto">
            <a:xfrm>
              <a:off x="2696484" y="3672000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2 h 5"/>
                <a:gd name="T4" fmla="*/ 0 w 2"/>
                <a:gd name="T5" fmla="*/ 2 h 5"/>
                <a:gd name="T6" fmla="*/ 2 w 2"/>
                <a:gd name="T7" fmla="*/ 5 h 5"/>
                <a:gd name="T8" fmla="*/ 2 w 2"/>
                <a:gd name="T9" fmla="*/ 2 h 5"/>
                <a:gd name="T10" fmla="*/ 2 w 2"/>
                <a:gd name="T11" fmla="*/ 2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" name="Freeform 1387"/>
            <p:cNvSpPr>
              <a:spLocks/>
            </p:cNvSpPr>
            <p:nvPr/>
          </p:nvSpPr>
          <p:spPr bwMode="auto">
            <a:xfrm>
              <a:off x="2696484" y="3672000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2 h 5"/>
                <a:gd name="T4" fmla="*/ 0 w 2"/>
                <a:gd name="T5" fmla="*/ 2 h 5"/>
                <a:gd name="T6" fmla="*/ 2 w 2"/>
                <a:gd name="T7" fmla="*/ 5 h 5"/>
                <a:gd name="T8" fmla="*/ 2 w 2"/>
                <a:gd name="T9" fmla="*/ 2 h 5"/>
                <a:gd name="T10" fmla="*/ 2 w 2"/>
                <a:gd name="T11" fmla="*/ 2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" name="Freeform 1388"/>
            <p:cNvSpPr>
              <a:spLocks/>
            </p:cNvSpPr>
            <p:nvPr/>
          </p:nvSpPr>
          <p:spPr bwMode="auto">
            <a:xfrm>
              <a:off x="2756809" y="3570400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" name="Freeform 1389"/>
            <p:cNvSpPr>
              <a:spLocks/>
            </p:cNvSpPr>
            <p:nvPr/>
          </p:nvSpPr>
          <p:spPr bwMode="auto">
            <a:xfrm>
              <a:off x="2756809" y="3570400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0 w 7"/>
                <a:gd name="T7" fmla="*/ 2 h 7"/>
                <a:gd name="T8" fmla="*/ 2 w 7"/>
                <a:gd name="T9" fmla="*/ 5 h 7"/>
                <a:gd name="T10" fmla="*/ 2 w 7"/>
                <a:gd name="T11" fmla="*/ 7 h 7"/>
                <a:gd name="T12" fmla="*/ 4 w 7"/>
                <a:gd name="T13" fmla="*/ 5 h 7"/>
                <a:gd name="T14" fmla="*/ 7 w 7"/>
                <a:gd name="T15" fmla="*/ 5 h 7"/>
                <a:gd name="T16" fmla="*/ 7 w 7"/>
                <a:gd name="T17" fmla="*/ 2 h 7"/>
                <a:gd name="T18" fmla="*/ 4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" name="Freeform 1390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0 w 14"/>
                <a:gd name="T1" fmla="*/ 0 h 5"/>
                <a:gd name="T2" fmla="*/ 0 w 14"/>
                <a:gd name="T3" fmla="*/ 3 h 5"/>
                <a:gd name="T4" fmla="*/ 2 w 14"/>
                <a:gd name="T5" fmla="*/ 5 h 5"/>
                <a:gd name="T6" fmla="*/ 4 w 14"/>
                <a:gd name="T7" fmla="*/ 3 h 5"/>
                <a:gd name="T8" fmla="*/ 9 w 14"/>
                <a:gd name="T9" fmla="*/ 5 h 5"/>
                <a:gd name="T10" fmla="*/ 12 w 14"/>
                <a:gd name="T11" fmla="*/ 5 h 5"/>
                <a:gd name="T12" fmla="*/ 14 w 14"/>
                <a:gd name="T13" fmla="*/ 5 h 5"/>
                <a:gd name="T14" fmla="*/ 14 w 14"/>
                <a:gd name="T15" fmla="*/ 3 h 5"/>
                <a:gd name="T16" fmla="*/ 12 w 14"/>
                <a:gd name="T17" fmla="*/ 3 h 5"/>
                <a:gd name="T18" fmla="*/ 7 w 14"/>
                <a:gd name="T19" fmla="*/ 0 h 5"/>
                <a:gd name="T20" fmla="*/ 4 w 14"/>
                <a:gd name="T21" fmla="*/ 0 h 5"/>
                <a:gd name="T22" fmla="*/ 0 w 1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" name="Freeform 1391"/>
            <p:cNvSpPr>
              <a:spLocks/>
            </p:cNvSpPr>
            <p:nvPr/>
          </p:nvSpPr>
          <p:spPr bwMode="auto">
            <a:xfrm>
              <a:off x="2726647" y="3524363"/>
              <a:ext cx="22225" cy="7938"/>
            </a:xfrm>
            <a:custGeom>
              <a:avLst/>
              <a:gdLst>
                <a:gd name="T0" fmla="*/ 0 w 14"/>
                <a:gd name="T1" fmla="*/ 0 h 5"/>
                <a:gd name="T2" fmla="*/ 0 w 14"/>
                <a:gd name="T3" fmla="*/ 3 h 5"/>
                <a:gd name="T4" fmla="*/ 2 w 14"/>
                <a:gd name="T5" fmla="*/ 5 h 5"/>
                <a:gd name="T6" fmla="*/ 4 w 14"/>
                <a:gd name="T7" fmla="*/ 3 h 5"/>
                <a:gd name="T8" fmla="*/ 9 w 14"/>
                <a:gd name="T9" fmla="*/ 5 h 5"/>
                <a:gd name="T10" fmla="*/ 12 w 14"/>
                <a:gd name="T11" fmla="*/ 5 h 5"/>
                <a:gd name="T12" fmla="*/ 14 w 14"/>
                <a:gd name="T13" fmla="*/ 5 h 5"/>
                <a:gd name="T14" fmla="*/ 14 w 14"/>
                <a:gd name="T15" fmla="*/ 3 h 5"/>
                <a:gd name="T16" fmla="*/ 12 w 14"/>
                <a:gd name="T17" fmla="*/ 3 h 5"/>
                <a:gd name="T18" fmla="*/ 7 w 14"/>
                <a:gd name="T19" fmla="*/ 0 h 5"/>
                <a:gd name="T20" fmla="*/ 4 w 14"/>
                <a:gd name="T21" fmla="*/ 0 h 5"/>
                <a:gd name="T22" fmla="*/ 0 w 1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4" y="3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" name="Freeform 1392"/>
            <p:cNvSpPr>
              <a:spLocks/>
            </p:cNvSpPr>
            <p:nvPr/>
          </p:nvSpPr>
          <p:spPr bwMode="auto">
            <a:xfrm>
              <a:off x="2842534" y="359580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  <a:gd name="T12" fmla="*/ 2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" name="Freeform 1393"/>
            <p:cNvSpPr>
              <a:spLocks/>
            </p:cNvSpPr>
            <p:nvPr/>
          </p:nvSpPr>
          <p:spPr bwMode="auto">
            <a:xfrm>
              <a:off x="2842534" y="359580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  <a:gd name="T12" fmla="*/ 2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" name="Freeform 1394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5 w 12"/>
                <a:gd name="T3" fmla="*/ 0 h 7"/>
                <a:gd name="T4" fmla="*/ 5 w 12"/>
                <a:gd name="T5" fmla="*/ 0 h 7"/>
                <a:gd name="T6" fmla="*/ 2 w 12"/>
                <a:gd name="T7" fmla="*/ 3 h 7"/>
                <a:gd name="T8" fmla="*/ 0 w 12"/>
                <a:gd name="T9" fmla="*/ 3 h 7"/>
                <a:gd name="T10" fmla="*/ 0 w 12"/>
                <a:gd name="T11" fmla="*/ 5 h 7"/>
                <a:gd name="T12" fmla="*/ 2 w 12"/>
                <a:gd name="T13" fmla="*/ 5 h 7"/>
                <a:gd name="T14" fmla="*/ 2 w 12"/>
                <a:gd name="T15" fmla="*/ 5 h 7"/>
                <a:gd name="T16" fmla="*/ 5 w 12"/>
                <a:gd name="T17" fmla="*/ 7 h 7"/>
                <a:gd name="T18" fmla="*/ 5 w 12"/>
                <a:gd name="T19" fmla="*/ 5 h 7"/>
                <a:gd name="T20" fmla="*/ 7 w 12"/>
                <a:gd name="T21" fmla="*/ 5 h 7"/>
                <a:gd name="T22" fmla="*/ 7 w 12"/>
                <a:gd name="T23" fmla="*/ 5 h 7"/>
                <a:gd name="T24" fmla="*/ 9 w 12"/>
                <a:gd name="T25" fmla="*/ 3 h 7"/>
                <a:gd name="T26" fmla="*/ 12 w 12"/>
                <a:gd name="T27" fmla="*/ 0 h 7"/>
                <a:gd name="T28" fmla="*/ 9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" name="Freeform 1395"/>
            <p:cNvSpPr>
              <a:spLocks/>
            </p:cNvSpPr>
            <p:nvPr/>
          </p:nvSpPr>
          <p:spPr bwMode="auto">
            <a:xfrm>
              <a:off x="2831422" y="360373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5 w 12"/>
                <a:gd name="T3" fmla="*/ 0 h 7"/>
                <a:gd name="T4" fmla="*/ 5 w 12"/>
                <a:gd name="T5" fmla="*/ 0 h 7"/>
                <a:gd name="T6" fmla="*/ 2 w 12"/>
                <a:gd name="T7" fmla="*/ 3 h 7"/>
                <a:gd name="T8" fmla="*/ 0 w 12"/>
                <a:gd name="T9" fmla="*/ 3 h 7"/>
                <a:gd name="T10" fmla="*/ 0 w 12"/>
                <a:gd name="T11" fmla="*/ 5 h 7"/>
                <a:gd name="T12" fmla="*/ 2 w 12"/>
                <a:gd name="T13" fmla="*/ 5 h 7"/>
                <a:gd name="T14" fmla="*/ 2 w 12"/>
                <a:gd name="T15" fmla="*/ 5 h 7"/>
                <a:gd name="T16" fmla="*/ 5 w 12"/>
                <a:gd name="T17" fmla="*/ 7 h 7"/>
                <a:gd name="T18" fmla="*/ 5 w 12"/>
                <a:gd name="T19" fmla="*/ 5 h 7"/>
                <a:gd name="T20" fmla="*/ 7 w 12"/>
                <a:gd name="T21" fmla="*/ 5 h 7"/>
                <a:gd name="T22" fmla="*/ 7 w 12"/>
                <a:gd name="T23" fmla="*/ 5 h 7"/>
                <a:gd name="T24" fmla="*/ 9 w 12"/>
                <a:gd name="T25" fmla="*/ 3 h 7"/>
                <a:gd name="T26" fmla="*/ 12 w 12"/>
                <a:gd name="T27" fmla="*/ 0 h 7"/>
                <a:gd name="T28" fmla="*/ 9 w 12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7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" name="Freeform 1396"/>
            <p:cNvSpPr>
              <a:spLocks/>
            </p:cNvSpPr>
            <p:nvPr/>
          </p:nvSpPr>
          <p:spPr bwMode="auto">
            <a:xfrm>
              <a:off x="2793322" y="3633900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" name="Freeform 1397"/>
            <p:cNvSpPr>
              <a:spLocks/>
            </p:cNvSpPr>
            <p:nvPr/>
          </p:nvSpPr>
          <p:spPr bwMode="auto">
            <a:xfrm>
              <a:off x="2793322" y="3633900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" name="Freeform 1398"/>
            <p:cNvSpPr>
              <a:spLocks/>
            </p:cNvSpPr>
            <p:nvPr/>
          </p:nvSpPr>
          <p:spPr bwMode="auto">
            <a:xfrm>
              <a:off x="2798084" y="363707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" name="Freeform 1399"/>
            <p:cNvSpPr>
              <a:spLocks/>
            </p:cNvSpPr>
            <p:nvPr/>
          </p:nvSpPr>
          <p:spPr bwMode="auto">
            <a:xfrm>
              <a:off x="2798084" y="363707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" name="Freeform 1401"/>
            <p:cNvSpPr>
              <a:spLocks/>
            </p:cNvSpPr>
            <p:nvPr/>
          </p:nvSpPr>
          <p:spPr bwMode="auto">
            <a:xfrm>
              <a:off x="2752047" y="3424350"/>
              <a:ext cx="112713" cy="220663"/>
            </a:xfrm>
            <a:custGeom>
              <a:avLst/>
              <a:gdLst>
                <a:gd name="T0" fmla="*/ 36 w 71"/>
                <a:gd name="T1" fmla="*/ 2 h 139"/>
                <a:gd name="T2" fmla="*/ 26 w 71"/>
                <a:gd name="T3" fmla="*/ 7 h 139"/>
                <a:gd name="T4" fmla="*/ 19 w 71"/>
                <a:gd name="T5" fmla="*/ 11 h 139"/>
                <a:gd name="T6" fmla="*/ 7 w 71"/>
                <a:gd name="T7" fmla="*/ 18 h 139"/>
                <a:gd name="T8" fmla="*/ 7 w 71"/>
                <a:gd name="T9" fmla="*/ 21 h 139"/>
                <a:gd name="T10" fmla="*/ 14 w 71"/>
                <a:gd name="T11" fmla="*/ 28 h 139"/>
                <a:gd name="T12" fmla="*/ 19 w 71"/>
                <a:gd name="T13" fmla="*/ 30 h 139"/>
                <a:gd name="T14" fmla="*/ 24 w 71"/>
                <a:gd name="T15" fmla="*/ 30 h 139"/>
                <a:gd name="T16" fmla="*/ 26 w 71"/>
                <a:gd name="T17" fmla="*/ 35 h 139"/>
                <a:gd name="T18" fmla="*/ 31 w 71"/>
                <a:gd name="T19" fmla="*/ 35 h 139"/>
                <a:gd name="T20" fmla="*/ 26 w 71"/>
                <a:gd name="T21" fmla="*/ 37 h 139"/>
                <a:gd name="T22" fmla="*/ 19 w 71"/>
                <a:gd name="T23" fmla="*/ 37 h 139"/>
                <a:gd name="T24" fmla="*/ 14 w 71"/>
                <a:gd name="T25" fmla="*/ 35 h 139"/>
                <a:gd name="T26" fmla="*/ 7 w 71"/>
                <a:gd name="T27" fmla="*/ 37 h 139"/>
                <a:gd name="T28" fmla="*/ 3 w 71"/>
                <a:gd name="T29" fmla="*/ 42 h 139"/>
                <a:gd name="T30" fmla="*/ 5 w 71"/>
                <a:gd name="T31" fmla="*/ 47 h 139"/>
                <a:gd name="T32" fmla="*/ 7 w 71"/>
                <a:gd name="T33" fmla="*/ 49 h 139"/>
                <a:gd name="T34" fmla="*/ 12 w 71"/>
                <a:gd name="T35" fmla="*/ 54 h 139"/>
                <a:gd name="T36" fmla="*/ 19 w 71"/>
                <a:gd name="T37" fmla="*/ 54 h 139"/>
                <a:gd name="T38" fmla="*/ 24 w 71"/>
                <a:gd name="T39" fmla="*/ 52 h 139"/>
                <a:gd name="T40" fmla="*/ 26 w 71"/>
                <a:gd name="T41" fmla="*/ 54 h 139"/>
                <a:gd name="T42" fmla="*/ 29 w 71"/>
                <a:gd name="T43" fmla="*/ 61 h 139"/>
                <a:gd name="T44" fmla="*/ 19 w 71"/>
                <a:gd name="T45" fmla="*/ 66 h 139"/>
                <a:gd name="T46" fmla="*/ 12 w 71"/>
                <a:gd name="T47" fmla="*/ 71 h 139"/>
                <a:gd name="T48" fmla="*/ 7 w 71"/>
                <a:gd name="T49" fmla="*/ 80 h 139"/>
                <a:gd name="T50" fmla="*/ 10 w 71"/>
                <a:gd name="T51" fmla="*/ 87 h 139"/>
                <a:gd name="T52" fmla="*/ 10 w 71"/>
                <a:gd name="T53" fmla="*/ 90 h 139"/>
                <a:gd name="T54" fmla="*/ 17 w 71"/>
                <a:gd name="T55" fmla="*/ 97 h 139"/>
                <a:gd name="T56" fmla="*/ 22 w 71"/>
                <a:gd name="T57" fmla="*/ 94 h 139"/>
                <a:gd name="T58" fmla="*/ 24 w 71"/>
                <a:gd name="T59" fmla="*/ 104 h 139"/>
                <a:gd name="T60" fmla="*/ 29 w 71"/>
                <a:gd name="T61" fmla="*/ 104 h 139"/>
                <a:gd name="T62" fmla="*/ 33 w 71"/>
                <a:gd name="T63" fmla="*/ 108 h 139"/>
                <a:gd name="T64" fmla="*/ 38 w 71"/>
                <a:gd name="T65" fmla="*/ 106 h 139"/>
                <a:gd name="T66" fmla="*/ 43 w 71"/>
                <a:gd name="T67" fmla="*/ 104 h 139"/>
                <a:gd name="T68" fmla="*/ 41 w 71"/>
                <a:gd name="T69" fmla="*/ 116 h 139"/>
                <a:gd name="T70" fmla="*/ 31 w 71"/>
                <a:gd name="T71" fmla="*/ 123 h 139"/>
                <a:gd name="T72" fmla="*/ 29 w 71"/>
                <a:gd name="T73" fmla="*/ 127 h 139"/>
                <a:gd name="T74" fmla="*/ 22 w 71"/>
                <a:gd name="T75" fmla="*/ 130 h 139"/>
                <a:gd name="T76" fmla="*/ 14 w 71"/>
                <a:gd name="T77" fmla="*/ 134 h 139"/>
                <a:gd name="T78" fmla="*/ 12 w 71"/>
                <a:gd name="T79" fmla="*/ 139 h 139"/>
                <a:gd name="T80" fmla="*/ 19 w 71"/>
                <a:gd name="T81" fmla="*/ 134 h 139"/>
                <a:gd name="T82" fmla="*/ 24 w 71"/>
                <a:gd name="T83" fmla="*/ 130 h 139"/>
                <a:gd name="T84" fmla="*/ 29 w 71"/>
                <a:gd name="T85" fmla="*/ 132 h 139"/>
                <a:gd name="T86" fmla="*/ 36 w 71"/>
                <a:gd name="T87" fmla="*/ 127 h 139"/>
                <a:gd name="T88" fmla="*/ 43 w 71"/>
                <a:gd name="T89" fmla="*/ 118 h 139"/>
                <a:gd name="T90" fmla="*/ 50 w 71"/>
                <a:gd name="T91" fmla="*/ 111 h 139"/>
                <a:gd name="T92" fmla="*/ 55 w 71"/>
                <a:gd name="T93" fmla="*/ 106 h 139"/>
                <a:gd name="T94" fmla="*/ 52 w 71"/>
                <a:gd name="T95" fmla="*/ 101 h 139"/>
                <a:gd name="T96" fmla="*/ 59 w 71"/>
                <a:gd name="T97" fmla="*/ 97 h 139"/>
                <a:gd name="T98" fmla="*/ 69 w 71"/>
                <a:gd name="T99" fmla="*/ 82 h 139"/>
                <a:gd name="T100" fmla="*/ 71 w 71"/>
                <a:gd name="T101" fmla="*/ 7 h 139"/>
                <a:gd name="T102" fmla="*/ 62 w 71"/>
                <a:gd name="T103" fmla="*/ 7 h 139"/>
                <a:gd name="T104" fmla="*/ 59 w 71"/>
                <a:gd name="T105" fmla="*/ 4 h 139"/>
                <a:gd name="T106" fmla="*/ 52 w 71"/>
                <a:gd name="T107" fmla="*/ 4 h 139"/>
                <a:gd name="T108" fmla="*/ 48 w 71"/>
                <a:gd name="T109" fmla="*/ 2 h 139"/>
                <a:gd name="T110" fmla="*/ 48 w 71"/>
                <a:gd name="T1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39">
                  <a:moveTo>
                    <a:pt x="43" y="0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7" y="16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3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4" y="40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4" y="66"/>
                  </a:lnTo>
                  <a:lnTo>
                    <a:pt x="12" y="71"/>
                  </a:lnTo>
                  <a:lnTo>
                    <a:pt x="12" y="73"/>
                  </a:lnTo>
                  <a:lnTo>
                    <a:pt x="10" y="75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2" y="8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4" y="97"/>
                  </a:lnTo>
                  <a:lnTo>
                    <a:pt x="17" y="97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2" y="99"/>
                  </a:lnTo>
                  <a:lnTo>
                    <a:pt x="24" y="104"/>
                  </a:lnTo>
                  <a:lnTo>
                    <a:pt x="22" y="106"/>
                  </a:lnTo>
                  <a:lnTo>
                    <a:pt x="24" y="106"/>
                  </a:lnTo>
                  <a:lnTo>
                    <a:pt x="29" y="104"/>
                  </a:lnTo>
                  <a:lnTo>
                    <a:pt x="31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3" y="104"/>
                  </a:lnTo>
                  <a:lnTo>
                    <a:pt x="43" y="106"/>
                  </a:lnTo>
                  <a:lnTo>
                    <a:pt x="41" y="111"/>
                  </a:lnTo>
                  <a:lnTo>
                    <a:pt x="41" y="116"/>
                  </a:lnTo>
                  <a:lnTo>
                    <a:pt x="38" y="116"/>
                  </a:lnTo>
                  <a:lnTo>
                    <a:pt x="36" y="120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9" y="127"/>
                  </a:lnTo>
                  <a:lnTo>
                    <a:pt x="29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30"/>
                  </a:lnTo>
                  <a:lnTo>
                    <a:pt x="19" y="132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39"/>
                  </a:lnTo>
                  <a:lnTo>
                    <a:pt x="17" y="137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24" y="132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2"/>
                  </a:lnTo>
                  <a:lnTo>
                    <a:pt x="29" y="132"/>
                  </a:lnTo>
                  <a:lnTo>
                    <a:pt x="31" y="130"/>
                  </a:lnTo>
                  <a:lnTo>
                    <a:pt x="33" y="127"/>
                  </a:lnTo>
                  <a:lnTo>
                    <a:pt x="36" y="127"/>
                  </a:lnTo>
                  <a:lnTo>
                    <a:pt x="36" y="125"/>
                  </a:lnTo>
                  <a:lnTo>
                    <a:pt x="43" y="120"/>
                  </a:lnTo>
                  <a:lnTo>
                    <a:pt x="43" y="118"/>
                  </a:lnTo>
                  <a:lnTo>
                    <a:pt x="43" y="116"/>
                  </a:lnTo>
                  <a:lnTo>
                    <a:pt x="48" y="113"/>
                  </a:lnTo>
                  <a:lnTo>
                    <a:pt x="50" y="111"/>
                  </a:lnTo>
                  <a:lnTo>
                    <a:pt x="52" y="111"/>
                  </a:lnTo>
                  <a:lnTo>
                    <a:pt x="52" y="106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2" y="104"/>
                  </a:lnTo>
                  <a:lnTo>
                    <a:pt x="52" y="101"/>
                  </a:lnTo>
                  <a:lnTo>
                    <a:pt x="55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1" y="82"/>
                  </a:lnTo>
                  <a:lnTo>
                    <a:pt x="71" y="7"/>
                  </a:lnTo>
                  <a:lnTo>
                    <a:pt x="69" y="4"/>
                  </a:lnTo>
                  <a:lnTo>
                    <a:pt x="64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" name="Rectangle 1402"/>
            <p:cNvSpPr>
              <a:spLocks noChangeArrowheads="1"/>
            </p:cNvSpPr>
            <p:nvPr/>
          </p:nvSpPr>
          <p:spPr bwMode="auto">
            <a:xfrm>
              <a:off x="2864759" y="3554525"/>
              <a:ext cx="1588" cy="1588"/>
            </a:xfrm>
            <a:prstGeom prst="rect">
              <a:avLst/>
            </a:pr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" name="Freeform 1403"/>
            <p:cNvSpPr>
              <a:spLocks/>
            </p:cNvSpPr>
            <p:nvPr/>
          </p:nvSpPr>
          <p:spPr bwMode="auto">
            <a:xfrm>
              <a:off x="2864759" y="35545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" name="Freeform 1404"/>
            <p:cNvSpPr>
              <a:spLocks/>
            </p:cNvSpPr>
            <p:nvPr/>
          </p:nvSpPr>
          <p:spPr bwMode="auto">
            <a:xfrm>
              <a:off x="2850472" y="35545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3 h 19"/>
                <a:gd name="T4" fmla="*/ 7 w 9"/>
                <a:gd name="T5" fmla="*/ 3 h 19"/>
                <a:gd name="T6" fmla="*/ 2 w 9"/>
                <a:gd name="T7" fmla="*/ 8 h 19"/>
                <a:gd name="T8" fmla="*/ 2 w 9"/>
                <a:gd name="T9" fmla="*/ 8 h 19"/>
                <a:gd name="T10" fmla="*/ 0 w 9"/>
                <a:gd name="T11" fmla="*/ 15 h 19"/>
                <a:gd name="T12" fmla="*/ 0 w 9"/>
                <a:gd name="T13" fmla="*/ 15 h 19"/>
                <a:gd name="T14" fmla="*/ 2 w 9"/>
                <a:gd name="T15" fmla="*/ 15 h 19"/>
                <a:gd name="T16" fmla="*/ 2 w 9"/>
                <a:gd name="T17" fmla="*/ 17 h 19"/>
                <a:gd name="T18" fmla="*/ 2 w 9"/>
                <a:gd name="T19" fmla="*/ 17 h 19"/>
                <a:gd name="T20" fmla="*/ 0 w 9"/>
                <a:gd name="T21" fmla="*/ 17 h 19"/>
                <a:gd name="T22" fmla="*/ 0 w 9"/>
                <a:gd name="T23" fmla="*/ 19 h 19"/>
                <a:gd name="T24" fmla="*/ 2 w 9"/>
                <a:gd name="T25" fmla="*/ 19 h 19"/>
                <a:gd name="T26" fmla="*/ 7 w 9"/>
                <a:gd name="T27" fmla="*/ 17 h 19"/>
                <a:gd name="T28" fmla="*/ 9 w 9"/>
                <a:gd name="T29" fmla="*/ 12 h 19"/>
                <a:gd name="T30" fmla="*/ 9 w 9"/>
                <a:gd name="T3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3"/>
                  </a:lnTo>
                  <a:lnTo>
                    <a:pt x="7" y="3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" name="Freeform 1405"/>
            <p:cNvSpPr>
              <a:spLocks/>
            </p:cNvSpPr>
            <p:nvPr/>
          </p:nvSpPr>
          <p:spPr bwMode="auto">
            <a:xfrm>
              <a:off x="2850472" y="35545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3 h 19"/>
                <a:gd name="T4" fmla="*/ 7 w 9"/>
                <a:gd name="T5" fmla="*/ 3 h 19"/>
                <a:gd name="T6" fmla="*/ 2 w 9"/>
                <a:gd name="T7" fmla="*/ 8 h 19"/>
                <a:gd name="T8" fmla="*/ 2 w 9"/>
                <a:gd name="T9" fmla="*/ 8 h 19"/>
                <a:gd name="T10" fmla="*/ 0 w 9"/>
                <a:gd name="T11" fmla="*/ 15 h 19"/>
                <a:gd name="T12" fmla="*/ 0 w 9"/>
                <a:gd name="T13" fmla="*/ 15 h 19"/>
                <a:gd name="T14" fmla="*/ 2 w 9"/>
                <a:gd name="T15" fmla="*/ 15 h 19"/>
                <a:gd name="T16" fmla="*/ 2 w 9"/>
                <a:gd name="T17" fmla="*/ 17 h 19"/>
                <a:gd name="T18" fmla="*/ 2 w 9"/>
                <a:gd name="T19" fmla="*/ 17 h 19"/>
                <a:gd name="T20" fmla="*/ 0 w 9"/>
                <a:gd name="T21" fmla="*/ 17 h 19"/>
                <a:gd name="T22" fmla="*/ 0 w 9"/>
                <a:gd name="T23" fmla="*/ 19 h 19"/>
                <a:gd name="T24" fmla="*/ 2 w 9"/>
                <a:gd name="T25" fmla="*/ 19 h 19"/>
                <a:gd name="T26" fmla="*/ 7 w 9"/>
                <a:gd name="T27" fmla="*/ 17 h 19"/>
                <a:gd name="T28" fmla="*/ 9 w 9"/>
                <a:gd name="T29" fmla="*/ 12 h 19"/>
                <a:gd name="T30" fmla="*/ 9 w 9"/>
                <a:gd name="T3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3"/>
                  </a:lnTo>
                  <a:lnTo>
                    <a:pt x="7" y="3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" name="Freeform 1407"/>
            <p:cNvSpPr>
              <a:spLocks noEditPoints="1"/>
            </p:cNvSpPr>
            <p:nvPr/>
          </p:nvSpPr>
          <p:spPr bwMode="auto">
            <a:xfrm>
              <a:off x="1369334" y="3224325"/>
              <a:ext cx="150813" cy="225425"/>
            </a:xfrm>
            <a:custGeom>
              <a:avLst/>
              <a:gdLst>
                <a:gd name="T0" fmla="*/ 16 w 40"/>
                <a:gd name="T1" fmla="*/ 56 h 60"/>
                <a:gd name="T2" fmla="*/ 19 w 40"/>
                <a:gd name="T3" fmla="*/ 59 h 60"/>
                <a:gd name="T4" fmla="*/ 24 w 40"/>
                <a:gd name="T5" fmla="*/ 56 h 60"/>
                <a:gd name="T6" fmla="*/ 19 w 40"/>
                <a:gd name="T7" fmla="*/ 56 h 60"/>
                <a:gd name="T8" fmla="*/ 15 w 40"/>
                <a:gd name="T9" fmla="*/ 55 h 60"/>
                <a:gd name="T10" fmla="*/ 3 w 40"/>
                <a:gd name="T11" fmla="*/ 0 h 60"/>
                <a:gd name="T12" fmla="*/ 0 w 40"/>
                <a:gd name="T13" fmla="*/ 0 h 60"/>
                <a:gd name="T14" fmla="*/ 16 w 40"/>
                <a:gd name="T15" fmla="*/ 52 h 60"/>
                <a:gd name="T16" fmla="*/ 15 w 40"/>
                <a:gd name="T17" fmla="*/ 50 h 60"/>
                <a:gd name="T18" fmla="*/ 21 w 40"/>
                <a:gd name="T19" fmla="*/ 55 h 60"/>
                <a:gd name="T20" fmla="*/ 25 w 40"/>
                <a:gd name="T21" fmla="*/ 55 h 60"/>
                <a:gd name="T22" fmla="*/ 23 w 40"/>
                <a:gd name="T23" fmla="*/ 50 h 60"/>
                <a:gd name="T24" fmla="*/ 20 w 40"/>
                <a:gd name="T25" fmla="*/ 48 h 60"/>
                <a:gd name="T26" fmla="*/ 19 w 40"/>
                <a:gd name="T27" fmla="*/ 46 h 60"/>
                <a:gd name="T28" fmla="*/ 15 w 40"/>
                <a:gd name="T29" fmla="*/ 46 h 60"/>
                <a:gd name="T30" fmla="*/ 19 w 40"/>
                <a:gd name="T31" fmla="*/ 45 h 60"/>
                <a:gd name="T32" fmla="*/ 21 w 40"/>
                <a:gd name="T33" fmla="*/ 43 h 60"/>
                <a:gd name="T34" fmla="*/ 25 w 40"/>
                <a:gd name="T35" fmla="*/ 45 h 60"/>
                <a:gd name="T36" fmla="*/ 25 w 40"/>
                <a:gd name="T37" fmla="*/ 44 h 60"/>
                <a:gd name="T38" fmla="*/ 26 w 40"/>
                <a:gd name="T39" fmla="*/ 41 h 60"/>
                <a:gd name="T40" fmla="*/ 28 w 40"/>
                <a:gd name="T41" fmla="*/ 40 h 60"/>
                <a:gd name="T42" fmla="*/ 24 w 40"/>
                <a:gd name="T43" fmla="*/ 39 h 60"/>
                <a:gd name="T44" fmla="*/ 24 w 40"/>
                <a:gd name="T45" fmla="*/ 37 h 60"/>
                <a:gd name="T46" fmla="*/ 29 w 40"/>
                <a:gd name="T47" fmla="*/ 37 h 60"/>
                <a:gd name="T48" fmla="*/ 26 w 40"/>
                <a:gd name="T49" fmla="*/ 35 h 60"/>
                <a:gd name="T50" fmla="*/ 25 w 40"/>
                <a:gd name="T51" fmla="*/ 34 h 60"/>
                <a:gd name="T52" fmla="*/ 26 w 40"/>
                <a:gd name="T53" fmla="*/ 32 h 60"/>
                <a:gd name="T54" fmla="*/ 30 w 40"/>
                <a:gd name="T55" fmla="*/ 31 h 60"/>
                <a:gd name="T56" fmla="*/ 26 w 40"/>
                <a:gd name="T57" fmla="*/ 30 h 60"/>
                <a:gd name="T58" fmla="*/ 26 w 40"/>
                <a:gd name="T59" fmla="*/ 28 h 60"/>
                <a:gd name="T60" fmla="*/ 26 w 40"/>
                <a:gd name="T61" fmla="*/ 26 h 60"/>
                <a:gd name="T62" fmla="*/ 29 w 40"/>
                <a:gd name="T63" fmla="*/ 23 h 60"/>
                <a:gd name="T64" fmla="*/ 31 w 40"/>
                <a:gd name="T65" fmla="*/ 19 h 60"/>
                <a:gd name="T66" fmla="*/ 28 w 40"/>
                <a:gd name="T67" fmla="*/ 20 h 60"/>
                <a:gd name="T68" fmla="*/ 28 w 40"/>
                <a:gd name="T69" fmla="*/ 19 h 60"/>
                <a:gd name="T70" fmla="*/ 32 w 40"/>
                <a:gd name="T71" fmla="*/ 17 h 60"/>
                <a:gd name="T72" fmla="*/ 27 w 40"/>
                <a:gd name="T73" fmla="*/ 18 h 60"/>
                <a:gd name="T74" fmla="*/ 29 w 40"/>
                <a:gd name="T75" fmla="*/ 17 h 60"/>
                <a:gd name="T76" fmla="*/ 34 w 40"/>
                <a:gd name="T77" fmla="*/ 17 h 60"/>
                <a:gd name="T78" fmla="*/ 36 w 40"/>
                <a:gd name="T79" fmla="*/ 15 h 60"/>
                <a:gd name="T80" fmla="*/ 33 w 40"/>
                <a:gd name="T81" fmla="*/ 10 h 60"/>
                <a:gd name="T82" fmla="*/ 30 w 40"/>
                <a:gd name="T83" fmla="*/ 12 h 60"/>
                <a:gd name="T84" fmla="*/ 27 w 40"/>
                <a:gd name="T85" fmla="*/ 12 h 60"/>
                <a:gd name="T86" fmla="*/ 22 w 40"/>
                <a:gd name="T87" fmla="*/ 16 h 60"/>
                <a:gd name="T88" fmla="*/ 21 w 40"/>
                <a:gd name="T89" fmla="*/ 16 h 60"/>
                <a:gd name="T90" fmla="*/ 24 w 40"/>
                <a:gd name="T91" fmla="*/ 13 h 60"/>
                <a:gd name="T92" fmla="*/ 20 w 40"/>
                <a:gd name="T93" fmla="*/ 12 h 60"/>
                <a:gd name="T94" fmla="*/ 14 w 40"/>
                <a:gd name="T95" fmla="*/ 13 h 60"/>
                <a:gd name="T96" fmla="*/ 18 w 40"/>
                <a:gd name="T97" fmla="*/ 10 h 60"/>
                <a:gd name="T98" fmla="*/ 6 w 40"/>
                <a:gd name="T99" fmla="*/ 12 h 60"/>
                <a:gd name="T100" fmla="*/ 9 w 40"/>
                <a:gd name="T101" fmla="*/ 10 h 60"/>
                <a:gd name="T102" fmla="*/ 14 w 40"/>
                <a:gd name="T103" fmla="*/ 9 h 60"/>
                <a:gd name="T104" fmla="*/ 24 w 40"/>
                <a:gd name="T105" fmla="*/ 8 h 60"/>
                <a:gd name="T106" fmla="*/ 22 w 40"/>
                <a:gd name="T107" fmla="*/ 5 h 60"/>
                <a:gd name="T108" fmla="*/ 18 w 40"/>
                <a:gd name="T109" fmla="*/ 5 h 60"/>
                <a:gd name="T110" fmla="*/ 16 w 40"/>
                <a:gd name="T111" fmla="*/ 4 h 60"/>
                <a:gd name="T112" fmla="*/ 7 w 40"/>
                <a:gd name="T113" fmla="*/ 5 h 60"/>
                <a:gd name="T114" fmla="*/ 2 w 40"/>
                <a:gd name="T115" fmla="*/ 5 h 60"/>
                <a:gd name="T116" fmla="*/ 3 w 40"/>
                <a:gd name="T117" fmla="*/ 4 h 60"/>
                <a:gd name="T118" fmla="*/ 8 w 40"/>
                <a:gd name="T119" fmla="*/ 3 h 60"/>
                <a:gd name="T120" fmla="*/ 17 w 40"/>
                <a:gd name="T121" fmla="*/ 2 h 60"/>
                <a:gd name="T122" fmla="*/ 12 w 40"/>
                <a:gd name="T123" fmla="*/ 1 h 60"/>
                <a:gd name="T124" fmla="*/ 8 w 40"/>
                <a:gd name="T1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60">
                  <a:moveTo>
                    <a:pt x="19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8"/>
                    <a:pt x="17" y="59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5"/>
                    <a:pt x="19" y="55"/>
                    <a:pt x="19" y="55"/>
                  </a:cubicBezTo>
                  <a:moveTo>
                    <a:pt x="17" y="55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5"/>
                    <a:pt x="17" y="55"/>
                    <a:pt x="17" y="55"/>
                  </a:cubicBezTo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6" y="37"/>
                    <a:pt x="14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DC18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" name="Rectangle 792"/>
            <p:cNvSpPr>
              <a:spLocks noChangeArrowheads="1"/>
            </p:cNvSpPr>
            <p:nvPr/>
          </p:nvSpPr>
          <p:spPr bwMode="auto">
            <a:xfrm>
              <a:off x="407308" y="3114789"/>
              <a:ext cx="2608263" cy="1560513"/>
            </a:xfrm>
            <a:prstGeom prst="rect">
              <a:avLst/>
            </a:prstGeom>
            <a:blipFill>
              <a:blip r:embed="rId5">
                <a:alphaModFix amt="50000"/>
              </a:blip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6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rcRect l="29206" t="1" r="29048" b="1463"/>
          <a:stretch/>
        </p:blipFill>
        <p:spPr>
          <a:xfrm>
            <a:off x="0" y="0"/>
            <a:ext cx="9641872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78</Words>
  <Application>Microsoft Office PowerPoint</Application>
  <PresentationFormat>A3 용지(297x420mm)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Gill Sans</vt:lpstr>
      <vt:lpstr>PMingLiU-ExtB</vt:lpstr>
      <vt:lpstr>SimSun</vt:lpstr>
      <vt:lpstr>맑은 고딕</vt:lpstr>
      <vt:lpstr>서울한강 장체L</vt:lpstr>
      <vt:lpstr>Arial</vt:lpstr>
      <vt:lpstr>Calibri</vt:lpstr>
      <vt:lpstr>Calibri Light</vt:lpstr>
      <vt:lpstr>Lucida Handwriting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근미</dc:creator>
  <cp:lastModifiedBy>김 근미</cp:lastModifiedBy>
  <cp:revision>13</cp:revision>
  <dcterms:created xsi:type="dcterms:W3CDTF">2021-10-02T02:01:05Z</dcterms:created>
  <dcterms:modified xsi:type="dcterms:W3CDTF">2021-10-05T02:58:55Z</dcterms:modified>
</cp:coreProperties>
</file>