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601200" cy="12801600" type="A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29" autoAdjust="0"/>
  </p:normalViewPr>
  <p:slideViewPr>
    <p:cSldViewPr snapToGrid="0">
      <p:cViewPr varScale="1">
        <p:scale>
          <a:sx n="61" d="100"/>
          <a:sy n="61" d="100"/>
        </p:scale>
        <p:origin x="24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8702-19C3-490D-A9A0-8F21F197E2C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4A69-267A-4265-B95A-3EEB6A6E1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5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8702-19C3-490D-A9A0-8F21F197E2C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4A69-267A-4265-B95A-3EEB6A6E1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7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8702-19C3-490D-A9A0-8F21F197E2C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4A69-267A-4265-B95A-3EEB6A6E1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8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8702-19C3-490D-A9A0-8F21F197E2C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4A69-267A-4265-B95A-3EEB6A6E1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8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8702-19C3-490D-A9A0-8F21F197E2C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4A69-267A-4265-B95A-3EEB6A6E1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90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8702-19C3-490D-A9A0-8F21F197E2C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4A69-267A-4265-B95A-3EEB6A6E1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2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8702-19C3-490D-A9A0-8F21F197E2C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4A69-267A-4265-B95A-3EEB6A6E1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13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8702-19C3-490D-A9A0-8F21F197E2C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4A69-267A-4265-B95A-3EEB6A6E1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6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8702-19C3-490D-A9A0-8F21F197E2C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4A69-267A-4265-B95A-3EEB6A6E1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6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8702-19C3-490D-A9A0-8F21F197E2C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4A69-267A-4265-B95A-3EEB6A6E1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8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8702-19C3-490D-A9A0-8F21F197E2C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4A69-267A-4265-B95A-3EEB6A6E1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2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B8702-19C3-490D-A9A0-8F21F197E2C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4A69-267A-4265-B95A-3EEB6A6E1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7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그림 704">
            <a:extLst>
              <a:ext uri="{FF2B5EF4-FFF2-40B4-BE49-F238E27FC236}">
                <a16:creationId xmlns:a16="http://schemas.microsoft.com/office/drawing/2014/main" id="{8152D202-4E62-4031-B9D3-A83EC0932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2" b="99497" l="9957" r="98052">
                        <a14:foregroundMark x1="41342" y1="87081" x2="41342" y2="87081"/>
                        <a14:foregroundMark x1="34416" y1="73658" x2="43290" y2="88758"/>
                        <a14:foregroundMark x1="43290" y1="88758" x2="43290" y2="88758"/>
                        <a14:foregroundMark x1="27273" y1="92953" x2="27489" y2="99664"/>
                        <a14:foregroundMark x1="89394" y1="51342" x2="92857" y2="60235"/>
                        <a14:foregroundMark x1="92857" y1="60235" x2="92857" y2="60570"/>
                        <a14:foregroundMark x1="98052" y1="57047" x2="97403" y2="56040"/>
                      </a14:backgroundRemoval>
                    </a14:imgEffect>
                    <a14:imgEffect>
                      <a14:brightnessContrast brigh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2" y="150237"/>
            <a:ext cx="3614578" cy="4662962"/>
          </a:xfrm>
          <a:prstGeom prst="rect">
            <a:avLst/>
          </a:prstGeom>
        </p:spPr>
      </p:pic>
      <p:pic>
        <p:nvPicPr>
          <p:cNvPr id="706" name="그림 705" descr="인형, 장난감이(가) 표시된 사진&#10;&#10;자동 생성된 설명">
            <a:extLst>
              <a:ext uri="{FF2B5EF4-FFF2-40B4-BE49-F238E27FC236}">
                <a16:creationId xmlns:a16="http://schemas.microsoft.com/office/drawing/2014/main" id="{F8F91B81-EE64-48D6-85D1-687991EB2E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28" y="11688412"/>
            <a:ext cx="1107893" cy="1107893"/>
          </a:xfrm>
          <a:prstGeom prst="rect">
            <a:avLst/>
          </a:prstGeom>
        </p:spPr>
      </p:pic>
      <p:pic>
        <p:nvPicPr>
          <p:cNvPr id="707" name="그림 706" descr="정장이(가) 표시된 사진&#10;&#10;자동 생성된 설명">
            <a:extLst>
              <a:ext uri="{FF2B5EF4-FFF2-40B4-BE49-F238E27FC236}">
                <a16:creationId xmlns:a16="http://schemas.microsoft.com/office/drawing/2014/main" id="{895285DE-4274-4E8F-8100-6756B06AB3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90" y="7843117"/>
            <a:ext cx="3709332" cy="4944569"/>
          </a:xfrm>
          <a:prstGeom prst="rect">
            <a:avLst/>
          </a:prstGeom>
        </p:spPr>
      </p:pic>
      <p:grpSp>
        <p:nvGrpSpPr>
          <p:cNvPr id="708" name="组合 45"/>
          <p:cNvGrpSpPr/>
          <p:nvPr/>
        </p:nvGrpSpPr>
        <p:grpSpPr>
          <a:xfrm>
            <a:off x="2936135" y="9145562"/>
            <a:ext cx="3293471" cy="2835718"/>
            <a:chOff x="4296797" y="313214"/>
            <a:chExt cx="7464085" cy="6431390"/>
          </a:xfrm>
        </p:grpSpPr>
        <p:sp>
          <p:nvSpPr>
            <p:cNvPr id="709" name="Freeform 5"/>
            <p:cNvSpPr>
              <a:spLocks/>
            </p:cNvSpPr>
            <p:nvPr/>
          </p:nvSpPr>
          <p:spPr bwMode="auto">
            <a:xfrm>
              <a:off x="10294032" y="648604"/>
              <a:ext cx="1466850" cy="885825"/>
            </a:xfrm>
            <a:custGeom>
              <a:avLst/>
              <a:gdLst>
                <a:gd name="T0" fmla="*/ 15 w 81"/>
                <a:gd name="T1" fmla="*/ 49 h 49"/>
                <a:gd name="T2" fmla="*/ 0 w 81"/>
                <a:gd name="T3" fmla="*/ 34 h 49"/>
                <a:gd name="T4" fmla="*/ 13 w 81"/>
                <a:gd name="T5" fmla="*/ 19 h 49"/>
                <a:gd name="T6" fmla="*/ 13 w 81"/>
                <a:gd name="T7" fmla="*/ 18 h 49"/>
                <a:gd name="T8" fmla="*/ 28 w 81"/>
                <a:gd name="T9" fmla="*/ 3 h 49"/>
                <a:gd name="T10" fmla="*/ 36 w 81"/>
                <a:gd name="T11" fmla="*/ 6 h 49"/>
                <a:gd name="T12" fmla="*/ 50 w 81"/>
                <a:gd name="T13" fmla="*/ 0 h 49"/>
                <a:gd name="T14" fmla="*/ 68 w 81"/>
                <a:gd name="T15" fmla="*/ 18 h 49"/>
                <a:gd name="T16" fmla="*/ 68 w 81"/>
                <a:gd name="T17" fmla="*/ 19 h 49"/>
                <a:gd name="T18" fmla="*/ 81 w 81"/>
                <a:gd name="T19" fmla="*/ 34 h 49"/>
                <a:gd name="T20" fmla="*/ 66 w 81"/>
                <a:gd name="T21" fmla="*/ 49 h 49"/>
                <a:gd name="T22" fmla="*/ 15 w 81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49">
                  <a:moveTo>
                    <a:pt x="15" y="49"/>
                  </a:moveTo>
                  <a:cubicBezTo>
                    <a:pt x="6" y="49"/>
                    <a:pt x="0" y="42"/>
                    <a:pt x="0" y="34"/>
                  </a:cubicBezTo>
                  <a:cubicBezTo>
                    <a:pt x="0" y="27"/>
                    <a:pt x="5" y="20"/>
                    <a:pt x="13" y="19"/>
                  </a:cubicBezTo>
                  <a:cubicBezTo>
                    <a:pt x="13" y="19"/>
                    <a:pt x="13" y="18"/>
                    <a:pt x="13" y="18"/>
                  </a:cubicBezTo>
                  <a:cubicBezTo>
                    <a:pt x="13" y="10"/>
                    <a:pt x="19" y="3"/>
                    <a:pt x="28" y="3"/>
                  </a:cubicBezTo>
                  <a:cubicBezTo>
                    <a:pt x="31" y="3"/>
                    <a:pt x="34" y="4"/>
                    <a:pt x="36" y="6"/>
                  </a:cubicBezTo>
                  <a:cubicBezTo>
                    <a:pt x="40" y="2"/>
                    <a:pt x="45" y="0"/>
                    <a:pt x="50" y="0"/>
                  </a:cubicBezTo>
                  <a:cubicBezTo>
                    <a:pt x="60" y="0"/>
                    <a:pt x="68" y="8"/>
                    <a:pt x="68" y="18"/>
                  </a:cubicBezTo>
                  <a:cubicBezTo>
                    <a:pt x="68" y="18"/>
                    <a:pt x="68" y="19"/>
                    <a:pt x="68" y="19"/>
                  </a:cubicBezTo>
                  <a:cubicBezTo>
                    <a:pt x="76" y="20"/>
                    <a:pt x="81" y="27"/>
                    <a:pt x="81" y="34"/>
                  </a:cubicBezTo>
                  <a:cubicBezTo>
                    <a:pt x="81" y="42"/>
                    <a:pt x="75" y="49"/>
                    <a:pt x="66" y="49"/>
                  </a:cubicBezTo>
                  <a:lnTo>
                    <a:pt x="15" y="4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10" name="Freeform 6"/>
            <p:cNvSpPr>
              <a:spLocks/>
            </p:cNvSpPr>
            <p:nvPr/>
          </p:nvSpPr>
          <p:spPr bwMode="auto">
            <a:xfrm>
              <a:off x="9968594" y="1678892"/>
              <a:ext cx="1031875" cy="2243138"/>
            </a:xfrm>
            <a:custGeom>
              <a:avLst/>
              <a:gdLst>
                <a:gd name="T0" fmla="*/ 44 w 57"/>
                <a:gd name="T1" fmla="*/ 56 h 124"/>
                <a:gd name="T2" fmla="*/ 36 w 57"/>
                <a:gd name="T3" fmla="*/ 65 h 124"/>
                <a:gd name="T4" fmla="*/ 38 w 57"/>
                <a:gd name="T5" fmla="*/ 70 h 124"/>
                <a:gd name="T6" fmla="*/ 29 w 57"/>
                <a:gd name="T7" fmla="*/ 80 h 124"/>
                <a:gd name="T8" fmla="*/ 29 w 57"/>
                <a:gd name="T9" fmla="*/ 58 h 124"/>
                <a:gd name="T10" fmla="*/ 57 w 57"/>
                <a:gd name="T11" fmla="*/ 29 h 124"/>
                <a:gd name="T12" fmla="*/ 28 w 57"/>
                <a:gd name="T13" fmla="*/ 0 h 124"/>
                <a:gd name="T14" fmla="*/ 0 w 57"/>
                <a:gd name="T15" fmla="*/ 29 h 124"/>
                <a:gd name="T16" fmla="*/ 27 w 57"/>
                <a:gd name="T17" fmla="*/ 58 h 124"/>
                <a:gd name="T18" fmla="*/ 27 w 57"/>
                <a:gd name="T19" fmla="*/ 124 h 124"/>
                <a:gd name="T20" fmla="*/ 29 w 57"/>
                <a:gd name="T21" fmla="*/ 124 h 124"/>
                <a:gd name="T22" fmla="*/ 29 w 57"/>
                <a:gd name="T23" fmla="*/ 82 h 124"/>
                <a:gd name="T24" fmla="*/ 39 w 57"/>
                <a:gd name="T25" fmla="*/ 71 h 124"/>
                <a:gd name="T26" fmla="*/ 44 w 57"/>
                <a:gd name="T27" fmla="*/ 73 h 124"/>
                <a:gd name="T28" fmla="*/ 53 w 57"/>
                <a:gd name="T29" fmla="*/ 65 h 124"/>
                <a:gd name="T30" fmla="*/ 44 w 57"/>
                <a:gd name="T31" fmla="*/ 5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124">
                  <a:moveTo>
                    <a:pt x="44" y="56"/>
                  </a:moveTo>
                  <a:cubicBezTo>
                    <a:pt x="39" y="56"/>
                    <a:pt x="36" y="60"/>
                    <a:pt x="36" y="65"/>
                  </a:cubicBezTo>
                  <a:cubicBezTo>
                    <a:pt x="36" y="67"/>
                    <a:pt x="36" y="69"/>
                    <a:pt x="38" y="7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44" y="58"/>
                    <a:pt x="57" y="45"/>
                    <a:pt x="57" y="29"/>
                  </a:cubicBezTo>
                  <a:cubicBezTo>
                    <a:pt x="57" y="13"/>
                    <a:pt x="44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2" y="57"/>
                    <a:pt x="27" y="58"/>
                  </a:cubicBezTo>
                  <a:cubicBezTo>
                    <a:pt x="27" y="124"/>
                    <a:pt x="27" y="124"/>
                    <a:pt x="27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0" y="73"/>
                    <a:pt x="42" y="73"/>
                    <a:pt x="44" y="73"/>
                  </a:cubicBezTo>
                  <a:cubicBezTo>
                    <a:pt x="49" y="73"/>
                    <a:pt x="53" y="70"/>
                    <a:pt x="53" y="65"/>
                  </a:cubicBezTo>
                  <a:cubicBezTo>
                    <a:pt x="53" y="60"/>
                    <a:pt x="49" y="56"/>
                    <a:pt x="44" y="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11" name="Freeform 7"/>
            <p:cNvSpPr>
              <a:spLocks/>
            </p:cNvSpPr>
            <p:nvPr/>
          </p:nvSpPr>
          <p:spPr bwMode="auto">
            <a:xfrm>
              <a:off x="9824132" y="4755467"/>
              <a:ext cx="271463" cy="1682750"/>
            </a:xfrm>
            <a:custGeom>
              <a:avLst/>
              <a:gdLst>
                <a:gd name="T0" fmla="*/ 15 w 15"/>
                <a:gd name="T1" fmla="*/ 86 h 93"/>
                <a:gd name="T2" fmla="*/ 8 w 15"/>
                <a:gd name="T3" fmla="*/ 93 h 93"/>
                <a:gd name="T4" fmla="*/ 0 w 15"/>
                <a:gd name="T5" fmla="*/ 86 h 93"/>
                <a:gd name="T6" fmla="*/ 0 w 15"/>
                <a:gd name="T7" fmla="*/ 7 h 93"/>
                <a:gd name="T8" fmla="*/ 8 w 15"/>
                <a:gd name="T9" fmla="*/ 0 h 93"/>
                <a:gd name="T10" fmla="*/ 15 w 15"/>
                <a:gd name="T11" fmla="*/ 7 h 93"/>
                <a:gd name="T12" fmla="*/ 15 w 15"/>
                <a:gd name="T13" fmla="*/ 8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93">
                  <a:moveTo>
                    <a:pt x="15" y="86"/>
                  </a:moveTo>
                  <a:cubicBezTo>
                    <a:pt x="15" y="90"/>
                    <a:pt x="12" y="93"/>
                    <a:pt x="8" y="93"/>
                  </a:cubicBezTo>
                  <a:cubicBezTo>
                    <a:pt x="4" y="93"/>
                    <a:pt x="0" y="90"/>
                    <a:pt x="0" y="8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lnTo>
                    <a:pt x="15" y="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12" name="Freeform 8"/>
            <p:cNvSpPr>
              <a:spLocks/>
            </p:cNvSpPr>
            <p:nvPr/>
          </p:nvSpPr>
          <p:spPr bwMode="auto">
            <a:xfrm>
              <a:off x="5768069" y="4826904"/>
              <a:ext cx="307975" cy="1917700"/>
            </a:xfrm>
            <a:custGeom>
              <a:avLst/>
              <a:gdLst>
                <a:gd name="T0" fmla="*/ 17 w 17"/>
                <a:gd name="T1" fmla="*/ 98 h 106"/>
                <a:gd name="T2" fmla="*/ 9 w 17"/>
                <a:gd name="T3" fmla="*/ 106 h 106"/>
                <a:gd name="T4" fmla="*/ 0 w 17"/>
                <a:gd name="T5" fmla="*/ 98 h 106"/>
                <a:gd name="T6" fmla="*/ 0 w 17"/>
                <a:gd name="T7" fmla="*/ 8 h 106"/>
                <a:gd name="T8" fmla="*/ 9 w 17"/>
                <a:gd name="T9" fmla="*/ 0 h 106"/>
                <a:gd name="T10" fmla="*/ 17 w 17"/>
                <a:gd name="T11" fmla="*/ 8 h 106"/>
                <a:gd name="T12" fmla="*/ 17 w 17"/>
                <a:gd name="T13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98"/>
                  </a:moveTo>
                  <a:cubicBezTo>
                    <a:pt x="17" y="103"/>
                    <a:pt x="13" y="106"/>
                    <a:pt x="9" y="106"/>
                  </a:cubicBezTo>
                  <a:cubicBezTo>
                    <a:pt x="4" y="106"/>
                    <a:pt x="0" y="103"/>
                    <a:pt x="0" y="9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lnTo>
                    <a:pt x="17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13" name="Freeform 9"/>
            <p:cNvSpPr>
              <a:spLocks/>
            </p:cNvSpPr>
            <p:nvPr/>
          </p:nvSpPr>
          <p:spPr bwMode="auto">
            <a:xfrm>
              <a:off x="6257019" y="5007879"/>
              <a:ext cx="144463" cy="941388"/>
            </a:xfrm>
            <a:custGeom>
              <a:avLst/>
              <a:gdLst>
                <a:gd name="T0" fmla="*/ 8 w 8"/>
                <a:gd name="T1" fmla="*/ 48 h 52"/>
                <a:gd name="T2" fmla="*/ 4 w 8"/>
                <a:gd name="T3" fmla="*/ 52 h 52"/>
                <a:gd name="T4" fmla="*/ 0 w 8"/>
                <a:gd name="T5" fmla="*/ 48 h 52"/>
                <a:gd name="T6" fmla="*/ 0 w 8"/>
                <a:gd name="T7" fmla="*/ 4 h 52"/>
                <a:gd name="T8" fmla="*/ 4 w 8"/>
                <a:gd name="T9" fmla="*/ 0 h 52"/>
                <a:gd name="T10" fmla="*/ 8 w 8"/>
                <a:gd name="T11" fmla="*/ 4 h 52"/>
                <a:gd name="T12" fmla="*/ 8 w 8"/>
                <a:gd name="T13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8" y="48"/>
                  </a:moveTo>
                  <a:cubicBezTo>
                    <a:pt x="8" y="50"/>
                    <a:pt x="6" y="52"/>
                    <a:pt x="4" y="52"/>
                  </a:cubicBezTo>
                  <a:cubicBezTo>
                    <a:pt x="1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8" y="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14" name="Freeform 10"/>
            <p:cNvSpPr>
              <a:spLocks/>
            </p:cNvSpPr>
            <p:nvPr/>
          </p:nvSpPr>
          <p:spPr bwMode="auto">
            <a:xfrm>
              <a:off x="4971144" y="2475817"/>
              <a:ext cx="669925" cy="1465263"/>
            </a:xfrm>
            <a:custGeom>
              <a:avLst/>
              <a:gdLst>
                <a:gd name="T0" fmla="*/ 29 w 37"/>
                <a:gd name="T1" fmla="*/ 36 h 81"/>
                <a:gd name="T2" fmla="*/ 23 w 37"/>
                <a:gd name="T3" fmla="*/ 42 h 81"/>
                <a:gd name="T4" fmla="*/ 24 w 37"/>
                <a:gd name="T5" fmla="*/ 45 h 81"/>
                <a:gd name="T6" fmla="*/ 18 w 37"/>
                <a:gd name="T7" fmla="*/ 52 h 81"/>
                <a:gd name="T8" fmla="*/ 18 w 37"/>
                <a:gd name="T9" fmla="*/ 37 h 81"/>
                <a:gd name="T10" fmla="*/ 37 w 37"/>
                <a:gd name="T11" fmla="*/ 19 h 81"/>
                <a:gd name="T12" fmla="*/ 18 w 37"/>
                <a:gd name="T13" fmla="*/ 0 h 81"/>
                <a:gd name="T14" fmla="*/ 0 w 37"/>
                <a:gd name="T15" fmla="*/ 19 h 81"/>
                <a:gd name="T16" fmla="*/ 17 w 37"/>
                <a:gd name="T17" fmla="*/ 37 h 81"/>
                <a:gd name="T18" fmla="*/ 17 w 37"/>
                <a:gd name="T19" fmla="*/ 81 h 81"/>
                <a:gd name="T20" fmla="*/ 18 w 37"/>
                <a:gd name="T21" fmla="*/ 81 h 81"/>
                <a:gd name="T22" fmla="*/ 18 w 37"/>
                <a:gd name="T23" fmla="*/ 53 h 81"/>
                <a:gd name="T24" fmla="*/ 25 w 37"/>
                <a:gd name="T25" fmla="*/ 46 h 81"/>
                <a:gd name="T26" fmla="*/ 29 w 37"/>
                <a:gd name="T27" fmla="*/ 47 h 81"/>
                <a:gd name="T28" fmla="*/ 34 w 37"/>
                <a:gd name="T29" fmla="*/ 42 h 81"/>
                <a:gd name="T30" fmla="*/ 29 w 37"/>
                <a:gd name="T31" fmla="*/ 3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81">
                  <a:moveTo>
                    <a:pt x="29" y="36"/>
                  </a:moveTo>
                  <a:cubicBezTo>
                    <a:pt x="26" y="36"/>
                    <a:pt x="23" y="39"/>
                    <a:pt x="23" y="42"/>
                  </a:cubicBezTo>
                  <a:cubicBezTo>
                    <a:pt x="23" y="43"/>
                    <a:pt x="23" y="44"/>
                    <a:pt x="24" y="45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9" y="37"/>
                    <a:pt x="37" y="29"/>
                    <a:pt x="37" y="19"/>
                  </a:cubicBezTo>
                  <a:cubicBezTo>
                    <a:pt x="37" y="8"/>
                    <a:pt x="29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7" y="37"/>
                    <a:pt x="17" y="37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2" y="47"/>
                    <a:pt x="34" y="45"/>
                    <a:pt x="34" y="42"/>
                  </a:cubicBezTo>
                  <a:cubicBezTo>
                    <a:pt x="34" y="39"/>
                    <a:pt x="32" y="36"/>
                    <a:pt x="29" y="3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15" name="Freeform 11"/>
            <p:cNvSpPr>
              <a:spLocks noEditPoints="1"/>
            </p:cNvSpPr>
            <p:nvPr/>
          </p:nvSpPr>
          <p:spPr bwMode="auto">
            <a:xfrm>
              <a:off x="7071407" y="1842404"/>
              <a:ext cx="923925" cy="2044700"/>
            </a:xfrm>
            <a:custGeom>
              <a:avLst/>
              <a:gdLst>
                <a:gd name="T0" fmla="*/ 0 w 582"/>
                <a:gd name="T1" fmla="*/ 1288 h 1288"/>
                <a:gd name="T2" fmla="*/ 582 w 582"/>
                <a:gd name="T3" fmla="*/ 0 h 1288"/>
                <a:gd name="T4" fmla="*/ 445 w 582"/>
                <a:gd name="T5" fmla="*/ 615 h 1288"/>
                <a:gd name="T6" fmla="*/ 536 w 582"/>
                <a:gd name="T7" fmla="*/ 706 h 1288"/>
                <a:gd name="T8" fmla="*/ 445 w 582"/>
                <a:gd name="T9" fmla="*/ 615 h 1288"/>
                <a:gd name="T10" fmla="*/ 536 w 582"/>
                <a:gd name="T11" fmla="*/ 513 h 1288"/>
                <a:gd name="T12" fmla="*/ 445 w 582"/>
                <a:gd name="T13" fmla="*/ 604 h 1288"/>
                <a:gd name="T14" fmla="*/ 445 w 582"/>
                <a:gd name="T15" fmla="*/ 399 h 1288"/>
                <a:gd name="T16" fmla="*/ 536 w 582"/>
                <a:gd name="T17" fmla="*/ 501 h 1288"/>
                <a:gd name="T18" fmla="*/ 445 w 582"/>
                <a:gd name="T19" fmla="*/ 399 h 1288"/>
                <a:gd name="T20" fmla="*/ 536 w 582"/>
                <a:gd name="T21" fmla="*/ 296 h 1288"/>
                <a:gd name="T22" fmla="*/ 445 w 582"/>
                <a:gd name="T23" fmla="*/ 387 h 1288"/>
                <a:gd name="T24" fmla="*/ 445 w 582"/>
                <a:gd name="T25" fmla="*/ 194 h 1288"/>
                <a:gd name="T26" fmla="*/ 536 w 582"/>
                <a:gd name="T27" fmla="*/ 285 h 1288"/>
                <a:gd name="T28" fmla="*/ 445 w 582"/>
                <a:gd name="T29" fmla="*/ 194 h 1288"/>
                <a:gd name="T30" fmla="*/ 536 w 582"/>
                <a:gd name="T31" fmla="*/ 80 h 1288"/>
                <a:gd name="T32" fmla="*/ 445 w 582"/>
                <a:gd name="T33" fmla="*/ 182 h 1288"/>
                <a:gd name="T34" fmla="*/ 331 w 582"/>
                <a:gd name="T35" fmla="*/ 615 h 1288"/>
                <a:gd name="T36" fmla="*/ 434 w 582"/>
                <a:gd name="T37" fmla="*/ 706 h 1288"/>
                <a:gd name="T38" fmla="*/ 331 w 582"/>
                <a:gd name="T39" fmla="*/ 615 h 1288"/>
                <a:gd name="T40" fmla="*/ 434 w 582"/>
                <a:gd name="T41" fmla="*/ 513 h 1288"/>
                <a:gd name="T42" fmla="*/ 331 w 582"/>
                <a:gd name="T43" fmla="*/ 604 h 1288"/>
                <a:gd name="T44" fmla="*/ 331 w 582"/>
                <a:gd name="T45" fmla="*/ 399 h 1288"/>
                <a:gd name="T46" fmla="*/ 434 w 582"/>
                <a:gd name="T47" fmla="*/ 501 h 1288"/>
                <a:gd name="T48" fmla="*/ 331 w 582"/>
                <a:gd name="T49" fmla="*/ 399 h 1288"/>
                <a:gd name="T50" fmla="*/ 434 w 582"/>
                <a:gd name="T51" fmla="*/ 296 h 1288"/>
                <a:gd name="T52" fmla="*/ 331 w 582"/>
                <a:gd name="T53" fmla="*/ 387 h 1288"/>
                <a:gd name="T54" fmla="*/ 331 w 582"/>
                <a:gd name="T55" fmla="*/ 194 h 1288"/>
                <a:gd name="T56" fmla="*/ 434 w 582"/>
                <a:gd name="T57" fmla="*/ 285 h 1288"/>
                <a:gd name="T58" fmla="*/ 331 w 582"/>
                <a:gd name="T59" fmla="*/ 194 h 1288"/>
                <a:gd name="T60" fmla="*/ 434 w 582"/>
                <a:gd name="T61" fmla="*/ 80 h 1288"/>
                <a:gd name="T62" fmla="*/ 331 w 582"/>
                <a:gd name="T63" fmla="*/ 182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2" h="1288">
                  <a:moveTo>
                    <a:pt x="0" y="0"/>
                  </a:moveTo>
                  <a:lnTo>
                    <a:pt x="0" y="1288"/>
                  </a:lnTo>
                  <a:lnTo>
                    <a:pt x="582" y="1288"/>
                  </a:lnTo>
                  <a:lnTo>
                    <a:pt x="582" y="0"/>
                  </a:lnTo>
                  <a:lnTo>
                    <a:pt x="0" y="0"/>
                  </a:lnTo>
                  <a:close/>
                  <a:moveTo>
                    <a:pt x="445" y="615"/>
                  </a:moveTo>
                  <a:lnTo>
                    <a:pt x="536" y="615"/>
                  </a:lnTo>
                  <a:lnTo>
                    <a:pt x="536" y="706"/>
                  </a:lnTo>
                  <a:lnTo>
                    <a:pt x="445" y="706"/>
                  </a:lnTo>
                  <a:lnTo>
                    <a:pt x="445" y="615"/>
                  </a:lnTo>
                  <a:close/>
                  <a:moveTo>
                    <a:pt x="445" y="513"/>
                  </a:moveTo>
                  <a:lnTo>
                    <a:pt x="536" y="513"/>
                  </a:lnTo>
                  <a:lnTo>
                    <a:pt x="536" y="604"/>
                  </a:lnTo>
                  <a:lnTo>
                    <a:pt x="445" y="604"/>
                  </a:lnTo>
                  <a:lnTo>
                    <a:pt x="445" y="513"/>
                  </a:lnTo>
                  <a:close/>
                  <a:moveTo>
                    <a:pt x="445" y="399"/>
                  </a:moveTo>
                  <a:lnTo>
                    <a:pt x="536" y="399"/>
                  </a:lnTo>
                  <a:lnTo>
                    <a:pt x="536" y="501"/>
                  </a:lnTo>
                  <a:lnTo>
                    <a:pt x="445" y="501"/>
                  </a:lnTo>
                  <a:lnTo>
                    <a:pt x="445" y="399"/>
                  </a:lnTo>
                  <a:close/>
                  <a:moveTo>
                    <a:pt x="445" y="296"/>
                  </a:moveTo>
                  <a:lnTo>
                    <a:pt x="536" y="296"/>
                  </a:lnTo>
                  <a:lnTo>
                    <a:pt x="536" y="387"/>
                  </a:lnTo>
                  <a:lnTo>
                    <a:pt x="445" y="387"/>
                  </a:lnTo>
                  <a:lnTo>
                    <a:pt x="445" y="296"/>
                  </a:lnTo>
                  <a:close/>
                  <a:moveTo>
                    <a:pt x="445" y="194"/>
                  </a:moveTo>
                  <a:lnTo>
                    <a:pt x="536" y="194"/>
                  </a:lnTo>
                  <a:lnTo>
                    <a:pt x="536" y="285"/>
                  </a:lnTo>
                  <a:lnTo>
                    <a:pt x="445" y="285"/>
                  </a:lnTo>
                  <a:lnTo>
                    <a:pt x="445" y="194"/>
                  </a:lnTo>
                  <a:close/>
                  <a:moveTo>
                    <a:pt x="445" y="80"/>
                  </a:moveTo>
                  <a:lnTo>
                    <a:pt x="536" y="80"/>
                  </a:lnTo>
                  <a:lnTo>
                    <a:pt x="536" y="182"/>
                  </a:lnTo>
                  <a:lnTo>
                    <a:pt x="445" y="182"/>
                  </a:lnTo>
                  <a:lnTo>
                    <a:pt x="445" y="80"/>
                  </a:lnTo>
                  <a:close/>
                  <a:moveTo>
                    <a:pt x="331" y="615"/>
                  </a:moveTo>
                  <a:lnTo>
                    <a:pt x="434" y="615"/>
                  </a:lnTo>
                  <a:lnTo>
                    <a:pt x="434" y="706"/>
                  </a:lnTo>
                  <a:lnTo>
                    <a:pt x="331" y="706"/>
                  </a:lnTo>
                  <a:lnTo>
                    <a:pt x="331" y="615"/>
                  </a:lnTo>
                  <a:close/>
                  <a:moveTo>
                    <a:pt x="331" y="513"/>
                  </a:moveTo>
                  <a:lnTo>
                    <a:pt x="434" y="513"/>
                  </a:lnTo>
                  <a:lnTo>
                    <a:pt x="434" y="604"/>
                  </a:lnTo>
                  <a:lnTo>
                    <a:pt x="331" y="604"/>
                  </a:lnTo>
                  <a:lnTo>
                    <a:pt x="331" y="513"/>
                  </a:lnTo>
                  <a:close/>
                  <a:moveTo>
                    <a:pt x="331" y="399"/>
                  </a:moveTo>
                  <a:lnTo>
                    <a:pt x="434" y="399"/>
                  </a:lnTo>
                  <a:lnTo>
                    <a:pt x="434" y="501"/>
                  </a:lnTo>
                  <a:lnTo>
                    <a:pt x="331" y="501"/>
                  </a:lnTo>
                  <a:lnTo>
                    <a:pt x="331" y="399"/>
                  </a:lnTo>
                  <a:close/>
                  <a:moveTo>
                    <a:pt x="331" y="296"/>
                  </a:moveTo>
                  <a:lnTo>
                    <a:pt x="434" y="296"/>
                  </a:lnTo>
                  <a:lnTo>
                    <a:pt x="434" y="387"/>
                  </a:lnTo>
                  <a:lnTo>
                    <a:pt x="331" y="387"/>
                  </a:lnTo>
                  <a:lnTo>
                    <a:pt x="331" y="296"/>
                  </a:lnTo>
                  <a:close/>
                  <a:moveTo>
                    <a:pt x="331" y="194"/>
                  </a:moveTo>
                  <a:lnTo>
                    <a:pt x="434" y="194"/>
                  </a:lnTo>
                  <a:lnTo>
                    <a:pt x="434" y="285"/>
                  </a:lnTo>
                  <a:lnTo>
                    <a:pt x="331" y="285"/>
                  </a:lnTo>
                  <a:lnTo>
                    <a:pt x="331" y="194"/>
                  </a:lnTo>
                  <a:close/>
                  <a:moveTo>
                    <a:pt x="331" y="80"/>
                  </a:moveTo>
                  <a:lnTo>
                    <a:pt x="434" y="80"/>
                  </a:lnTo>
                  <a:lnTo>
                    <a:pt x="434" y="182"/>
                  </a:lnTo>
                  <a:lnTo>
                    <a:pt x="331" y="182"/>
                  </a:lnTo>
                  <a:lnTo>
                    <a:pt x="331" y="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16" name="Freeform 12"/>
            <p:cNvSpPr>
              <a:spLocks noEditPoints="1"/>
            </p:cNvSpPr>
            <p:nvPr/>
          </p:nvSpPr>
          <p:spPr bwMode="auto">
            <a:xfrm>
              <a:off x="7071407" y="1842404"/>
              <a:ext cx="923925" cy="2044700"/>
            </a:xfrm>
            <a:custGeom>
              <a:avLst/>
              <a:gdLst>
                <a:gd name="T0" fmla="*/ 0 w 582"/>
                <a:gd name="T1" fmla="*/ 1288 h 1288"/>
                <a:gd name="T2" fmla="*/ 582 w 582"/>
                <a:gd name="T3" fmla="*/ 0 h 1288"/>
                <a:gd name="T4" fmla="*/ 445 w 582"/>
                <a:gd name="T5" fmla="*/ 615 h 1288"/>
                <a:gd name="T6" fmla="*/ 536 w 582"/>
                <a:gd name="T7" fmla="*/ 706 h 1288"/>
                <a:gd name="T8" fmla="*/ 445 w 582"/>
                <a:gd name="T9" fmla="*/ 615 h 1288"/>
                <a:gd name="T10" fmla="*/ 536 w 582"/>
                <a:gd name="T11" fmla="*/ 513 h 1288"/>
                <a:gd name="T12" fmla="*/ 445 w 582"/>
                <a:gd name="T13" fmla="*/ 604 h 1288"/>
                <a:gd name="T14" fmla="*/ 445 w 582"/>
                <a:gd name="T15" fmla="*/ 399 h 1288"/>
                <a:gd name="T16" fmla="*/ 536 w 582"/>
                <a:gd name="T17" fmla="*/ 501 h 1288"/>
                <a:gd name="T18" fmla="*/ 445 w 582"/>
                <a:gd name="T19" fmla="*/ 399 h 1288"/>
                <a:gd name="T20" fmla="*/ 536 w 582"/>
                <a:gd name="T21" fmla="*/ 296 h 1288"/>
                <a:gd name="T22" fmla="*/ 445 w 582"/>
                <a:gd name="T23" fmla="*/ 387 h 1288"/>
                <a:gd name="T24" fmla="*/ 445 w 582"/>
                <a:gd name="T25" fmla="*/ 194 h 1288"/>
                <a:gd name="T26" fmla="*/ 536 w 582"/>
                <a:gd name="T27" fmla="*/ 285 h 1288"/>
                <a:gd name="T28" fmla="*/ 445 w 582"/>
                <a:gd name="T29" fmla="*/ 194 h 1288"/>
                <a:gd name="T30" fmla="*/ 536 w 582"/>
                <a:gd name="T31" fmla="*/ 80 h 1288"/>
                <a:gd name="T32" fmla="*/ 445 w 582"/>
                <a:gd name="T33" fmla="*/ 182 h 1288"/>
                <a:gd name="T34" fmla="*/ 331 w 582"/>
                <a:gd name="T35" fmla="*/ 615 h 1288"/>
                <a:gd name="T36" fmla="*/ 434 w 582"/>
                <a:gd name="T37" fmla="*/ 706 h 1288"/>
                <a:gd name="T38" fmla="*/ 331 w 582"/>
                <a:gd name="T39" fmla="*/ 615 h 1288"/>
                <a:gd name="T40" fmla="*/ 434 w 582"/>
                <a:gd name="T41" fmla="*/ 513 h 1288"/>
                <a:gd name="T42" fmla="*/ 331 w 582"/>
                <a:gd name="T43" fmla="*/ 604 h 1288"/>
                <a:gd name="T44" fmla="*/ 331 w 582"/>
                <a:gd name="T45" fmla="*/ 399 h 1288"/>
                <a:gd name="T46" fmla="*/ 434 w 582"/>
                <a:gd name="T47" fmla="*/ 501 h 1288"/>
                <a:gd name="T48" fmla="*/ 331 w 582"/>
                <a:gd name="T49" fmla="*/ 399 h 1288"/>
                <a:gd name="T50" fmla="*/ 434 w 582"/>
                <a:gd name="T51" fmla="*/ 296 h 1288"/>
                <a:gd name="T52" fmla="*/ 331 w 582"/>
                <a:gd name="T53" fmla="*/ 387 h 1288"/>
                <a:gd name="T54" fmla="*/ 331 w 582"/>
                <a:gd name="T55" fmla="*/ 194 h 1288"/>
                <a:gd name="T56" fmla="*/ 434 w 582"/>
                <a:gd name="T57" fmla="*/ 285 h 1288"/>
                <a:gd name="T58" fmla="*/ 331 w 582"/>
                <a:gd name="T59" fmla="*/ 194 h 1288"/>
                <a:gd name="T60" fmla="*/ 434 w 582"/>
                <a:gd name="T61" fmla="*/ 80 h 1288"/>
                <a:gd name="T62" fmla="*/ 331 w 582"/>
                <a:gd name="T63" fmla="*/ 182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2" h="1288">
                  <a:moveTo>
                    <a:pt x="0" y="0"/>
                  </a:moveTo>
                  <a:lnTo>
                    <a:pt x="0" y="1288"/>
                  </a:lnTo>
                  <a:lnTo>
                    <a:pt x="582" y="1288"/>
                  </a:lnTo>
                  <a:lnTo>
                    <a:pt x="582" y="0"/>
                  </a:lnTo>
                  <a:lnTo>
                    <a:pt x="0" y="0"/>
                  </a:lnTo>
                  <a:moveTo>
                    <a:pt x="445" y="615"/>
                  </a:moveTo>
                  <a:lnTo>
                    <a:pt x="536" y="615"/>
                  </a:lnTo>
                  <a:lnTo>
                    <a:pt x="536" y="706"/>
                  </a:lnTo>
                  <a:lnTo>
                    <a:pt x="445" y="706"/>
                  </a:lnTo>
                  <a:lnTo>
                    <a:pt x="445" y="615"/>
                  </a:lnTo>
                  <a:moveTo>
                    <a:pt x="445" y="513"/>
                  </a:moveTo>
                  <a:lnTo>
                    <a:pt x="536" y="513"/>
                  </a:lnTo>
                  <a:lnTo>
                    <a:pt x="536" y="604"/>
                  </a:lnTo>
                  <a:lnTo>
                    <a:pt x="445" y="604"/>
                  </a:lnTo>
                  <a:lnTo>
                    <a:pt x="445" y="513"/>
                  </a:lnTo>
                  <a:moveTo>
                    <a:pt x="445" y="399"/>
                  </a:moveTo>
                  <a:lnTo>
                    <a:pt x="536" y="399"/>
                  </a:lnTo>
                  <a:lnTo>
                    <a:pt x="536" y="501"/>
                  </a:lnTo>
                  <a:lnTo>
                    <a:pt x="445" y="501"/>
                  </a:lnTo>
                  <a:lnTo>
                    <a:pt x="445" y="399"/>
                  </a:lnTo>
                  <a:moveTo>
                    <a:pt x="445" y="296"/>
                  </a:moveTo>
                  <a:lnTo>
                    <a:pt x="536" y="296"/>
                  </a:lnTo>
                  <a:lnTo>
                    <a:pt x="536" y="387"/>
                  </a:lnTo>
                  <a:lnTo>
                    <a:pt x="445" y="387"/>
                  </a:lnTo>
                  <a:lnTo>
                    <a:pt x="445" y="296"/>
                  </a:lnTo>
                  <a:moveTo>
                    <a:pt x="445" y="194"/>
                  </a:moveTo>
                  <a:lnTo>
                    <a:pt x="536" y="194"/>
                  </a:lnTo>
                  <a:lnTo>
                    <a:pt x="536" y="285"/>
                  </a:lnTo>
                  <a:lnTo>
                    <a:pt x="445" y="285"/>
                  </a:lnTo>
                  <a:lnTo>
                    <a:pt x="445" y="194"/>
                  </a:lnTo>
                  <a:moveTo>
                    <a:pt x="445" y="80"/>
                  </a:moveTo>
                  <a:lnTo>
                    <a:pt x="536" y="80"/>
                  </a:lnTo>
                  <a:lnTo>
                    <a:pt x="536" y="182"/>
                  </a:lnTo>
                  <a:lnTo>
                    <a:pt x="445" y="182"/>
                  </a:lnTo>
                  <a:lnTo>
                    <a:pt x="445" y="80"/>
                  </a:lnTo>
                  <a:moveTo>
                    <a:pt x="331" y="615"/>
                  </a:moveTo>
                  <a:lnTo>
                    <a:pt x="434" y="615"/>
                  </a:lnTo>
                  <a:lnTo>
                    <a:pt x="434" y="706"/>
                  </a:lnTo>
                  <a:lnTo>
                    <a:pt x="331" y="706"/>
                  </a:lnTo>
                  <a:lnTo>
                    <a:pt x="331" y="615"/>
                  </a:lnTo>
                  <a:moveTo>
                    <a:pt x="331" y="513"/>
                  </a:moveTo>
                  <a:lnTo>
                    <a:pt x="434" y="513"/>
                  </a:lnTo>
                  <a:lnTo>
                    <a:pt x="434" y="604"/>
                  </a:lnTo>
                  <a:lnTo>
                    <a:pt x="331" y="604"/>
                  </a:lnTo>
                  <a:lnTo>
                    <a:pt x="331" y="513"/>
                  </a:lnTo>
                  <a:moveTo>
                    <a:pt x="331" y="399"/>
                  </a:moveTo>
                  <a:lnTo>
                    <a:pt x="434" y="399"/>
                  </a:lnTo>
                  <a:lnTo>
                    <a:pt x="434" y="501"/>
                  </a:lnTo>
                  <a:lnTo>
                    <a:pt x="331" y="501"/>
                  </a:lnTo>
                  <a:lnTo>
                    <a:pt x="331" y="399"/>
                  </a:lnTo>
                  <a:moveTo>
                    <a:pt x="331" y="296"/>
                  </a:moveTo>
                  <a:lnTo>
                    <a:pt x="434" y="296"/>
                  </a:lnTo>
                  <a:lnTo>
                    <a:pt x="434" y="387"/>
                  </a:lnTo>
                  <a:lnTo>
                    <a:pt x="331" y="387"/>
                  </a:lnTo>
                  <a:lnTo>
                    <a:pt x="331" y="296"/>
                  </a:lnTo>
                  <a:moveTo>
                    <a:pt x="331" y="194"/>
                  </a:moveTo>
                  <a:lnTo>
                    <a:pt x="434" y="194"/>
                  </a:lnTo>
                  <a:lnTo>
                    <a:pt x="434" y="285"/>
                  </a:lnTo>
                  <a:lnTo>
                    <a:pt x="331" y="285"/>
                  </a:lnTo>
                  <a:lnTo>
                    <a:pt x="331" y="194"/>
                  </a:lnTo>
                  <a:moveTo>
                    <a:pt x="331" y="80"/>
                  </a:moveTo>
                  <a:lnTo>
                    <a:pt x="434" y="80"/>
                  </a:lnTo>
                  <a:lnTo>
                    <a:pt x="434" y="182"/>
                  </a:lnTo>
                  <a:lnTo>
                    <a:pt x="331" y="182"/>
                  </a:lnTo>
                  <a:lnTo>
                    <a:pt x="331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17" name="Freeform 13"/>
            <p:cNvSpPr>
              <a:spLocks noEditPoints="1"/>
            </p:cNvSpPr>
            <p:nvPr/>
          </p:nvSpPr>
          <p:spPr bwMode="auto">
            <a:xfrm>
              <a:off x="7379382" y="2837767"/>
              <a:ext cx="471488" cy="1049338"/>
            </a:xfrm>
            <a:custGeom>
              <a:avLst/>
              <a:gdLst>
                <a:gd name="T0" fmla="*/ 0 w 297"/>
                <a:gd name="T1" fmla="*/ 661 h 661"/>
                <a:gd name="T2" fmla="*/ 297 w 297"/>
                <a:gd name="T3" fmla="*/ 0 h 661"/>
                <a:gd name="T4" fmla="*/ 217 w 297"/>
                <a:gd name="T5" fmla="*/ 319 h 661"/>
                <a:gd name="T6" fmla="*/ 262 w 297"/>
                <a:gd name="T7" fmla="*/ 364 h 661"/>
                <a:gd name="T8" fmla="*/ 217 w 297"/>
                <a:gd name="T9" fmla="*/ 319 h 661"/>
                <a:gd name="T10" fmla="*/ 262 w 297"/>
                <a:gd name="T11" fmla="*/ 262 h 661"/>
                <a:gd name="T12" fmla="*/ 217 w 297"/>
                <a:gd name="T13" fmla="*/ 307 h 661"/>
                <a:gd name="T14" fmla="*/ 217 w 297"/>
                <a:gd name="T15" fmla="*/ 205 h 661"/>
                <a:gd name="T16" fmla="*/ 262 w 297"/>
                <a:gd name="T17" fmla="*/ 262 h 661"/>
                <a:gd name="T18" fmla="*/ 217 w 297"/>
                <a:gd name="T19" fmla="*/ 205 h 661"/>
                <a:gd name="T20" fmla="*/ 262 w 297"/>
                <a:gd name="T21" fmla="*/ 148 h 661"/>
                <a:gd name="T22" fmla="*/ 217 w 297"/>
                <a:gd name="T23" fmla="*/ 205 h 661"/>
                <a:gd name="T24" fmla="*/ 217 w 297"/>
                <a:gd name="T25" fmla="*/ 102 h 661"/>
                <a:gd name="T26" fmla="*/ 262 w 297"/>
                <a:gd name="T27" fmla="*/ 148 h 661"/>
                <a:gd name="T28" fmla="*/ 217 w 297"/>
                <a:gd name="T29" fmla="*/ 102 h 661"/>
                <a:gd name="T30" fmla="*/ 262 w 297"/>
                <a:gd name="T31" fmla="*/ 45 h 661"/>
                <a:gd name="T32" fmla="*/ 217 w 297"/>
                <a:gd name="T33" fmla="*/ 91 h 661"/>
                <a:gd name="T34" fmla="*/ 160 w 297"/>
                <a:gd name="T35" fmla="*/ 319 h 661"/>
                <a:gd name="T36" fmla="*/ 217 w 297"/>
                <a:gd name="T37" fmla="*/ 364 h 661"/>
                <a:gd name="T38" fmla="*/ 160 w 297"/>
                <a:gd name="T39" fmla="*/ 319 h 661"/>
                <a:gd name="T40" fmla="*/ 217 w 297"/>
                <a:gd name="T41" fmla="*/ 262 h 661"/>
                <a:gd name="T42" fmla="*/ 160 w 297"/>
                <a:gd name="T43" fmla="*/ 307 h 661"/>
                <a:gd name="T44" fmla="*/ 160 w 297"/>
                <a:gd name="T45" fmla="*/ 205 h 661"/>
                <a:gd name="T46" fmla="*/ 217 w 297"/>
                <a:gd name="T47" fmla="*/ 262 h 661"/>
                <a:gd name="T48" fmla="*/ 160 w 297"/>
                <a:gd name="T49" fmla="*/ 205 h 661"/>
                <a:gd name="T50" fmla="*/ 217 w 297"/>
                <a:gd name="T51" fmla="*/ 148 h 661"/>
                <a:gd name="T52" fmla="*/ 160 w 297"/>
                <a:gd name="T53" fmla="*/ 205 h 661"/>
                <a:gd name="T54" fmla="*/ 160 w 297"/>
                <a:gd name="T55" fmla="*/ 102 h 661"/>
                <a:gd name="T56" fmla="*/ 217 w 297"/>
                <a:gd name="T57" fmla="*/ 148 h 661"/>
                <a:gd name="T58" fmla="*/ 160 w 297"/>
                <a:gd name="T59" fmla="*/ 102 h 661"/>
                <a:gd name="T60" fmla="*/ 217 w 297"/>
                <a:gd name="T61" fmla="*/ 45 h 661"/>
                <a:gd name="T62" fmla="*/ 160 w 297"/>
                <a:gd name="T63" fmla="*/ 9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7" h="661">
                  <a:moveTo>
                    <a:pt x="0" y="0"/>
                  </a:moveTo>
                  <a:lnTo>
                    <a:pt x="0" y="661"/>
                  </a:lnTo>
                  <a:lnTo>
                    <a:pt x="297" y="661"/>
                  </a:lnTo>
                  <a:lnTo>
                    <a:pt x="297" y="0"/>
                  </a:lnTo>
                  <a:lnTo>
                    <a:pt x="0" y="0"/>
                  </a:lnTo>
                  <a:close/>
                  <a:moveTo>
                    <a:pt x="217" y="319"/>
                  </a:moveTo>
                  <a:lnTo>
                    <a:pt x="262" y="319"/>
                  </a:lnTo>
                  <a:lnTo>
                    <a:pt x="262" y="364"/>
                  </a:lnTo>
                  <a:lnTo>
                    <a:pt x="217" y="364"/>
                  </a:lnTo>
                  <a:lnTo>
                    <a:pt x="217" y="319"/>
                  </a:lnTo>
                  <a:close/>
                  <a:moveTo>
                    <a:pt x="217" y="262"/>
                  </a:moveTo>
                  <a:lnTo>
                    <a:pt x="262" y="262"/>
                  </a:lnTo>
                  <a:lnTo>
                    <a:pt x="262" y="307"/>
                  </a:lnTo>
                  <a:lnTo>
                    <a:pt x="217" y="307"/>
                  </a:lnTo>
                  <a:lnTo>
                    <a:pt x="217" y="262"/>
                  </a:lnTo>
                  <a:close/>
                  <a:moveTo>
                    <a:pt x="217" y="205"/>
                  </a:moveTo>
                  <a:lnTo>
                    <a:pt x="262" y="205"/>
                  </a:lnTo>
                  <a:lnTo>
                    <a:pt x="262" y="262"/>
                  </a:lnTo>
                  <a:lnTo>
                    <a:pt x="217" y="262"/>
                  </a:lnTo>
                  <a:lnTo>
                    <a:pt x="217" y="205"/>
                  </a:lnTo>
                  <a:close/>
                  <a:moveTo>
                    <a:pt x="217" y="148"/>
                  </a:moveTo>
                  <a:lnTo>
                    <a:pt x="262" y="148"/>
                  </a:lnTo>
                  <a:lnTo>
                    <a:pt x="262" y="205"/>
                  </a:lnTo>
                  <a:lnTo>
                    <a:pt x="217" y="205"/>
                  </a:lnTo>
                  <a:lnTo>
                    <a:pt x="217" y="148"/>
                  </a:lnTo>
                  <a:close/>
                  <a:moveTo>
                    <a:pt x="217" y="102"/>
                  </a:moveTo>
                  <a:lnTo>
                    <a:pt x="262" y="102"/>
                  </a:lnTo>
                  <a:lnTo>
                    <a:pt x="262" y="148"/>
                  </a:lnTo>
                  <a:lnTo>
                    <a:pt x="217" y="148"/>
                  </a:lnTo>
                  <a:lnTo>
                    <a:pt x="217" y="102"/>
                  </a:lnTo>
                  <a:close/>
                  <a:moveTo>
                    <a:pt x="217" y="45"/>
                  </a:moveTo>
                  <a:lnTo>
                    <a:pt x="262" y="45"/>
                  </a:lnTo>
                  <a:lnTo>
                    <a:pt x="262" y="91"/>
                  </a:lnTo>
                  <a:lnTo>
                    <a:pt x="217" y="91"/>
                  </a:lnTo>
                  <a:lnTo>
                    <a:pt x="217" y="45"/>
                  </a:lnTo>
                  <a:close/>
                  <a:moveTo>
                    <a:pt x="160" y="319"/>
                  </a:moveTo>
                  <a:lnTo>
                    <a:pt x="217" y="319"/>
                  </a:lnTo>
                  <a:lnTo>
                    <a:pt x="217" y="364"/>
                  </a:lnTo>
                  <a:lnTo>
                    <a:pt x="160" y="364"/>
                  </a:lnTo>
                  <a:lnTo>
                    <a:pt x="160" y="319"/>
                  </a:lnTo>
                  <a:close/>
                  <a:moveTo>
                    <a:pt x="160" y="262"/>
                  </a:moveTo>
                  <a:lnTo>
                    <a:pt x="217" y="262"/>
                  </a:lnTo>
                  <a:lnTo>
                    <a:pt x="217" y="307"/>
                  </a:lnTo>
                  <a:lnTo>
                    <a:pt x="160" y="307"/>
                  </a:lnTo>
                  <a:lnTo>
                    <a:pt x="160" y="262"/>
                  </a:lnTo>
                  <a:close/>
                  <a:moveTo>
                    <a:pt x="160" y="205"/>
                  </a:moveTo>
                  <a:lnTo>
                    <a:pt x="217" y="205"/>
                  </a:lnTo>
                  <a:lnTo>
                    <a:pt x="217" y="262"/>
                  </a:lnTo>
                  <a:lnTo>
                    <a:pt x="160" y="262"/>
                  </a:lnTo>
                  <a:lnTo>
                    <a:pt x="160" y="205"/>
                  </a:lnTo>
                  <a:close/>
                  <a:moveTo>
                    <a:pt x="160" y="148"/>
                  </a:moveTo>
                  <a:lnTo>
                    <a:pt x="217" y="148"/>
                  </a:lnTo>
                  <a:lnTo>
                    <a:pt x="217" y="205"/>
                  </a:lnTo>
                  <a:lnTo>
                    <a:pt x="160" y="205"/>
                  </a:lnTo>
                  <a:lnTo>
                    <a:pt x="160" y="148"/>
                  </a:lnTo>
                  <a:close/>
                  <a:moveTo>
                    <a:pt x="160" y="102"/>
                  </a:moveTo>
                  <a:lnTo>
                    <a:pt x="217" y="102"/>
                  </a:lnTo>
                  <a:lnTo>
                    <a:pt x="217" y="148"/>
                  </a:lnTo>
                  <a:lnTo>
                    <a:pt x="160" y="148"/>
                  </a:lnTo>
                  <a:lnTo>
                    <a:pt x="160" y="102"/>
                  </a:lnTo>
                  <a:close/>
                  <a:moveTo>
                    <a:pt x="160" y="45"/>
                  </a:moveTo>
                  <a:lnTo>
                    <a:pt x="217" y="45"/>
                  </a:lnTo>
                  <a:lnTo>
                    <a:pt x="217" y="91"/>
                  </a:lnTo>
                  <a:lnTo>
                    <a:pt x="160" y="91"/>
                  </a:lnTo>
                  <a:lnTo>
                    <a:pt x="160" y="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18" name="Freeform 14"/>
            <p:cNvSpPr>
              <a:spLocks noEditPoints="1"/>
            </p:cNvSpPr>
            <p:nvPr/>
          </p:nvSpPr>
          <p:spPr bwMode="auto">
            <a:xfrm>
              <a:off x="7379382" y="2837767"/>
              <a:ext cx="471488" cy="1049338"/>
            </a:xfrm>
            <a:custGeom>
              <a:avLst/>
              <a:gdLst>
                <a:gd name="T0" fmla="*/ 0 w 297"/>
                <a:gd name="T1" fmla="*/ 661 h 661"/>
                <a:gd name="T2" fmla="*/ 297 w 297"/>
                <a:gd name="T3" fmla="*/ 0 h 661"/>
                <a:gd name="T4" fmla="*/ 217 w 297"/>
                <a:gd name="T5" fmla="*/ 319 h 661"/>
                <a:gd name="T6" fmla="*/ 262 w 297"/>
                <a:gd name="T7" fmla="*/ 364 h 661"/>
                <a:gd name="T8" fmla="*/ 217 w 297"/>
                <a:gd name="T9" fmla="*/ 319 h 661"/>
                <a:gd name="T10" fmla="*/ 262 w 297"/>
                <a:gd name="T11" fmla="*/ 262 h 661"/>
                <a:gd name="T12" fmla="*/ 217 w 297"/>
                <a:gd name="T13" fmla="*/ 307 h 661"/>
                <a:gd name="T14" fmla="*/ 217 w 297"/>
                <a:gd name="T15" fmla="*/ 205 h 661"/>
                <a:gd name="T16" fmla="*/ 262 w 297"/>
                <a:gd name="T17" fmla="*/ 262 h 661"/>
                <a:gd name="T18" fmla="*/ 217 w 297"/>
                <a:gd name="T19" fmla="*/ 205 h 661"/>
                <a:gd name="T20" fmla="*/ 262 w 297"/>
                <a:gd name="T21" fmla="*/ 148 h 661"/>
                <a:gd name="T22" fmla="*/ 217 w 297"/>
                <a:gd name="T23" fmla="*/ 205 h 661"/>
                <a:gd name="T24" fmla="*/ 217 w 297"/>
                <a:gd name="T25" fmla="*/ 102 h 661"/>
                <a:gd name="T26" fmla="*/ 262 w 297"/>
                <a:gd name="T27" fmla="*/ 148 h 661"/>
                <a:gd name="T28" fmla="*/ 217 w 297"/>
                <a:gd name="T29" fmla="*/ 102 h 661"/>
                <a:gd name="T30" fmla="*/ 262 w 297"/>
                <a:gd name="T31" fmla="*/ 45 h 661"/>
                <a:gd name="T32" fmla="*/ 217 w 297"/>
                <a:gd name="T33" fmla="*/ 91 h 661"/>
                <a:gd name="T34" fmla="*/ 160 w 297"/>
                <a:gd name="T35" fmla="*/ 319 h 661"/>
                <a:gd name="T36" fmla="*/ 217 w 297"/>
                <a:gd name="T37" fmla="*/ 364 h 661"/>
                <a:gd name="T38" fmla="*/ 160 w 297"/>
                <a:gd name="T39" fmla="*/ 319 h 661"/>
                <a:gd name="T40" fmla="*/ 217 w 297"/>
                <a:gd name="T41" fmla="*/ 262 h 661"/>
                <a:gd name="T42" fmla="*/ 160 w 297"/>
                <a:gd name="T43" fmla="*/ 307 h 661"/>
                <a:gd name="T44" fmla="*/ 160 w 297"/>
                <a:gd name="T45" fmla="*/ 205 h 661"/>
                <a:gd name="T46" fmla="*/ 217 w 297"/>
                <a:gd name="T47" fmla="*/ 262 h 661"/>
                <a:gd name="T48" fmla="*/ 160 w 297"/>
                <a:gd name="T49" fmla="*/ 205 h 661"/>
                <a:gd name="T50" fmla="*/ 217 w 297"/>
                <a:gd name="T51" fmla="*/ 148 h 661"/>
                <a:gd name="T52" fmla="*/ 160 w 297"/>
                <a:gd name="T53" fmla="*/ 205 h 661"/>
                <a:gd name="T54" fmla="*/ 160 w 297"/>
                <a:gd name="T55" fmla="*/ 102 h 661"/>
                <a:gd name="T56" fmla="*/ 217 w 297"/>
                <a:gd name="T57" fmla="*/ 148 h 661"/>
                <a:gd name="T58" fmla="*/ 160 w 297"/>
                <a:gd name="T59" fmla="*/ 102 h 661"/>
                <a:gd name="T60" fmla="*/ 217 w 297"/>
                <a:gd name="T61" fmla="*/ 45 h 661"/>
                <a:gd name="T62" fmla="*/ 160 w 297"/>
                <a:gd name="T63" fmla="*/ 9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7" h="661">
                  <a:moveTo>
                    <a:pt x="0" y="0"/>
                  </a:moveTo>
                  <a:lnTo>
                    <a:pt x="0" y="661"/>
                  </a:lnTo>
                  <a:lnTo>
                    <a:pt x="297" y="661"/>
                  </a:lnTo>
                  <a:lnTo>
                    <a:pt x="297" y="0"/>
                  </a:lnTo>
                  <a:lnTo>
                    <a:pt x="0" y="0"/>
                  </a:lnTo>
                  <a:moveTo>
                    <a:pt x="217" y="319"/>
                  </a:moveTo>
                  <a:lnTo>
                    <a:pt x="262" y="319"/>
                  </a:lnTo>
                  <a:lnTo>
                    <a:pt x="262" y="364"/>
                  </a:lnTo>
                  <a:lnTo>
                    <a:pt x="217" y="364"/>
                  </a:lnTo>
                  <a:lnTo>
                    <a:pt x="217" y="319"/>
                  </a:lnTo>
                  <a:moveTo>
                    <a:pt x="217" y="262"/>
                  </a:moveTo>
                  <a:lnTo>
                    <a:pt x="262" y="262"/>
                  </a:lnTo>
                  <a:lnTo>
                    <a:pt x="262" y="307"/>
                  </a:lnTo>
                  <a:lnTo>
                    <a:pt x="217" y="307"/>
                  </a:lnTo>
                  <a:lnTo>
                    <a:pt x="217" y="262"/>
                  </a:lnTo>
                  <a:moveTo>
                    <a:pt x="217" y="205"/>
                  </a:moveTo>
                  <a:lnTo>
                    <a:pt x="262" y="205"/>
                  </a:lnTo>
                  <a:lnTo>
                    <a:pt x="262" y="262"/>
                  </a:lnTo>
                  <a:lnTo>
                    <a:pt x="217" y="262"/>
                  </a:lnTo>
                  <a:lnTo>
                    <a:pt x="217" y="205"/>
                  </a:lnTo>
                  <a:moveTo>
                    <a:pt x="217" y="148"/>
                  </a:moveTo>
                  <a:lnTo>
                    <a:pt x="262" y="148"/>
                  </a:lnTo>
                  <a:lnTo>
                    <a:pt x="262" y="205"/>
                  </a:lnTo>
                  <a:lnTo>
                    <a:pt x="217" y="205"/>
                  </a:lnTo>
                  <a:lnTo>
                    <a:pt x="217" y="148"/>
                  </a:lnTo>
                  <a:moveTo>
                    <a:pt x="217" y="102"/>
                  </a:moveTo>
                  <a:lnTo>
                    <a:pt x="262" y="102"/>
                  </a:lnTo>
                  <a:lnTo>
                    <a:pt x="262" y="148"/>
                  </a:lnTo>
                  <a:lnTo>
                    <a:pt x="217" y="148"/>
                  </a:lnTo>
                  <a:lnTo>
                    <a:pt x="217" y="102"/>
                  </a:lnTo>
                  <a:moveTo>
                    <a:pt x="217" y="45"/>
                  </a:moveTo>
                  <a:lnTo>
                    <a:pt x="262" y="45"/>
                  </a:lnTo>
                  <a:lnTo>
                    <a:pt x="262" y="91"/>
                  </a:lnTo>
                  <a:lnTo>
                    <a:pt x="217" y="91"/>
                  </a:lnTo>
                  <a:lnTo>
                    <a:pt x="217" y="45"/>
                  </a:lnTo>
                  <a:moveTo>
                    <a:pt x="160" y="319"/>
                  </a:moveTo>
                  <a:lnTo>
                    <a:pt x="217" y="319"/>
                  </a:lnTo>
                  <a:lnTo>
                    <a:pt x="217" y="364"/>
                  </a:lnTo>
                  <a:lnTo>
                    <a:pt x="160" y="364"/>
                  </a:lnTo>
                  <a:lnTo>
                    <a:pt x="160" y="319"/>
                  </a:lnTo>
                  <a:moveTo>
                    <a:pt x="160" y="262"/>
                  </a:moveTo>
                  <a:lnTo>
                    <a:pt x="217" y="262"/>
                  </a:lnTo>
                  <a:lnTo>
                    <a:pt x="217" y="307"/>
                  </a:lnTo>
                  <a:lnTo>
                    <a:pt x="160" y="307"/>
                  </a:lnTo>
                  <a:lnTo>
                    <a:pt x="160" y="262"/>
                  </a:lnTo>
                  <a:moveTo>
                    <a:pt x="160" y="205"/>
                  </a:moveTo>
                  <a:lnTo>
                    <a:pt x="217" y="205"/>
                  </a:lnTo>
                  <a:lnTo>
                    <a:pt x="217" y="262"/>
                  </a:lnTo>
                  <a:lnTo>
                    <a:pt x="160" y="262"/>
                  </a:lnTo>
                  <a:lnTo>
                    <a:pt x="160" y="205"/>
                  </a:lnTo>
                  <a:moveTo>
                    <a:pt x="160" y="148"/>
                  </a:moveTo>
                  <a:lnTo>
                    <a:pt x="217" y="148"/>
                  </a:lnTo>
                  <a:lnTo>
                    <a:pt x="217" y="205"/>
                  </a:lnTo>
                  <a:lnTo>
                    <a:pt x="160" y="205"/>
                  </a:lnTo>
                  <a:lnTo>
                    <a:pt x="160" y="148"/>
                  </a:lnTo>
                  <a:moveTo>
                    <a:pt x="160" y="102"/>
                  </a:moveTo>
                  <a:lnTo>
                    <a:pt x="217" y="102"/>
                  </a:lnTo>
                  <a:lnTo>
                    <a:pt x="217" y="148"/>
                  </a:lnTo>
                  <a:lnTo>
                    <a:pt x="160" y="148"/>
                  </a:lnTo>
                  <a:lnTo>
                    <a:pt x="160" y="102"/>
                  </a:lnTo>
                  <a:moveTo>
                    <a:pt x="160" y="45"/>
                  </a:moveTo>
                  <a:lnTo>
                    <a:pt x="217" y="45"/>
                  </a:lnTo>
                  <a:lnTo>
                    <a:pt x="217" y="91"/>
                  </a:lnTo>
                  <a:lnTo>
                    <a:pt x="160" y="91"/>
                  </a:lnTo>
                  <a:lnTo>
                    <a:pt x="16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19" name="Freeform 15"/>
            <p:cNvSpPr>
              <a:spLocks noEditPoints="1"/>
            </p:cNvSpPr>
            <p:nvPr/>
          </p:nvSpPr>
          <p:spPr bwMode="auto">
            <a:xfrm>
              <a:off x="5569632" y="1842404"/>
              <a:ext cx="922338" cy="2044700"/>
            </a:xfrm>
            <a:custGeom>
              <a:avLst/>
              <a:gdLst>
                <a:gd name="T0" fmla="*/ 0 w 581"/>
                <a:gd name="T1" fmla="*/ 1288 h 1288"/>
                <a:gd name="T2" fmla="*/ 581 w 581"/>
                <a:gd name="T3" fmla="*/ 0 h 1288"/>
                <a:gd name="T4" fmla="*/ 433 w 581"/>
                <a:gd name="T5" fmla="*/ 615 h 1288"/>
                <a:gd name="T6" fmla="*/ 536 w 581"/>
                <a:gd name="T7" fmla="*/ 706 h 1288"/>
                <a:gd name="T8" fmla="*/ 433 w 581"/>
                <a:gd name="T9" fmla="*/ 615 h 1288"/>
                <a:gd name="T10" fmla="*/ 536 w 581"/>
                <a:gd name="T11" fmla="*/ 513 h 1288"/>
                <a:gd name="T12" fmla="*/ 433 w 581"/>
                <a:gd name="T13" fmla="*/ 604 h 1288"/>
                <a:gd name="T14" fmla="*/ 433 w 581"/>
                <a:gd name="T15" fmla="*/ 399 h 1288"/>
                <a:gd name="T16" fmla="*/ 536 w 581"/>
                <a:gd name="T17" fmla="*/ 501 h 1288"/>
                <a:gd name="T18" fmla="*/ 433 w 581"/>
                <a:gd name="T19" fmla="*/ 399 h 1288"/>
                <a:gd name="T20" fmla="*/ 536 w 581"/>
                <a:gd name="T21" fmla="*/ 296 h 1288"/>
                <a:gd name="T22" fmla="*/ 433 w 581"/>
                <a:gd name="T23" fmla="*/ 387 h 1288"/>
                <a:gd name="T24" fmla="*/ 433 w 581"/>
                <a:gd name="T25" fmla="*/ 194 h 1288"/>
                <a:gd name="T26" fmla="*/ 536 w 581"/>
                <a:gd name="T27" fmla="*/ 285 h 1288"/>
                <a:gd name="T28" fmla="*/ 433 w 581"/>
                <a:gd name="T29" fmla="*/ 194 h 1288"/>
                <a:gd name="T30" fmla="*/ 536 w 581"/>
                <a:gd name="T31" fmla="*/ 80 h 1288"/>
                <a:gd name="T32" fmla="*/ 433 w 581"/>
                <a:gd name="T33" fmla="*/ 182 h 1288"/>
                <a:gd name="T34" fmla="*/ 330 w 581"/>
                <a:gd name="T35" fmla="*/ 615 h 1288"/>
                <a:gd name="T36" fmla="*/ 422 w 581"/>
                <a:gd name="T37" fmla="*/ 706 h 1288"/>
                <a:gd name="T38" fmla="*/ 330 w 581"/>
                <a:gd name="T39" fmla="*/ 615 h 1288"/>
                <a:gd name="T40" fmla="*/ 422 w 581"/>
                <a:gd name="T41" fmla="*/ 513 h 1288"/>
                <a:gd name="T42" fmla="*/ 330 w 581"/>
                <a:gd name="T43" fmla="*/ 604 h 1288"/>
                <a:gd name="T44" fmla="*/ 330 w 581"/>
                <a:gd name="T45" fmla="*/ 399 h 1288"/>
                <a:gd name="T46" fmla="*/ 422 w 581"/>
                <a:gd name="T47" fmla="*/ 501 h 1288"/>
                <a:gd name="T48" fmla="*/ 330 w 581"/>
                <a:gd name="T49" fmla="*/ 399 h 1288"/>
                <a:gd name="T50" fmla="*/ 422 w 581"/>
                <a:gd name="T51" fmla="*/ 296 h 1288"/>
                <a:gd name="T52" fmla="*/ 330 w 581"/>
                <a:gd name="T53" fmla="*/ 387 h 1288"/>
                <a:gd name="T54" fmla="*/ 330 w 581"/>
                <a:gd name="T55" fmla="*/ 194 h 1288"/>
                <a:gd name="T56" fmla="*/ 422 w 581"/>
                <a:gd name="T57" fmla="*/ 285 h 1288"/>
                <a:gd name="T58" fmla="*/ 330 w 581"/>
                <a:gd name="T59" fmla="*/ 194 h 1288"/>
                <a:gd name="T60" fmla="*/ 422 w 581"/>
                <a:gd name="T61" fmla="*/ 80 h 1288"/>
                <a:gd name="T62" fmla="*/ 330 w 581"/>
                <a:gd name="T63" fmla="*/ 182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1288">
                  <a:moveTo>
                    <a:pt x="0" y="0"/>
                  </a:moveTo>
                  <a:lnTo>
                    <a:pt x="0" y="1288"/>
                  </a:lnTo>
                  <a:lnTo>
                    <a:pt x="581" y="1288"/>
                  </a:lnTo>
                  <a:lnTo>
                    <a:pt x="581" y="0"/>
                  </a:lnTo>
                  <a:lnTo>
                    <a:pt x="0" y="0"/>
                  </a:lnTo>
                  <a:close/>
                  <a:moveTo>
                    <a:pt x="433" y="615"/>
                  </a:moveTo>
                  <a:lnTo>
                    <a:pt x="536" y="615"/>
                  </a:lnTo>
                  <a:lnTo>
                    <a:pt x="536" y="706"/>
                  </a:lnTo>
                  <a:lnTo>
                    <a:pt x="433" y="706"/>
                  </a:lnTo>
                  <a:lnTo>
                    <a:pt x="433" y="615"/>
                  </a:lnTo>
                  <a:close/>
                  <a:moveTo>
                    <a:pt x="433" y="513"/>
                  </a:moveTo>
                  <a:lnTo>
                    <a:pt x="536" y="513"/>
                  </a:lnTo>
                  <a:lnTo>
                    <a:pt x="536" y="604"/>
                  </a:lnTo>
                  <a:lnTo>
                    <a:pt x="433" y="604"/>
                  </a:lnTo>
                  <a:lnTo>
                    <a:pt x="433" y="513"/>
                  </a:lnTo>
                  <a:close/>
                  <a:moveTo>
                    <a:pt x="433" y="399"/>
                  </a:moveTo>
                  <a:lnTo>
                    <a:pt x="536" y="399"/>
                  </a:lnTo>
                  <a:lnTo>
                    <a:pt x="536" y="501"/>
                  </a:lnTo>
                  <a:lnTo>
                    <a:pt x="433" y="501"/>
                  </a:lnTo>
                  <a:lnTo>
                    <a:pt x="433" y="399"/>
                  </a:lnTo>
                  <a:close/>
                  <a:moveTo>
                    <a:pt x="433" y="296"/>
                  </a:moveTo>
                  <a:lnTo>
                    <a:pt x="536" y="296"/>
                  </a:lnTo>
                  <a:lnTo>
                    <a:pt x="536" y="387"/>
                  </a:lnTo>
                  <a:lnTo>
                    <a:pt x="433" y="387"/>
                  </a:lnTo>
                  <a:lnTo>
                    <a:pt x="433" y="296"/>
                  </a:lnTo>
                  <a:close/>
                  <a:moveTo>
                    <a:pt x="433" y="194"/>
                  </a:moveTo>
                  <a:lnTo>
                    <a:pt x="536" y="194"/>
                  </a:lnTo>
                  <a:lnTo>
                    <a:pt x="536" y="285"/>
                  </a:lnTo>
                  <a:lnTo>
                    <a:pt x="433" y="285"/>
                  </a:lnTo>
                  <a:lnTo>
                    <a:pt x="433" y="194"/>
                  </a:lnTo>
                  <a:close/>
                  <a:moveTo>
                    <a:pt x="433" y="80"/>
                  </a:moveTo>
                  <a:lnTo>
                    <a:pt x="536" y="80"/>
                  </a:lnTo>
                  <a:lnTo>
                    <a:pt x="536" y="182"/>
                  </a:lnTo>
                  <a:lnTo>
                    <a:pt x="433" y="182"/>
                  </a:lnTo>
                  <a:lnTo>
                    <a:pt x="433" y="80"/>
                  </a:lnTo>
                  <a:close/>
                  <a:moveTo>
                    <a:pt x="330" y="615"/>
                  </a:moveTo>
                  <a:lnTo>
                    <a:pt x="422" y="615"/>
                  </a:lnTo>
                  <a:lnTo>
                    <a:pt x="422" y="706"/>
                  </a:lnTo>
                  <a:lnTo>
                    <a:pt x="330" y="706"/>
                  </a:lnTo>
                  <a:lnTo>
                    <a:pt x="330" y="615"/>
                  </a:lnTo>
                  <a:close/>
                  <a:moveTo>
                    <a:pt x="330" y="513"/>
                  </a:moveTo>
                  <a:lnTo>
                    <a:pt x="422" y="513"/>
                  </a:lnTo>
                  <a:lnTo>
                    <a:pt x="422" y="604"/>
                  </a:lnTo>
                  <a:lnTo>
                    <a:pt x="330" y="604"/>
                  </a:lnTo>
                  <a:lnTo>
                    <a:pt x="330" y="513"/>
                  </a:lnTo>
                  <a:close/>
                  <a:moveTo>
                    <a:pt x="330" y="399"/>
                  </a:moveTo>
                  <a:lnTo>
                    <a:pt x="422" y="399"/>
                  </a:lnTo>
                  <a:lnTo>
                    <a:pt x="422" y="501"/>
                  </a:lnTo>
                  <a:lnTo>
                    <a:pt x="330" y="501"/>
                  </a:lnTo>
                  <a:lnTo>
                    <a:pt x="330" y="399"/>
                  </a:lnTo>
                  <a:close/>
                  <a:moveTo>
                    <a:pt x="330" y="296"/>
                  </a:moveTo>
                  <a:lnTo>
                    <a:pt x="422" y="296"/>
                  </a:lnTo>
                  <a:lnTo>
                    <a:pt x="422" y="387"/>
                  </a:lnTo>
                  <a:lnTo>
                    <a:pt x="330" y="387"/>
                  </a:lnTo>
                  <a:lnTo>
                    <a:pt x="330" y="296"/>
                  </a:lnTo>
                  <a:close/>
                  <a:moveTo>
                    <a:pt x="330" y="194"/>
                  </a:moveTo>
                  <a:lnTo>
                    <a:pt x="422" y="194"/>
                  </a:lnTo>
                  <a:lnTo>
                    <a:pt x="422" y="285"/>
                  </a:lnTo>
                  <a:lnTo>
                    <a:pt x="330" y="285"/>
                  </a:lnTo>
                  <a:lnTo>
                    <a:pt x="330" y="194"/>
                  </a:lnTo>
                  <a:close/>
                  <a:moveTo>
                    <a:pt x="330" y="80"/>
                  </a:moveTo>
                  <a:lnTo>
                    <a:pt x="422" y="80"/>
                  </a:lnTo>
                  <a:lnTo>
                    <a:pt x="422" y="182"/>
                  </a:lnTo>
                  <a:lnTo>
                    <a:pt x="330" y="182"/>
                  </a:lnTo>
                  <a:lnTo>
                    <a:pt x="330" y="8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20" name="Freeform 16"/>
            <p:cNvSpPr>
              <a:spLocks noEditPoints="1"/>
            </p:cNvSpPr>
            <p:nvPr/>
          </p:nvSpPr>
          <p:spPr bwMode="auto">
            <a:xfrm>
              <a:off x="5569632" y="1842404"/>
              <a:ext cx="922338" cy="2044700"/>
            </a:xfrm>
            <a:custGeom>
              <a:avLst/>
              <a:gdLst>
                <a:gd name="T0" fmla="*/ 0 w 581"/>
                <a:gd name="T1" fmla="*/ 1288 h 1288"/>
                <a:gd name="T2" fmla="*/ 581 w 581"/>
                <a:gd name="T3" fmla="*/ 0 h 1288"/>
                <a:gd name="T4" fmla="*/ 433 w 581"/>
                <a:gd name="T5" fmla="*/ 615 h 1288"/>
                <a:gd name="T6" fmla="*/ 536 w 581"/>
                <a:gd name="T7" fmla="*/ 706 h 1288"/>
                <a:gd name="T8" fmla="*/ 433 w 581"/>
                <a:gd name="T9" fmla="*/ 615 h 1288"/>
                <a:gd name="T10" fmla="*/ 536 w 581"/>
                <a:gd name="T11" fmla="*/ 513 h 1288"/>
                <a:gd name="T12" fmla="*/ 433 w 581"/>
                <a:gd name="T13" fmla="*/ 604 h 1288"/>
                <a:gd name="T14" fmla="*/ 433 w 581"/>
                <a:gd name="T15" fmla="*/ 399 h 1288"/>
                <a:gd name="T16" fmla="*/ 536 w 581"/>
                <a:gd name="T17" fmla="*/ 501 h 1288"/>
                <a:gd name="T18" fmla="*/ 433 w 581"/>
                <a:gd name="T19" fmla="*/ 399 h 1288"/>
                <a:gd name="T20" fmla="*/ 536 w 581"/>
                <a:gd name="T21" fmla="*/ 296 h 1288"/>
                <a:gd name="T22" fmla="*/ 433 w 581"/>
                <a:gd name="T23" fmla="*/ 387 h 1288"/>
                <a:gd name="T24" fmla="*/ 433 w 581"/>
                <a:gd name="T25" fmla="*/ 194 h 1288"/>
                <a:gd name="T26" fmla="*/ 536 w 581"/>
                <a:gd name="T27" fmla="*/ 285 h 1288"/>
                <a:gd name="T28" fmla="*/ 433 w 581"/>
                <a:gd name="T29" fmla="*/ 194 h 1288"/>
                <a:gd name="T30" fmla="*/ 536 w 581"/>
                <a:gd name="T31" fmla="*/ 80 h 1288"/>
                <a:gd name="T32" fmla="*/ 433 w 581"/>
                <a:gd name="T33" fmla="*/ 182 h 1288"/>
                <a:gd name="T34" fmla="*/ 330 w 581"/>
                <a:gd name="T35" fmla="*/ 615 h 1288"/>
                <a:gd name="T36" fmla="*/ 422 w 581"/>
                <a:gd name="T37" fmla="*/ 706 h 1288"/>
                <a:gd name="T38" fmla="*/ 330 w 581"/>
                <a:gd name="T39" fmla="*/ 615 h 1288"/>
                <a:gd name="T40" fmla="*/ 422 w 581"/>
                <a:gd name="T41" fmla="*/ 513 h 1288"/>
                <a:gd name="T42" fmla="*/ 330 w 581"/>
                <a:gd name="T43" fmla="*/ 604 h 1288"/>
                <a:gd name="T44" fmla="*/ 330 w 581"/>
                <a:gd name="T45" fmla="*/ 399 h 1288"/>
                <a:gd name="T46" fmla="*/ 422 w 581"/>
                <a:gd name="T47" fmla="*/ 501 h 1288"/>
                <a:gd name="T48" fmla="*/ 330 w 581"/>
                <a:gd name="T49" fmla="*/ 399 h 1288"/>
                <a:gd name="T50" fmla="*/ 422 w 581"/>
                <a:gd name="T51" fmla="*/ 296 h 1288"/>
                <a:gd name="T52" fmla="*/ 330 w 581"/>
                <a:gd name="T53" fmla="*/ 387 h 1288"/>
                <a:gd name="T54" fmla="*/ 330 w 581"/>
                <a:gd name="T55" fmla="*/ 194 h 1288"/>
                <a:gd name="T56" fmla="*/ 422 w 581"/>
                <a:gd name="T57" fmla="*/ 285 h 1288"/>
                <a:gd name="T58" fmla="*/ 330 w 581"/>
                <a:gd name="T59" fmla="*/ 194 h 1288"/>
                <a:gd name="T60" fmla="*/ 422 w 581"/>
                <a:gd name="T61" fmla="*/ 80 h 1288"/>
                <a:gd name="T62" fmla="*/ 330 w 581"/>
                <a:gd name="T63" fmla="*/ 182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1288">
                  <a:moveTo>
                    <a:pt x="0" y="0"/>
                  </a:moveTo>
                  <a:lnTo>
                    <a:pt x="0" y="1288"/>
                  </a:lnTo>
                  <a:lnTo>
                    <a:pt x="581" y="1288"/>
                  </a:lnTo>
                  <a:lnTo>
                    <a:pt x="581" y="0"/>
                  </a:lnTo>
                  <a:lnTo>
                    <a:pt x="0" y="0"/>
                  </a:lnTo>
                  <a:moveTo>
                    <a:pt x="433" y="615"/>
                  </a:moveTo>
                  <a:lnTo>
                    <a:pt x="536" y="615"/>
                  </a:lnTo>
                  <a:lnTo>
                    <a:pt x="536" y="706"/>
                  </a:lnTo>
                  <a:lnTo>
                    <a:pt x="433" y="706"/>
                  </a:lnTo>
                  <a:lnTo>
                    <a:pt x="433" y="615"/>
                  </a:lnTo>
                  <a:moveTo>
                    <a:pt x="433" y="513"/>
                  </a:moveTo>
                  <a:lnTo>
                    <a:pt x="536" y="513"/>
                  </a:lnTo>
                  <a:lnTo>
                    <a:pt x="536" y="604"/>
                  </a:lnTo>
                  <a:lnTo>
                    <a:pt x="433" y="604"/>
                  </a:lnTo>
                  <a:lnTo>
                    <a:pt x="433" y="513"/>
                  </a:lnTo>
                  <a:moveTo>
                    <a:pt x="433" y="399"/>
                  </a:moveTo>
                  <a:lnTo>
                    <a:pt x="536" y="399"/>
                  </a:lnTo>
                  <a:lnTo>
                    <a:pt x="536" y="501"/>
                  </a:lnTo>
                  <a:lnTo>
                    <a:pt x="433" y="501"/>
                  </a:lnTo>
                  <a:lnTo>
                    <a:pt x="433" y="399"/>
                  </a:lnTo>
                  <a:moveTo>
                    <a:pt x="433" y="296"/>
                  </a:moveTo>
                  <a:lnTo>
                    <a:pt x="536" y="296"/>
                  </a:lnTo>
                  <a:lnTo>
                    <a:pt x="536" y="387"/>
                  </a:lnTo>
                  <a:lnTo>
                    <a:pt x="433" y="387"/>
                  </a:lnTo>
                  <a:lnTo>
                    <a:pt x="433" y="296"/>
                  </a:lnTo>
                  <a:moveTo>
                    <a:pt x="433" y="194"/>
                  </a:moveTo>
                  <a:lnTo>
                    <a:pt x="536" y="194"/>
                  </a:lnTo>
                  <a:lnTo>
                    <a:pt x="536" y="285"/>
                  </a:lnTo>
                  <a:lnTo>
                    <a:pt x="433" y="285"/>
                  </a:lnTo>
                  <a:lnTo>
                    <a:pt x="433" y="194"/>
                  </a:lnTo>
                  <a:moveTo>
                    <a:pt x="433" y="80"/>
                  </a:moveTo>
                  <a:lnTo>
                    <a:pt x="536" y="80"/>
                  </a:lnTo>
                  <a:lnTo>
                    <a:pt x="536" y="182"/>
                  </a:lnTo>
                  <a:lnTo>
                    <a:pt x="433" y="182"/>
                  </a:lnTo>
                  <a:lnTo>
                    <a:pt x="433" y="80"/>
                  </a:lnTo>
                  <a:moveTo>
                    <a:pt x="330" y="615"/>
                  </a:moveTo>
                  <a:lnTo>
                    <a:pt x="422" y="615"/>
                  </a:lnTo>
                  <a:lnTo>
                    <a:pt x="422" y="706"/>
                  </a:lnTo>
                  <a:lnTo>
                    <a:pt x="330" y="706"/>
                  </a:lnTo>
                  <a:lnTo>
                    <a:pt x="330" y="615"/>
                  </a:lnTo>
                  <a:moveTo>
                    <a:pt x="330" y="513"/>
                  </a:moveTo>
                  <a:lnTo>
                    <a:pt x="422" y="513"/>
                  </a:lnTo>
                  <a:lnTo>
                    <a:pt x="422" y="604"/>
                  </a:lnTo>
                  <a:lnTo>
                    <a:pt x="330" y="604"/>
                  </a:lnTo>
                  <a:lnTo>
                    <a:pt x="330" y="513"/>
                  </a:lnTo>
                  <a:moveTo>
                    <a:pt x="330" y="399"/>
                  </a:moveTo>
                  <a:lnTo>
                    <a:pt x="422" y="399"/>
                  </a:lnTo>
                  <a:lnTo>
                    <a:pt x="422" y="501"/>
                  </a:lnTo>
                  <a:lnTo>
                    <a:pt x="330" y="501"/>
                  </a:lnTo>
                  <a:lnTo>
                    <a:pt x="330" y="399"/>
                  </a:lnTo>
                  <a:moveTo>
                    <a:pt x="330" y="296"/>
                  </a:moveTo>
                  <a:lnTo>
                    <a:pt x="422" y="296"/>
                  </a:lnTo>
                  <a:lnTo>
                    <a:pt x="422" y="387"/>
                  </a:lnTo>
                  <a:lnTo>
                    <a:pt x="330" y="387"/>
                  </a:lnTo>
                  <a:lnTo>
                    <a:pt x="330" y="296"/>
                  </a:lnTo>
                  <a:moveTo>
                    <a:pt x="330" y="194"/>
                  </a:moveTo>
                  <a:lnTo>
                    <a:pt x="422" y="194"/>
                  </a:lnTo>
                  <a:lnTo>
                    <a:pt x="422" y="285"/>
                  </a:lnTo>
                  <a:lnTo>
                    <a:pt x="330" y="285"/>
                  </a:lnTo>
                  <a:lnTo>
                    <a:pt x="330" y="194"/>
                  </a:lnTo>
                  <a:moveTo>
                    <a:pt x="330" y="80"/>
                  </a:moveTo>
                  <a:lnTo>
                    <a:pt x="422" y="80"/>
                  </a:lnTo>
                  <a:lnTo>
                    <a:pt x="422" y="182"/>
                  </a:lnTo>
                  <a:lnTo>
                    <a:pt x="330" y="182"/>
                  </a:lnTo>
                  <a:lnTo>
                    <a:pt x="330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21" name="Freeform 17"/>
            <p:cNvSpPr>
              <a:spLocks noEditPoints="1"/>
            </p:cNvSpPr>
            <p:nvPr/>
          </p:nvSpPr>
          <p:spPr bwMode="auto">
            <a:xfrm>
              <a:off x="6384019" y="1534429"/>
              <a:ext cx="1068388" cy="2352675"/>
            </a:xfrm>
            <a:custGeom>
              <a:avLst/>
              <a:gdLst>
                <a:gd name="T0" fmla="*/ 0 w 673"/>
                <a:gd name="T1" fmla="*/ 1482 h 1482"/>
                <a:gd name="T2" fmla="*/ 673 w 673"/>
                <a:gd name="T3" fmla="*/ 0 h 1482"/>
                <a:gd name="T4" fmla="*/ 502 w 673"/>
                <a:gd name="T5" fmla="*/ 707 h 1482"/>
                <a:gd name="T6" fmla="*/ 616 w 673"/>
                <a:gd name="T7" fmla="*/ 821 h 1482"/>
                <a:gd name="T8" fmla="*/ 502 w 673"/>
                <a:gd name="T9" fmla="*/ 707 h 1482"/>
                <a:gd name="T10" fmla="*/ 616 w 673"/>
                <a:gd name="T11" fmla="*/ 581 h 1482"/>
                <a:gd name="T12" fmla="*/ 502 w 673"/>
                <a:gd name="T13" fmla="*/ 695 h 1482"/>
                <a:gd name="T14" fmla="*/ 502 w 673"/>
                <a:gd name="T15" fmla="*/ 467 h 1482"/>
                <a:gd name="T16" fmla="*/ 616 w 673"/>
                <a:gd name="T17" fmla="*/ 570 h 1482"/>
                <a:gd name="T18" fmla="*/ 502 w 673"/>
                <a:gd name="T19" fmla="*/ 467 h 1482"/>
                <a:gd name="T20" fmla="*/ 616 w 673"/>
                <a:gd name="T21" fmla="*/ 342 h 1482"/>
                <a:gd name="T22" fmla="*/ 502 w 673"/>
                <a:gd name="T23" fmla="*/ 456 h 1482"/>
                <a:gd name="T24" fmla="*/ 502 w 673"/>
                <a:gd name="T25" fmla="*/ 217 h 1482"/>
                <a:gd name="T26" fmla="*/ 616 w 673"/>
                <a:gd name="T27" fmla="*/ 331 h 1482"/>
                <a:gd name="T28" fmla="*/ 502 w 673"/>
                <a:gd name="T29" fmla="*/ 217 h 1482"/>
                <a:gd name="T30" fmla="*/ 616 w 673"/>
                <a:gd name="T31" fmla="*/ 103 h 1482"/>
                <a:gd name="T32" fmla="*/ 502 w 673"/>
                <a:gd name="T33" fmla="*/ 205 h 1482"/>
                <a:gd name="T34" fmla="*/ 376 w 673"/>
                <a:gd name="T35" fmla="*/ 707 h 1482"/>
                <a:gd name="T36" fmla="*/ 490 w 673"/>
                <a:gd name="T37" fmla="*/ 821 h 1482"/>
                <a:gd name="T38" fmla="*/ 376 w 673"/>
                <a:gd name="T39" fmla="*/ 707 h 1482"/>
                <a:gd name="T40" fmla="*/ 490 w 673"/>
                <a:gd name="T41" fmla="*/ 581 h 1482"/>
                <a:gd name="T42" fmla="*/ 376 w 673"/>
                <a:gd name="T43" fmla="*/ 695 h 1482"/>
                <a:gd name="T44" fmla="*/ 376 w 673"/>
                <a:gd name="T45" fmla="*/ 467 h 1482"/>
                <a:gd name="T46" fmla="*/ 490 w 673"/>
                <a:gd name="T47" fmla="*/ 570 h 1482"/>
                <a:gd name="T48" fmla="*/ 376 w 673"/>
                <a:gd name="T49" fmla="*/ 467 h 1482"/>
                <a:gd name="T50" fmla="*/ 490 w 673"/>
                <a:gd name="T51" fmla="*/ 342 h 1482"/>
                <a:gd name="T52" fmla="*/ 376 w 673"/>
                <a:gd name="T53" fmla="*/ 456 h 1482"/>
                <a:gd name="T54" fmla="*/ 376 w 673"/>
                <a:gd name="T55" fmla="*/ 217 h 1482"/>
                <a:gd name="T56" fmla="*/ 490 w 673"/>
                <a:gd name="T57" fmla="*/ 331 h 1482"/>
                <a:gd name="T58" fmla="*/ 376 w 673"/>
                <a:gd name="T59" fmla="*/ 217 h 1482"/>
                <a:gd name="T60" fmla="*/ 490 w 673"/>
                <a:gd name="T61" fmla="*/ 103 h 1482"/>
                <a:gd name="T62" fmla="*/ 376 w 673"/>
                <a:gd name="T63" fmla="*/ 205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3" h="1482">
                  <a:moveTo>
                    <a:pt x="0" y="0"/>
                  </a:moveTo>
                  <a:lnTo>
                    <a:pt x="0" y="1482"/>
                  </a:lnTo>
                  <a:lnTo>
                    <a:pt x="673" y="1482"/>
                  </a:lnTo>
                  <a:lnTo>
                    <a:pt x="673" y="0"/>
                  </a:lnTo>
                  <a:lnTo>
                    <a:pt x="0" y="0"/>
                  </a:lnTo>
                  <a:close/>
                  <a:moveTo>
                    <a:pt x="502" y="707"/>
                  </a:moveTo>
                  <a:lnTo>
                    <a:pt x="616" y="707"/>
                  </a:lnTo>
                  <a:lnTo>
                    <a:pt x="616" y="821"/>
                  </a:lnTo>
                  <a:lnTo>
                    <a:pt x="502" y="821"/>
                  </a:lnTo>
                  <a:lnTo>
                    <a:pt x="502" y="707"/>
                  </a:lnTo>
                  <a:close/>
                  <a:moveTo>
                    <a:pt x="502" y="581"/>
                  </a:moveTo>
                  <a:lnTo>
                    <a:pt x="616" y="581"/>
                  </a:lnTo>
                  <a:lnTo>
                    <a:pt x="616" y="695"/>
                  </a:lnTo>
                  <a:lnTo>
                    <a:pt x="502" y="695"/>
                  </a:lnTo>
                  <a:lnTo>
                    <a:pt x="502" y="581"/>
                  </a:lnTo>
                  <a:close/>
                  <a:moveTo>
                    <a:pt x="502" y="467"/>
                  </a:moveTo>
                  <a:lnTo>
                    <a:pt x="616" y="467"/>
                  </a:lnTo>
                  <a:lnTo>
                    <a:pt x="616" y="570"/>
                  </a:lnTo>
                  <a:lnTo>
                    <a:pt x="502" y="570"/>
                  </a:lnTo>
                  <a:lnTo>
                    <a:pt x="502" y="467"/>
                  </a:lnTo>
                  <a:close/>
                  <a:moveTo>
                    <a:pt x="502" y="342"/>
                  </a:moveTo>
                  <a:lnTo>
                    <a:pt x="616" y="342"/>
                  </a:lnTo>
                  <a:lnTo>
                    <a:pt x="616" y="456"/>
                  </a:lnTo>
                  <a:lnTo>
                    <a:pt x="502" y="456"/>
                  </a:lnTo>
                  <a:lnTo>
                    <a:pt x="502" y="342"/>
                  </a:lnTo>
                  <a:close/>
                  <a:moveTo>
                    <a:pt x="502" y="217"/>
                  </a:moveTo>
                  <a:lnTo>
                    <a:pt x="616" y="217"/>
                  </a:lnTo>
                  <a:lnTo>
                    <a:pt x="616" y="331"/>
                  </a:lnTo>
                  <a:lnTo>
                    <a:pt x="502" y="331"/>
                  </a:lnTo>
                  <a:lnTo>
                    <a:pt x="502" y="217"/>
                  </a:lnTo>
                  <a:close/>
                  <a:moveTo>
                    <a:pt x="502" y="103"/>
                  </a:moveTo>
                  <a:lnTo>
                    <a:pt x="616" y="103"/>
                  </a:lnTo>
                  <a:lnTo>
                    <a:pt x="616" y="205"/>
                  </a:lnTo>
                  <a:lnTo>
                    <a:pt x="502" y="205"/>
                  </a:lnTo>
                  <a:lnTo>
                    <a:pt x="502" y="103"/>
                  </a:lnTo>
                  <a:close/>
                  <a:moveTo>
                    <a:pt x="376" y="707"/>
                  </a:moveTo>
                  <a:lnTo>
                    <a:pt x="490" y="707"/>
                  </a:lnTo>
                  <a:lnTo>
                    <a:pt x="490" y="821"/>
                  </a:lnTo>
                  <a:lnTo>
                    <a:pt x="376" y="821"/>
                  </a:lnTo>
                  <a:lnTo>
                    <a:pt x="376" y="707"/>
                  </a:lnTo>
                  <a:close/>
                  <a:moveTo>
                    <a:pt x="376" y="581"/>
                  </a:moveTo>
                  <a:lnTo>
                    <a:pt x="490" y="581"/>
                  </a:lnTo>
                  <a:lnTo>
                    <a:pt x="490" y="695"/>
                  </a:lnTo>
                  <a:lnTo>
                    <a:pt x="376" y="695"/>
                  </a:lnTo>
                  <a:lnTo>
                    <a:pt x="376" y="581"/>
                  </a:lnTo>
                  <a:close/>
                  <a:moveTo>
                    <a:pt x="376" y="467"/>
                  </a:moveTo>
                  <a:lnTo>
                    <a:pt x="490" y="467"/>
                  </a:lnTo>
                  <a:lnTo>
                    <a:pt x="490" y="570"/>
                  </a:lnTo>
                  <a:lnTo>
                    <a:pt x="376" y="570"/>
                  </a:lnTo>
                  <a:lnTo>
                    <a:pt x="376" y="467"/>
                  </a:lnTo>
                  <a:close/>
                  <a:moveTo>
                    <a:pt x="376" y="342"/>
                  </a:moveTo>
                  <a:lnTo>
                    <a:pt x="490" y="342"/>
                  </a:lnTo>
                  <a:lnTo>
                    <a:pt x="490" y="456"/>
                  </a:lnTo>
                  <a:lnTo>
                    <a:pt x="376" y="456"/>
                  </a:lnTo>
                  <a:lnTo>
                    <a:pt x="376" y="342"/>
                  </a:lnTo>
                  <a:close/>
                  <a:moveTo>
                    <a:pt x="376" y="217"/>
                  </a:moveTo>
                  <a:lnTo>
                    <a:pt x="490" y="217"/>
                  </a:lnTo>
                  <a:lnTo>
                    <a:pt x="490" y="331"/>
                  </a:lnTo>
                  <a:lnTo>
                    <a:pt x="376" y="331"/>
                  </a:lnTo>
                  <a:lnTo>
                    <a:pt x="376" y="217"/>
                  </a:lnTo>
                  <a:close/>
                  <a:moveTo>
                    <a:pt x="376" y="103"/>
                  </a:moveTo>
                  <a:lnTo>
                    <a:pt x="490" y="103"/>
                  </a:lnTo>
                  <a:lnTo>
                    <a:pt x="490" y="205"/>
                  </a:lnTo>
                  <a:lnTo>
                    <a:pt x="376" y="205"/>
                  </a:lnTo>
                  <a:lnTo>
                    <a:pt x="376" y="1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22" name="Freeform 18"/>
            <p:cNvSpPr>
              <a:spLocks noEditPoints="1"/>
            </p:cNvSpPr>
            <p:nvPr/>
          </p:nvSpPr>
          <p:spPr bwMode="auto">
            <a:xfrm>
              <a:off x="6384019" y="1534429"/>
              <a:ext cx="1068388" cy="2352675"/>
            </a:xfrm>
            <a:custGeom>
              <a:avLst/>
              <a:gdLst>
                <a:gd name="T0" fmla="*/ 0 w 673"/>
                <a:gd name="T1" fmla="*/ 1482 h 1482"/>
                <a:gd name="T2" fmla="*/ 673 w 673"/>
                <a:gd name="T3" fmla="*/ 0 h 1482"/>
                <a:gd name="T4" fmla="*/ 502 w 673"/>
                <a:gd name="T5" fmla="*/ 707 h 1482"/>
                <a:gd name="T6" fmla="*/ 616 w 673"/>
                <a:gd name="T7" fmla="*/ 821 h 1482"/>
                <a:gd name="T8" fmla="*/ 502 w 673"/>
                <a:gd name="T9" fmla="*/ 707 h 1482"/>
                <a:gd name="T10" fmla="*/ 616 w 673"/>
                <a:gd name="T11" fmla="*/ 581 h 1482"/>
                <a:gd name="T12" fmla="*/ 502 w 673"/>
                <a:gd name="T13" fmla="*/ 695 h 1482"/>
                <a:gd name="T14" fmla="*/ 502 w 673"/>
                <a:gd name="T15" fmla="*/ 467 h 1482"/>
                <a:gd name="T16" fmla="*/ 616 w 673"/>
                <a:gd name="T17" fmla="*/ 570 h 1482"/>
                <a:gd name="T18" fmla="*/ 502 w 673"/>
                <a:gd name="T19" fmla="*/ 467 h 1482"/>
                <a:gd name="T20" fmla="*/ 616 w 673"/>
                <a:gd name="T21" fmla="*/ 342 h 1482"/>
                <a:gd name="T22" fmla="*/ 502 w 673"/>
                <a:gd name="T23" fmla="*/ 456 h 1482"/>
                <a:gd name="T24" fmla="*/ 502 w 673"/>
                <a:gd name="T25" fmla="*/ 217 h 1482"/>
                <a:gd name="T26" fmla="*/ 616 w 673"/>
                <a:gd name="T27" fmla="*/ 331 h 1482"/>
                <a:gd name="T28" fmla="*/ 502 w 673"/>
                <a:gd name="T29" fmla="*/ 217 h 1482"/>
                <a:gd name="T30" fmla="*/ 616 w 673"/>
                <a:gd name="T31" fmla="*/ 103 h 1482"/>
                <a:gd name="T32" fmla="*/ 502 w 673"/>
                <a:gd name="T33" fmla="*/ 205 h 1482"/>
                <a:gd name="T34" fmla="*/ 376 w 673"/>
                <a:gd name="T35" fmla="*/ 707 h 1482"/>
                <a:gd name="T36" fmla="*/ 490 w 673"/>
                <a:gd name="T37" fmla="*/ 821 h 1482"/>
                <a:gd name="T38" fmla="*/ 376 w 673"/>
                <a:gd name="T39" fmla="*/ 707 h 1482"/>
                <a:gd name="T40" fmla="*/ 490 w 673"/>
                <a:gd name="T41" fmla="*/ 581 h 1482"/>
                <a:gd name="T42" fmla="*/ 376 w 673"/>
                <a:gd name="T43" fmla="*/ 695 h 1482"/>
                <a:gd name="T44" fmla="*/ 376 w 673"/>
                <a:gd name="T45" fmla="*/ 467 h 1482"/>
                <a:gd name="T46" fmla="*/ 490 w 673"/>
                <a:gd name="T47" fmla="*/ 570 h 1482"/>
                <a:gd name="T48" fmla="*/ 376 w 673"/>
                <a:gd name="T49" fmla="*/ 467 h 1482"/>
                <a:gd name="T50" fmla="*/ 490 w 673"/>
                <a:gd name="T51" fmla="*/ 342 h 1482"/>
                <a:gd name="T52" fmla="*/ 376 w 673"/>
                <a:gd name="T53" fmla="*/ 456 h 1482"/>
                <a:gd name="T54" fmla="*/ 376 w 673"/>
                <a:gd name="T55" fmla="*/ 217 h 1482"/>
                <a:gd name="T56" fmla="*/ 490 w 673"/>
                <a:gd name="T57" fmla="*/ 331 h 1482"/>
                <a:gd name="T58" fmla="*/ 376 w 673"/>
                <a:gd name="T59" fmla="*/ 217 h 1482"/>
                <a:gd name="T60" fmla="*/ 490 w 673"/>
                <a:gd name="T61" fmla="*/ 103 h 1482"/>
                <a:gd name="T62" fmla="*/ 376 w 673"/>
                <a:gd name="T63" fmla="*/ 205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3" h="1482">
                  <a:moveTo>
                    <a:pt x="0" y="0"/>
                  </a:moveTo>
                  <a:lnTo>
                    <a:pt x="0" y="1482"/>
                  </a:lnTo>
                  <a:lnTo>
                    <a:pt x="673" y="1482"/>
                  </a:lnTo>
                  <a:lnTo>
                    <a:pt x="673" y="0"/>
                  </a:lnTo>
                  <a:lnTo>
                    <a:pt x="0" y="0"/>
                  </a:lnTo>
                  <a:moveTo>
                    <a:pt x="502" y="707"/>
                  </a:moveTo>
                  <a:lnTo>
                    <a:pt x="616" y="707"/>
                  </a:lnTo>
                  <a:lnTo>
                    <a:pt x="616" y="821"/>
                  </a:lnTo>
                  <a:lnTo>
                    <a:pt x="502" y="821"/>
                  </a:lnTo>
                  <a:lnTo>
                    <a:pt x="502" y="707"/>
                  </a:lnTo>
                  <a:moveTo>
                    <a:pt x="502" y="581"/>
                  </a:moveTo>
                  <a:lnTo>
                    <a:pt x="616" y="581"/>
                  </a:lnTo>
                  <a:lnTo>
                    <a:pt x="616" y="695"/>
                  </a:lnTo>
                  <a:lnTo>
                    <a:pt x="502" y="695"/>
                  </a:lnTo>
                  <a:lnTo>
                    <a:pt x="502" y="581"/>
                  </a:lnTo>
                  <a:moveTo>
                    <a:pt x="502" y="467"/>
                  </a:moveTo>
                  <a:lnTo>
                    <a:pt x="616" y="467"/>
                  </a:lnTo>
                  <a:lnTo>
                    <a:pt x="616" y="570"/>
                  </a:lnTo>
                  <a:lnTo>
                    <a:pt x="502" y="570"/>
                  </a:lnTo>
                  <a:lnTo>
                    <a:pt x="502" y="467"/>
                  </a:lnTo>
                  <a:moveTo>
                    <a:pt x="502" y="342"/>
                  </a:moveTo>
                  <a:lnTo>
                    <a:pt x="616" y="342"/>
                  </a:lnTo>
                  <a:lnTo>
                    <a:pt x="616" y="456"/>
                  </a:lnTo>
                  <a:lnTo>
                    <a:pt x="502" y="456"/>
                  </a:lnTo>
                  <a:lnTo>
                    <a:pt x="502" y="342"/>
                  </a:lnTo>
                  <a:moveTo>
                    <a:pt x="502" y="217"/>
                  </a:moveTo>
                  <a:lnTo>
                    <a:pt x="616" y="217"/>
                  </a:lnTo>
                  <a:lnTo>
                    <a:pt x="616" y="331"/>
                  </a:lnTo>
                  <a:lnTo>
                    <a:pt x="502" y="331"/>
                  </a:lnTo>
                  <a:lnTo>
                    <a:pt x="502" y="217"/>
                  </a:lnTo>
                  <a:moveTo>
                    <a:pt x="502" y="103"/>
                  </a:moveTo>
                  <a:lnTo>
                    <a:pt x="616" y="103"/>
                  </a:lnTo>
                  <a:lnTo>
                    <a:pt x="616" y="205"/>
                  </a:lnTo>
                  <a:lnTo>
                    <a:pt x="502" y="205"/>
                  </a:lnTo>
                  <a:lnTo>
                    <a:pt x="502" y="103"/>
                  </a:lnTo>
                  <a:moveTo>
                    <a:pt x="376" y="707"/>
                  </a:moveTo>
                  <a:lnTo>
                    <a:pt x="490" y="707"/>
                  </a:lnTo>
                  <a:lnTo>
                    <a:pt x="490" y="821"/>
                  </a:lnTo>
                  <a:lnTo>
                    <a:pt x="376" y="821"/>
                  </a:lnTo>
                  <a:lnTo>
                    <a:pt x="376" y="707"/>
                  </a:lnTo>
                  <a:moveTo>
                    <a:pt x="376" y="581"/>
                  </a:moveTo>
                  <a:lnTo>
                    <a:pt x="490" y="581"/>
                  </a:lnTo>
                  <a:lnTo>
                    <a:pt x="490" y="695"/>
                  </a:lnTo>
                  <a:lnTo>
                    <a:pt x="376" y="695"/>
                  </a:lnTo>
                  <a:lnTo>
                    <a:pt x="376" y="581"/>
                  </a:lnTo>
                  <a:moveTo>
                    <a:pt x="376" y="467"/>
                  </a:moveTo>
                  <a:lnTo>
                    <a:pt x="490" y="467"/>
                  </a:lnTo>
                  <a:lnTo>
                    <a:pt x="490" y="570"/>
                  </a:lnTo>
                  <a:lnTo>
                    <a:pt x="376" y="570"/>
                  </a:lnTo>
                  <a:lnTo>
                    <a:pt x="376" y="467"/>
                  </a:lnTo>
                  <a:moveTo>
                    <a:pt x="376" y="342"/>
                  </a:moveTo>
                  <a:lnTo>
                    <a:pt x="490" y="342"/>
                  </a:lnTo>
                  <a:lnTo>
                    <a:pt x="490" y="456"/>
                  </a:lnTo>
                  <a:lnTo>
                    <a:pt x="376" y="456"/>
                  </a:lnTo>
                  <a:lnTo>
                    <a:pt x="376" y="342"/>
                  </a:lnTo>
                  <a:moveTo>
                    <a:pt x="376" y="217"/>
                  </a:moveTo>
                  <a:lnTo>
                    <a:pt x="490" y="217"/>
                  </a:lnTo>
                  <a:lnTo>
                    <a:pt x="490" y="331"/>
                  </a:lnTo>
                  <a:lnTo>
                    <a:pt x="376" y="331"/>
                  </a:lnTo>
                  <a:lnTo>
                    <a:pt x="376" y="217"/>
                  </a:lnTo>
                  <a:moveTo>
                    <a:pt x="376" y="103"/>
                  </a:moveTo>
                  <a:lnTo>
                    <a:pt x="490" y="103"/>
                  </a:lnTo>
                  <a:lnTo>
                    <a:pt x="490" y="205"/>
                  </a:lnTo>
                  <a:lnTo>
                    <a:pt x="376" y="205"/>
                  </a:lnTo>
                  <a:lnTo>
                    <a:pt x="376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23" name="Freeform 19"/>
            <p:cNvSpPr>
              <a:spLocks noEditPoints="1"/>
            </p:cNvSpPr>
            <p:nvPr/>
          </p:nvSpPr>
          <p:spPr bwMode="auto">
            <a:xfrm>
              <a:off x="6203044" y="2475817"/>
              <a:ext cx="633413" cy="1411288"/>
            </a:xfrm>
            <a:custGeom>
              <a:avLst/>
              <a:gdLst>
                <a:gd name="T0" fmla="*/ 0 w 399"/>
                <a:gd name="T1" fmla="*/ 889 h 889"/>
                <a:gd name="T2" fmla="*/ 399 w 399"/>
                <a:gd name="T3" fmla="*/ 0 h 889"/>
                <a:gd name="T4" fmla="*/ 296 w 399"/>
                <a:gd name="T5" fmla="*/ 421 h 889"/>
                <a:gd name="T6" fmla="*/ 365 w 399"/>
                <a:gd name="T7" fmla="*/ 490 h 889"/>
                <a:gd name="T8" fmla="*/ 296 w 399"/>
                <a:gd name="T9" fmla="*/ 421 h 889"/>
                <a:gd name="T10" fmla="*/ 365 w 399"/>
                <a:gd name="T11" fmla="*/ 353 h 889"/>
                <a:gd name="T12" fmla="*/ 296 w 399"/>
                <a:gd name="T13" fmla="*/ 410 h 889"/>
                <a:gd name="T14" fmla="*/ 296 w 399"/>
                <a:gd name="T15" fmla="*/ 273 h 889"/>
                <a:gd name="T16" fmla="*/ 365 w 399"/>
                <a:gd name="T17" fmla="*/ 342 h 889"/>
                <a:gd name="T18" fmla="*/ 296 w 399"/>
                <a:gd name="T19" fmla="*/ 273 h 889"/>
                <a:gd name="T20" fmla="*/ 365 w 399"/>
                <a:gd name="T21" fmla="*/ 205 h 889"/>
                <a:gd name="T22" fmla="*/ 296 w 399"/>
                <a:gd name="T23" fmla="*/ 273 h 889"/>
                <a:gd name="T24" fmla="*/ 296 w 399"/>
                <a:gd name="T25" fmla="*/ 125 h 889"/>
                <a:gd name="T26" fmla="*/ 365 w 399"/>
                <a:gd name="T27" fmla="*/ 194 h 889"/>
                <a:gd name="T28" fmla="*/ 296 w 399"/>
                <a:gd name="T29" fmla="*/ 125 h 889"/>
                <a:gd name="T30" fmla="*/ 365 w 399"/>
                <a:gd name="T31" fmla="*/ 57 h 889"/>
                <a:gd name="T32" fmla="*/ 296 w 399"/>
                <a:gd name="T33" fmla="*/ 125 h 889"/>
                <a:gd name="T34" fmla="*/ 228 w 399"/>
                <a:gd name="T35" fmla="*/ 421 h 889"/>
                <a:gd name="T36" fmla="*/ 296 w 399"/>
                <a:gd name="T37" fmla="*/ 490 h 889"/>
                <a:gd name="T38" fmla="*/ 228 w 399"/>
                <a:gd name="T39" fmla="*/ 421 h 889"/>
                <a:gd name="T40" fmla="*/ 296 w 399"/>
                <a:gd name="T41" fmla="*/ 353 h 889"/>
                <a:gd name="T42" fmla="*/ 228 w 399"/>
                <a:gd name="T43" fmla="*/ 410 h 889"/>
                <a:gd name="T44" fmla="*/ 228 w 399"/>
                <a:gd name="T45" fmla="*/ 273 h 889"/>
                <a:gd name="T46" fmla="*/ 296 w 399"/>
                <a:gd name="T47" fmla="*/ 342 h 889"/>
                <a:gd name="T48" fmla="*/ 228 w 399"/>
                <a:gd name="T49" fmla="*/ 273 h 889"/>
                <a:gd name="T50" fmla="*/ 296 w 399"/>
                <a:gd name="T51" fmla="*/ 205 h 889"/>
                <a:gd name="T52" fmla="*/ 228 w 399"/>
                <a:gd name="T53" fmla="*/ 273 h 889"/>
                <a:gd name="T54" fmla="*/ 228 w 399"/>
                <a:gd name="T55" fmla="*/ 125 h 889"/>
                <a:gd name="T56" fmla="*/ 296 w 399"/>
                <a:gd name="T57" fmla="*/ 194 h 889"/>
                <a:gd name="T58" fmla="*/ 228 w 399"/>
                <a:gd name="T59" fmla="*/ 125 h 889"/>
                <a:gd name="T60" fmla="*/ 296 w 399"/>
                <a:gd name="T61" fmla="*/ 57 h 889"/>
                <a:gd name="T62" fmla="*/ 228 w 399"/>
                <a:gd name="T63" fmla="*/ 125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9" h="889">
                  <a:moveTo>
                    <a:pt x="0" y="0"/>
                  </a:moveTo>
                  <a:lnTo>
                    <a:pt x="0" y="889"/>
                  </a:lnTo>
                  <a:lnTo>
                    <a:pt x="399" y="889"/>
                  </a:lnTo>
                  <a:lnTo>
                    <a:pt x="399" y="0"/>
                  </a:lnTo>
                  <a:lnTo>
                    <a:pt x="0" y="0"/>
                  </a:lnTo>
                  <a:close/>
                  <a:moveTo>
                    <a:pt x="296" y="421"/>
                  </a:moveTo>
                  <a:lnTo>
                    <a:pt x="365" y="421"/>
                  </a:lnTo>
                  <a:lnTo>
                    <a:pt x="365" y="490"/>
                  </a:lnTo>
                  <a:lnTo>
                    <a:pt x="296" y="490"/>
                  </a:lnTo>
                  <a:lnTo>
                    <a:pt x="296" y="421"/>
                  </a:lnTo>
                  <a:close/>
                  <a:moveTo>
                    <a:pt x="296" y="353"/>
                  </a:moveTo>
                  <a:lnTo>
                    <a:pt x="365" y="353"/>
                  </a:lnTo>
                  <a:lnTo>
                    <a:pt x="365" y="410"/>
                  </a:lnTo>
                  <a:lnTo>
                    <a:pt x="296" y="410"/>
                  </a:lnTo>
                  <a:lnTo>
                    <a:pt x="296" y="353"/>
                  </a:lnTo>
                  <a:close/>
                  <a:moveTo>
                    <a:pt x="296" y="273"/>
                  </a:moveTo>
                  <a:lnTo>
                    <a:pt x="365" y="273"/>
                  </a:lnTo>
                  <a:lnTo>
                    <a:pt x="365" y="342"/>
                  </a:lnTo>
                  <a:lnTo>
                    <a:pt x="296" y="342"/>
                  </a:lnTo>
                  <a:lnTo>
                    <a:pt x="296" y="273"/>
                  </a:lnTo>
                  <a:close/>
                  <a:moveTo>
                    <a:pt x="296" y="205"/>
                  </a:moveTo>
                  <a:lnTo>
                    <a:pt x="365" y="205"/>
                  </a:lnTo>
                  <a:lnTo>
                    <a:pt x="365" y="273"/>
                  </a:lnTo>
                  <a:lnTo>
                    <a:pt x="296" y="273"/>
                  </a:lnTo>
                  <a:lnTo>
                    <a:pt x="296" y="205"/>
                  </a:lnTo>
                  <a:close/>
                  <a:moveTo>
                    <a:pt x="296" y="125"/>
                  </a:moveTo>
                  <a:lnTo>
                    <a:pt x="365" y="125"/>
                  </a:lnTo>
                  <a:lnTo>
                    <a:pt x="365" y="194"/>
                  </a:lnTo>
                  <a:lnTo>
                    <a:pt x="296" y="194"/>
                  </a:lnTo>
                  <a:lnTo>
                    <a:pt x="296" y="125"/>
                  </a:lnTo>
                  <a:close/>
                  <a:moveTo>
                    <a:pt x="296" y="57"/>
                  </a:moveTo>
                  <a:lnTo>
                    <a:pt x="365" y="57"/>
                  </a:lnTo>
                  <a:lnTo>
                    <a:pt x="365" y="125"/>
                  </a:lnTo>
                  <a:lnTo>
                    <a:pt x="296" y="125"/>
                  </a:lnTo>
                  <a:lnTo>
                    <a:pt x="296" y="57"/>
                  </a:lnTo>
                  <a:close/>
                  <a:moveTo>
                    <a:pt x="228" y="421"/>
                  </a:moveTo>
                  <a:lnTo>
                    <a:pt x="296" y="421"/>
                  </a:lnTo>
                  <a:lnTo>
                    <a:pt x="296" y="490"/>
                  </a:lnTo>
                  <a:lnTo>
                    <a:pt x="228" y="490"/>
                  </a:lnTo>
                  <a:lnTo>
                    <a:pt x="228" y="421"/>
                  </a:lnTo>
                  <a:close/>
                  <a:moveTo>
                    <a:pt x="228" y="353"/>
                  </a:moveTo>
                  <a:lnTo>
                    <a:pt x="296" y="353"/>
                  </a:lnTo>
                  <a:lnTo>
                    <a:pt x="296" y="410"/>
                  </a:lnTo>
                  <a:lnTo>
                    <a:pt x="228" y="410"/>
                  </a:lnTo>
                  <a:lnTo>
                    <a:pt x="228" y="353"/>
                  </a:lnTo>
                  <a:close/>
                  <a:moveTo>
                    <a:pt x="228" y="273"/>
                  </a:moveTo>
                  <a:lnTo>
                    <a:pt x="296" y="273"/>
                  </a:lnTo>
                  <a:lnTo>
                    <a:pt x="296" y="342"/>
                  </a:lnTo>
                  <a:lnTo>
                    <a:pt x="228" y="342"/>
                  </a:lnTo>
                  <a:lnTo>
                    <a:pt x="228" y="273"/>
                  </a:lnTo>
                  <a:close/>
                  <a:moveTo>
                    <a:pt x="228" y="205"/>
                  </a:moveTo>
                  <a:lnTo>
                    <a:pt x="296" y="205"/>
                  </a:lnTo>
                  <a:lnTo>
                    <a:pt x="296" y="273"/>
                  </a:lnTo>
                  <a:lnTo>
                    <a:pt x="228" y="273"/>
                  </a:lnTo>
                  <a:lnTo>
                    <a:pt x="228" y="205"/>
                  </a:lnTo>
                  <a:close/>
                  <a:moveTo>
                    <a:pt x="228" y="125"/>
                  </a:moveTo>
                  <a:lnTo>
                    <a:pt x="296" y="125"/>
                  </a:lnTo>
                  <a:lnTo>
                    <a:pt x="296" y="194"/>
                  </a:lnTo>
                  <a:lnTo>
                    <a:pt x="228" y="194"/>
                  </a:lnTo>
                  <a:lnTo>
                    <a:pt x="228" y="125"/>
                  </a:lnTo>
                  <a:close/>
                  <a:moveTo>
                    <a:pt x="228" y="57"/>
                  </a:moveTo>
                  <a:lnTo>
                    <a:pt x="296" y="57"/>
                  </a:lnTo>
                  <a:lnTo>
                    <a:pt x="296" y="125"/>
                  </a:lnTo>
                  <a:lnTo>
                    <a:pt x="228" y="125"/>
                  </a:lnTo>
                  <a:lnTo>
                    <a:pt x="228" y="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24" name="Freeform 20"/>
            <p:cNvSpPr>
              <a:spLocks noEditPoints="1"/>
            </p:cNvSpPr>
            <p:nvPr/>
          </p:nvSpPr>
          <p:spPr bwMode="auto">
            <a:xfrm>
              <a:off x="6203044" y="2475817"/>
              <a:ext cx="633413" cy="1411288"/>
            </a:xfrm>
            <a:custGeom>
              <a:avLst/>
              <a:gdLst>
                <a:gd name="T0" fmla="*/ 0 w 399"/>
                <a:gd name="T1" fmla="*/ 889 h 889"/>
                <a:gd name="T2" fmla="*/ 399 w 399"/>
                <a:gd name="T3" fmla="*/ 0 h 889"/>
                <a:gd name="T4" fmla="*/ 296 w 399"/>
                <a:gd name="T5" fmla="*/ 421 h 889"/>
                <a:gd name="T6" fmla="*/ 365 w 399"/>
                <a:gd name="T7" fmla="*/ 490 h 889"/>
                <a:gd name="T8" fmla="*/ 296 w 399"/>
                <a:gd name="T9" fmla="*/ 421 h 889"/>
                <a:gd name="T10" fmla="*/ 365 w 399"/>
                <a:gd name="T11" fmla="*/ 353 h 889"/>
                <a:gd name="T12" fmla="*/ 296 w 399"/>
                <a:gd name="T13" fmla="*/ 410 h 889"/>
                <a:gd name="T14" fmla="*/ 296 w 399"/>
                <a:gd name="T15" fmla="*/ 273 h 889"/>
                <a:gd name="T16" fmla="*/ 365 w 399"/>
                <a:gd name="T17" fmla="*/ 342 h 889"/>
                <a:gd name="T18" fmla="*/ 296 w 399"/>
                <a:gd name="T19" fmla="*/ 273 h 889"/>
                <a:gd name="T20" fmla="*/ 365 w 399"/>
                <a:gd name="T21" fmla="*/ 205 h 889"/>
                <a:gd name="T22" fmla="*/ 296 w 399"/>
                <a:gd name="T23" fmla="*/ 273 h 889"/>
                <a:gd name="T24" fmla="*/ 296 w 399"/>
                <a:gd name="T25" fmla="*/ 125 h 889"/>
                <a:gd name="T26" fmla="*/ 365 w 399"/>
                <a:gd name="T27" fmla="*/ 194 h 889"/>
                <a:gd name="T28" fmla="*/ 296 w 399"/>
                <a:gd name="T29" fmla="*/ 125 h 889"/>
                <a:gd name="T30" fmla="*/ 365 w 399"/>
                <a:gd name="T31" fmla="*/ 57 h 889"/>
                <a:gd name="T32" fmla="*/ 296 w 399"/>
                <a:gd name="T33" fmla="*/ 125 h 889"/>
                <a:gd name="T34" fmla="*/ 228 w 399"/>
                <a:gd name="T35" fmla="*/ 421 h 889"/>
                <a:gd name="T36" fmla="*/ 296 w 399"/>
                <a:gd name="T37" fmla="*/ 490 h 889"/>
                <a:gd name="T38" fmla="*/ 228 w 399"/>
                <a:gd name="T39" fmla="*/ 421 h 889"/>
                <a:gd name="T40" fmla="*/ 296 w 399"/>
                <a:gd name="T41" fmla="*/ 353 h 889"/>
                <a:gd name="T42" fmla="*/ 228 w 399"/>
                <a:gd name="T43" fmla="*/ 410 h 889"/>
                <a:gd name="T44" fmla="*/ 228 w 399"/>
                <a:gd name="T45" fmla="*/ 273 h 889"/>
                <a:gd name="T46" fmla="*/ 296 w 399"/>
                <a:gd name="T47" fmla="*/ 342 h 889"/>
                <a:gd name="T48" fmla="*/ 228 w 399"/>
                <a:gd name="T49" fmla="*/ 273 h 889"/>
                <a:gd name="T50" fmla="*/ 296 w 399"/>
                <a:gd name="T51" fmla="*/ 205 h 889"/>
                <a:gd name="T52" fmla="*/ 228 w 399"/>
                <a:gd name="T53" fmla="*/ 273 h 889"/>
                <a:gd name="T54" fmla="*/ 228 w 399"/>
                <a:gd name="T55" fmla="*/ 125 h 889"/>
                <a:gd name="T56" fmla="*/ 296 w 399"/>
                <a:gd name="T57" fmla="*/ 194 h 889"/>
                <a:gd name="T58" fmla="*/ 228 w 399"/>
                <a:gd name="T59" fmla="*/ 125 h 889"/>
                <a:gd name="T60" fmla="*/ 296 w 399"/>
                <a:gd name="T61" fmla="*/ 57 h 889"/>
                <a:gd name="T62" fmla="*/ 228 w 399"/>
                <a:gd name="T63" fmla="*/ 125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9" h="889">
                  <a:moveTo>
                    <a:pt x="0" y="0"/>
                  </a:moveTo>
                  <a:lnTo>
                    <a:pt x="0" y="889"/>
                  </a:lnTo>
                  <a:lnTo>
                    <a:pt x="399" y="889"/>
                  </a:lnTo>
                  <a:lnTo>
                    <a:pt x="399" y="0"/>
                  </a:lnTo>
                  <a:lnTo>
                    <a:pt x="0" y="0"/>
                  </a:lnTo>
                  <a:moveTo>
                    <a:pt x="296" y="421"/>
                  </a:moveTo>
                  <a:lnTo>
                    <a:pt x="365" y="421"/>
                  </a:lnTo>
                  <a:lnTo>
                    <a:pt x="365" y="490"/>
                  </a:lnTo>
                  <a:lnTo>
                    <a:pt x="296" y="490"/>
                  </a:lnTo>
                  <a:lnTo>
                    <a:pt x="296" y="421"/>
                  </a:lnTo>
                  <a:moveTo>
                    <a:pt x="296" y="353"/>
                  </a:moveTo>
                  <a:lnTo>
                    <a:pt x="365" y="353"/>
                  </a:lnTo>
                  <a:lnTo>
                    <a:pt x="365" y="410"/>
                  </a:lnTo>
                  <a:lnTo>
                    <a:pt x="296" y="410"/>
                  </a:lnTo>
                  <a:lnTo>
                    <a:pt x="296" y="353"/>
                  </a:lnTo>
                  <a:moveTo>
                    <a:pt x="296" y="273"/>
                  </a:moveTo>
                  <a:lnTo>
                    <a:pt x="365" y="273"/>
                  </a:lnTo>
                  <a:lnTo>
                    <a:pt x="365" y="342"/>
                  </a:lnTo>
                  <a:lnTo>
                    <a:pt x="296" y="342"/>
                  </a:lnTo>
                  <a:lnTo>
                    <a:pt x="296" y="273"/>
                  </a:lnTo>
                  <a:moveTo>
                    <a:pt x="296" y="205"/>
                  </a:moveTo>
                  <a:lnTo>
                    <a:pt x="365" y="205"/>
                  </a:lnTo>
                  <a:lnTo>
                    <a:pt x="365" y="273"/>
                  </a:lnTo>
                  <a:lnTo>
                    <a:pt x="296" y="273"/>
                  </a:lnTo>
                  <a:lnTo>
                    <a:pt x="296" y="205"/>
                  </a:lnTo>
                  <a:moveTo>
                    <a:pt x="296" y="125"/>
                  </a:moveTo>
                  <a:lnTo>
                    <a:pt x="365" y="125"/>
                  </a:lnTo>
                  <a:lnTo>
                    <a:pt x="365" y="194"/>
                  </a:lnTo>
                  <a:lnTo>
                    <a:pt x="296" y="194"/>
                  </a:lnTo>
                  <a:lnTo>
                    <a:pt x="296" y="125"/>
                  </a:lnTo>
                  <a:moveTo>
                    <a:pt x="296" y="57"/>
                  </a:moveTo>
                  <a:lnTo>
                    <a:pt x="365" y="57"/>
                  </a:lnTo>
                  <a:lnTo>
                    <a:pt x="365" y="125"/>
                  </a:lnTo>
                  <a:lnTo>
                    <a:pt x="296" y="125"/>
                  </a:lnTo>
                  <a:lnTo>
                    <a:pt x="296" y="57"/>
                  </a:lnTo>
                  <a:moveTo>
                    <a:pt x="228" y="421"/>
                  </a:moveTo>
                  <a:lnTo>
                    <a:pt x="296" y="421"/>
                  </a:lnTo>
                  <a:lnTo>
                    <a:pt x="296" y="490"/>
                  </a:lnTo>
                  <a:lnTo>
                    <a:pt x="228" y="490"/>
                  </a:lnTo>
                  <a:lnTo>
                    <a:pt x="228" y="421"/>
                  </a:lnTo>
                  <a:moveTo>
                    <a:pt x="228" y="353"/>
                  </a:moveTo>
                  <a:lnTo>
                    <a:pt x="296" y="353"/>
                  </a:lnTo>
                  <a:lnTo>
                    <a:pt x="296" y="410"/>
                  </a:lnTo>
                  <a:lnTo>
                    <a:pt x="228" y="410"/>
                  </a:lnTo>
                  <a:lnTo>
                    <a:pt x="228" y="353"/>
                  </a:lnTo>
                  <a:moveTo>
                    <a:pt x="228" y="273"/>
                  </a:moveTo>
                  <a:lnTo>
                    <a:pt x="296" y="273"/>
                  </a:lnTo>
                  <a:lnTo>
                    <a:pt x="296" y="342"/>
                  </a:lnTo>
                  <a:lnTo>
                    <a:pt x="228" y="342"/>
                  </a:lnTo>
                  <a:lnTo>
                    <a:pt x="228" y="273"/>
                  </a:lnTo>
                  <a:moveTo>
                    <a:pt x="228" y="205"/>
                  </a:moveTo>
                  <a:lnTo>
                    <a:pt x="296" y="205"/>
                  </a:lnTo>
                  <a:lnTo>
                    <a:pt x="296" y="273"/>
                  </a:lnTo>
                  <a:lnTo>
                    <a:pt x="228" y="273"/>
                  </a:lnTo>
                  <a:lnTo>
                    <a:pt x="228" y="205"/>
                  </a:lnTo>
                  <a:moveTo>
                    <a:pt x="228" y="125"/>
                  </a:moveTo>
                  <a:lnTo>
                    <a:pt x="296" y="125"/>
                  </a:lnTo>
                  <a:lnTo>
                    <a:pt x="296" y="194"/>
                  </a:lnTo>
                  <a:lnTo>
                    <a:pt x="228" y="194"/>
                  </a:lnTo>
                  <a:lnTo>
                    <a:pt x="228" y="125"/>
                  </a:lnTo>
                  <a:moveTo>
                    <a:pt x="228" y="57"/>
                  </a:moveTo>
                  <a:lnTo>
                    <a:pt x="296" y="57"/>
                  </a:lnTo>
                  <a:lnTo>
                    <a:pt x="296" y="125"/>
                  </a:lnTo>
                  <a:lnTo>
                    <a:pt x="228" y="125"/>
                  </a:lnTo>
                  <a:lnTo>
                    <a:pt x="228" y="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25" name="Freeform 21"/>
            <p:cNvSpPr>
              <a:spLocks/>
            </p:cNvSpPr>
            <p:nvPr/>
          </p:nvSpPr>
          <p:spPr bwMode="auto">
            <a:xfrm>
              <a:off x="5496607" y="3415617"/>
              <a:ext cx="1574800" cy="471488"/>
            </a:xfrm>
            <a:custGeom>
              <a:avLst/>
              <a:gdLst>
                <a:gd name="T0" fmla="*/ 0 w 87"/>
                <a:gd name="T1" fmla="*/ 23 h 26"/>
                <a:gd name="T2" fmla="*/ 24 w 87"/>
                <a:gd name="T3" fmla="*/ 0 h 26"/>
                <a:gd name="T4" fmla="*/ 43 w 87"/>
                <a:gd name="T5" fmla="*/ 11 h 26"/>
                <a:gd name="T6" fmla="*/ 53 w 87"/>
                <a:gd name="T7" fmla="*/ 8 h 26"/>
                <a:gd name="T8" fmla="*/ 68 w 87"/>
                <a:gd name="T9" fmla="*/ 16 h 26"/>
                <a:gd name="T10" fmla="*/ 74 w 87"/>
                <a:gd name="T11" fmla="*/ 14 h 26"/>
                <a:gd name="T12" fmla="*/ 87 w 87"/>
                <a:gd name="T13" fmla="*/ 26 h 26"/>
                <a:gd name="T14" fmla="*/ 0 w 87"/>
                <a:gd name="T15" fmla="*/ 26 h 26"/>
                <a:gd name="T16" fmla="*/ 0 w 87"/>
                <a:gd name="T17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26">
                  <a:moveTo>
                    <a:pt x="0" y="23"/>
                  </a:moveTo>
                  <a:cubicBezTo>
                    <a:pt x="0" y="11"/>
                    <a:pt x="11" y="0"/>
                    <a:pt x="24" y="0"/>
                  </a:cubicBezTo>
                  <a:cubicBezTo>
                    <a:pt x="32" y="0"/>
                    <a:pt x="39" y="4"/>
                    <a:pt x="43" y="11"/>
                  </a:cubicBezTo>
                  <a:cubicBezTo>
                    <a:pt x="46" y="9"/>
                    <a:pt x="49" y="8"/>
                    <a:pt x="53" y="8"/>
                  </a:cubicBezTo>
                  <a:cubicBezTo>
                    <a:pt x="59" y="8"/>
                    <a:pt x="65" y="11"/>
                    <a:pt x="68" y="16"/>
                  </a:cubicBezTo>
                  <a:cubicBezTo>
                    <a:pt x="69" y="15"/>
                    <a:pt x="72" y="14"/>
                    <a:pt x="74" y="14"/>
                  </a:cubicBezTo>
                  <a:cubicBezTo>
                    <a:pt x="81" y="14"/>
                    <a:pt x="86" y="19"/>
                    <a:pt x="8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0" y="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26" name="Freeform 22"/>
            <p:cNvSpPr>
              <a:spLocks/>
            </p:cNvSpPr>
            <p:nvPr/>
          </p:nvSpPr>
          <p:spPr bwMode="auto">
            <a:xfrm>
              <a:off x="8701769" y="3561667"/>
              <a:ext cx="1103313" cy="325438"/>
            </a:xfrm>
            <a:custGeom>
              <a:avLst/>
              <a:gdLst>
                <a:gd name="T0" fmla="*/ 0 w 61"/>
                <a:gd name="T1" fmla="*/ 16 h 18"/>
                <a:gd name="T2" fmla="*/ 16 w 61"/>
                <a:gd name="T3" fmla="*/ 0 h 18"/>
                <a:gd name="T4" fmla="*/ 30 w 61"/>
                <a:gd name="T5" fmla="*/ 7 h 18"/>
                <a:gd name="T6" fmla="*/ 37 w 61"/>
                <a:gd name="T7" fmla="*/ 5 h 18"/>
                <a:gd name="T8" fmla="*/ 47 w 61"/>
                <a:gd name="T9" fmla="*/ 11 h 18"/>
                <a:gd name="T10" fmla="*/ 52 w 61"/>
                <a:gd name="T11" fmla="*/ 10 h 18"/>
                <a:gd name="T12" fmla="*/ 61 w 61"/>
                <a:gd name="T13" fmla="*/ 18 h 18"/>
                <a:gd name="T14" fmla="*/ 0 w 61"/>
                <a:gd name="T15" fmla="*/ 18 h 18"/>
                <a:gd name="T16" fmla="*/ 0 w 61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8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2" y="0"/>
                    <a:pt x="27" y="3"/>
                    <a:pt x="30" y="7"/>
                  </a:cubicBezTo>
                  <a:cubicBezTo>
                    <a:pt x="32" y="6"/>
                    <a:pt x="34" y="5"/>
                    <a:pt x="37" y="5"/>
                  </a:cubicBezTo>
                  <a:cubicBezTo>
                    <a:pt x="41" y="5"/>
                    <a:pt x="45" y="8"/>
                    <a:pt x="47" y="11"/>
                  </a:cubicBezTo>
                  <a:cubicBezTo>
                    <a:pt x="49" y="10"/>
                    <a:pt x="50" y="10"/>
                    <a:pt x="52" y="10"/>
                  </a:cubicBezTo>
                  <a:cubicBezTo>
                    <a:pt x="57" y="10"/>
                    <a:pt x="60" y="13"/>
                    <a:pt x="61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0" y="16"/>
                  </a:cubicBezTo>
                  <a:close/>
                </a:path>
              </a:pathLst>
            </a:custGeom>
            <a:solidFill>
              <a:srgbClr val="B4D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27" name="Freeform 23"/>
            <p:cNvSpPr>
              <a:spLocks/>
            </p:cNvSpPr>
            <p:nvPr/>
          </p:nvSpPr>
          <p:spPr bwMode="auto">
            <a:xfrm>
              <a:off x="9027207" y="3415617"/>
              <a:ext cx="1574800" cy="471488"/>
            </a:xfrm>
            <a:custGeom>
              <a:avLst/>
              <a:gdLst>
                <a:gd name="T0" fmla="*/ 87 w 87"/>
                <a:gd name="T1" fmla="*/ 23 h 26"/>
                <a:gd name="T2" fmla="*/ 63 w 87"/>
                <a:gd name="T3" fmla="*/ 0 h 26"/>
                <a:gd name="T4" fmla="*/ 44 w 87"/>
                <a:gd name="T5" fmla="*/ 11 h 26"/>
                <a:gd name="T6" fmla="*/ 34 w 87"/>
                <a:gd name="T7" fmla="*/ 8 h 26"/>
                <a:gd name="T8" fmla="*/ 19 w 87"/>
                <a:gd name="T9" fmla="*/ 16 h 26"/>
                <a:gd name="T10" fmla="*/ 13 w 87"/>
                <a:gd name="T11" fmla="*/ 14 h 26"/>
                <a:gd name="T12" fmla="*/ 0 w 87"/>
                <a:gd name="T13" fmla="*/ 26 h 26"/>
                <a:gd name="T14" fmla="*/ 87 w 87"/>
                <a:gd name="T15" fmla="*/ 26 h 26"/>
                <a:gd name="T16" fmla="*/ 87 w 87"/>
                <a:gd name="T17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26">
                  <a:moveTo>
                    <a:pt x="87" y="23"/>
                  </a:moveTo>
                  <a:cubicBezTo>
                    <a:pt x="87" y="11"/>
                    <a:pt x="76" y="0"/>
                    <a:pt x="63" y="0"/>
                  </a:cubicBezTo>
                  <a:cubicBezTo>
                    <a:pt x="55" y="0"/>
                    <a:pt x="48" y="4"/>
                    <a:pt x="44" y="11"/>
                  </a:cubicBezTo>
                  <a:cubicBezTo>
                    <a:pt x="41" y="9"/>
                    <a:pt x="38" y="8"/>
                    <a:pt x="34" y="8"/>
                  </a:cubicBezTo>
                  <a:cubicBezTo>
                    <a:pt x="28" y="8"/>
                    <a:pt x="22" y="11"/>
                    <a:pt x="19" y="16"/>
                  </a:cubicBezTo>
                  <a:cubicBezTo>
                    <a:pt x="17" y="15"/>
                    <a:pt x="15" y="14"/>
                    <a:pt x="13" y="14"/>
                  </a:cubicBezTo>
                  <a:cubicBezTo>
                    <a:pt x="6" y="14"/>
                    <a:pt x="1" y="19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5"/>
                    <a:pt x="87" y="24"/>
                    <a:pt x="8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28" name="Freeform 24"/>
            <p:cNvSpPr>
              <a:spLocks/>
            </p:cNvSpPr>
            <p:nvPr/>
          </p:nvSpPr>
          <p:spPr bwMode="auto">
            <a:xfrm>
              <a:off x="6853919" y="3561667"/>
              <a:ext cx="544513" cy="325438"/>
            </a:xfrm>
            <a:custGeom>
              <a:avLst/>
              <a:gdLst>
                <a:gd name="T0" fmla="*/ 13 w 30"/>
                <a:gd name="T1" fmla="*/ 0 h 18"/>
                <a:gd name="T2" fmla="*/ 0 w 30"/>
                <a:gd name="T3" fmla="*/ 6 h 18"/>
                <a:gd name="T4" fmla="*/ 12 w 30"/>
                <a:gd name="T5" fmla="*/ 18 h 18"/>
                <a:gd name="T6" fmla="*/ 30 w 30"/>
                <a:gd name="T7" fmla="*/ 18 h 18"/>
                <a:gd name="T8" fmla="*/ 30 w 30"/>
                <a:gd name="T9" fmla="*/ 16 h 18"/>
                <a:gd name="T10" fmla="*/ 13 w 30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8">
                  <a:moveTo>
                    <a:pt x="13" y="0"/>
                  </a:moveTo>
                  <a:cubicBezTo>
                    <a:pt x="8" y="0"/>
                    <a:pt x="3" y="2"/>
                    <a:pt x="0" y="6"/>
                  </a:cubicBezTo>
                  <a:cubicBezTo>
                    <a:pt x="6" y="7"/>
                    <a:pt x="11" y="12"/>
                    <a:pt x="1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7"/>
                    <a:pt x="30" y="17"/>
                    <a:pt x="30" y="16"/>
                  </a:cubicBezTo>
                  <a:cubicBezTo>
                    <a:pt x="30" y="7"/>
                    <a:pt x="22" y="0"/>
                    <a:pt x="13" y="0"/>
                  </a:cubicBezTo>
                </a:path>
              </a:pathLst>
            </a:custGeom>
            <a:solidFill>
              <a:srgbClr val="AD4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29" name="Freeform 25"/>
            <p:cNvSpPr>
              <a:spLocks/>
            </p:cNvSpPr>
            <p:nvPr/>
          </p:nvSpPr>
          <p:spPr bwMode="auto">
            <a:xfrm>
              <a:off x="6691994" y="3652154"/>
              <a:ext cx="127000" cy="53975"/>
            </a:xfrm>
            <a:custGeom>
              <a:avLst/>
              <a:gdLst>
                <a:gd name="T0" fmla="*/ 2 w 7"/>
                <a:gd name="T1" fmla="*/ 0 h 3"/>
                <a:gd name="T2" fmla="*/ 0 w 7"/>
                <a:gd name="T3" fmla="*/ 0 h 3"/>
                <a:gd name="T4" fmla="*/ 2 w 7"/>
                <a:gd name="T5" fmla="*/ 3 h 3"/>
                <a:gd name="T6" fmla="*/ 7 w 7"/>
                <a:gd name="T7" fmla="*/ 1 h 3"/>
                <a:gd name="T8" fmla="*/ 2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3" y="2"/>
                    <a:pt x="5" y="1"/>
                    <a:pt x="7" y="1"/>
                  </a:cubicBezTo>
                  <a:cubicBezTo>
                    <a:pt x="5" y="1"/>
                    <a:pt x="4" y="0"/>
                    <a:pt x="2" y="0"/>
                  </a:cubicBezTo>
                </a:path>
              </a:pathLst>
            </a:custGeom>
            <a:solidFill>
              <a:srgbClr val="009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30" name="Freeform 26"/>
            <p:cNvSpPr>
              <a:spLocks/>
            </p:cNvSpPr>
            <p:nvPr/>
          </p:nvSpPr>
          <p:spPr bwMode="auto">
            <a:xfrm>
              <a:off x="6293532" y="3652154"/>
              <a:ext cx="777875" cy="234950"/>
            </a:xfrm>
            <a:custGeom>
              <a:avLst/>
              <a:gdLst>
                <a:gd name="T0" fmla="*/ 22 w 43"/>
                <a:gd name="T1" fmla="*/ 0 h 13"/>
                <a:gd name="T2" fmla="*/ 14 w 43"/>
                <a:gd name="T3" fmla="*/ 6 h 13"/>
                <a:gd name="T4" fmla="*/ 9 w 43"/>
                <a:gd name="T5" fmla="*/ 5 h 13"/>
                <a:gd name="T6" fmla="*/ 0 w 43"/>
                <a:gd name="T7" fmla="*/ 13 h 13"/>
                <a:gd name="T8" fmla="*/ 43 w 43"/>
                <a:gd name="T9" fmla="*/ 13 h 13"/>
                <a:gd name="T10" fmla="*/ 31 w 43"/>
                <a:gd name="T11" fmla="*/ 1 h 13"/>
                <a:gd name="T12" fmla="*/ 31 w 43"/>
                <a:gd name="T13" fmla="*/ 2 h 13"/>
                <a:gd name="T14" fmla="*/ 29 w 43"/>
                <a:gd name="T15" fmla="*/ 1 h 13"/>
                <a:gd name="T16" fmla="*/ 24 w 43"/>
                <a:gd name="T17" fmla="*/ 3 h 13"/>
                <a:gd name="T18" fmla="*/ 22 w 43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3">
                  <a:moveTo>
                    <a:pt x="22" y="0"/>
                  </a:moveTo>
                  <a:cubicBezTo>
                    <a:pt x="18" y="1"/>
                    <a:pt x="15" y="3"/>
                    <a:pt x="14" y="6"/>
                  </a:cubicBezTo>
                  <a:cubicBezTo>
                    <a:pt x="12" y="5"/>
                    <a:pt x="11" y="5"/>
                    <a:pt x="9" y="5"/>
                  </a:cubicBezTo>
                  <a:cubicBezTo>
                    <a:pt x="4" y="5"/>
                    <a:pt x="0" y="8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2" y="7"/>
                    <a:pt x="37" y="2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29" y="1"/>
                  </a:cubicBezTo>
                  <a:cubicBezTo>
                    <a:pt x="27" y="1"/>
                    <a:pt x="25" y="2"/>
                    <a:pt x="24" y="3"/>
                  </a:cubicBezTo>
                  <a:cubicBezTo>
                    <a:pt x="23" y="2"/>
                    <a:pt x="22" y="1"/>
                    <a:pt x="22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31" name="Freeform 27"/>
            <p:cNvSpPr>
              <a:spLocks/>
            </p:cNvSpPr>
            <p:nvPr/>
          </p:nvSpPr>
          <p:spPr bwMode="auto">
            <a:xfrm>
              <a:off x="7506382" y="3633104"/>
              <a:ext cx="560388" cy="254000"/>
            </a:xfrm>
            <a:custGeom>
              <a:avLst/>
              <a:gdLst>
                <a:gd name="T0" fmla="*/ 15 w 31"/>
                <a:gd name="T1" fmla="*/ 0 h 14"/>
                <a:gd name="T2" fmla="*/ 31 w 31"/>
                <a:gd name="T3" fmla="*/ 14 h 14"/>
                <a:gd name="T4" fmla="*/ 0 w 31"/>
                <a:gd name="T5" fmla="*/ 14 h 14"/>
                <a:gd name="T6" fmla="*/ 15 w 31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4">
                  <a:moveTo>
                    <a:pt x="15" y="0"/>
                  </a:moveTo>
                  <a:cubicBezTo>
                    <a:pt x="23" y="0"/>
                    <a:pt x="30" y="6"/>
                    <a:pt x="3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lose/>
                </a:path>
              </a:pathLst>
            </a:custGeom>
            <a:solidFill>
              <a:srgbClr val="6CB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32" name="Freeform 28"/>
            <p:cNvSpPr>
              <a:spLocks/>
            </p:cNvSpPr>
            <p:nvPr/>
          </p:nvSpPr>
          <p:spPr bwMode="auto">
            <a:xfrm>
              <a:off x="8249332" y="2710767"/>
              <a:ext cx="650875" cy="633413"/>
            </a:xfrm>
            <a:custGeom>
              <a:avLst/>
              <a:gdLst>
                <a:gd name="T0" fmla="*/ 0 w 36"/>
                <a:gd name="T1" fmla="*/ 18 h 35"/>
                <a:gd name="T2" fmla="*/ 3 w 36"/>
                <a:gd name="T3" fmla="*/ 13 h 35"/>
                <a:gd name="T4" fmla="*/ 3 w 36"/>
                <a:gd name="T5" fmla="*/ 11 h 35"/>
                <a:gd name="T6" fmla="*/ 10 w 36"/>
                <a:gd name="T7" fmla="*/ 4 h 35"/>
                <a:gd name="T8" fmla="*/ 14 w 36"/>
                <a:gd name="T9" fmla="*/ 5 h 35"/>
                <a:gd name="T10" fmla="*/ 16 w 36"/>
                <a:gd name="T11" fmla="*/ 4 h 35"/>
                <a:gd name="T12" fmla="*/ 21 w 36"/>
                <a:gd name="T13" fmla="*/ 0 h 35"/>
                <a:gd name="T14" fmla="*/ 26 w 36"/>
                <a:gd name="T15" fmla="*/ 6 h 35"/>
                <a:gd name="T16" fmla="*/ 26 w 36"/>
                <a:gd name="T17" fmla="*/ 6 h 35"/>
                <a:gd name="T18" fmla="*/ 30 w 36"/>
                <a:gd name="T19" fmla="*/ 10 h 35"/>
                <a:gd name="T20" fmla="*/ 29 w 36"/>
                <a:gd name="T21" fmla="*/ 12 h 35"/>
                <a:gd name="T22" fmla="*/ 29 w 36"/>
                <a:gd name="T23" fmla="*/ 13 h 35"/>
                <a:gd name="T24" fmla="*/ 36 w 36"/>
                <a:gd name="T25" fmla="*/ 20 h 35"/>
                <a:gd name="T26" fmla="*/ 32 w 36"/>
                <a:gd name="T27" fmla="*/ 26 h 35"/>
                <a:gd name="T28" fmla="*/ 32 w 36"/>
                <a:gd name="T29" fmla="*/ 28 h 35"/>
                <a:gd name="T30" fmla="*/ 28 w 36"/>
                <a:gd name="T31" fmla="*/ 32 h 35"/>
                <a:gd name="T32" fmla="*/ 26 w 36"/>
                <a:gd name="T33" fmla="*/ 31 h 35"/>
                <a:gd name="T34" fmla="*/ 17 w 36"/>
                <a:gd name="T35" fmla="*/ 35 h 35"/>
                <a:gd name="T36" fmla="*/ 4 w 36"/>
                <a:gd name="T37" fmla="*/ 23 h 35"/>
                <a:gd name="T38" fmla="*/ 0 w 36"/>
                <a:gd name="T39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35">
                  <a:moveTo>
                    <a:pt x="0" y="18"/>
                  </a:moveTo>
                  <a:cubicBezTo>
                    <a:pt x="0" y="16"/>
                    <a:pt x="1" y="14"/>
                    <a:pt x="3" y="13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3" y="7"/>
                    <a:pt x="6" y="4"/>
                    <a:pt x="10" y="4"/>
                  </a:cubicBezTo>
                  <a:cubicBezTo>
                    <a:pt x="11" y="4"/>
                    <a:pt x="13" y="4"/>
                    <a:pt x="14" y="5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7" y="2"/>
                    <a:pt x="19" y="0"/>
                    <a:pt x="21" y="0"/>
                  </a:cubicBezTo>
                  <a:cubicBezTo>
                    <a:pt x="24" y="0"/>
                    <a:pt x="26" y="3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8" y="6"/>
                    <a:pt x="30" y="8"/>
                    <a:pt x="30" y="10"/>
                  </a:cubicBezTo>
                  <a:cubicBezTo>
                    <a:pt x="30" y="11"/>
                    <a:pt x="29" y="12"/>
                    <a:pt x="29" y="12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3" y="13"/>
                    <a:pt x="36" y="16"/>
                    <a:pt x="36" y="20"/>
                  </a:cubicBezTo>
                  <a:cubicBezTo>
                    <a:pt x="36" y="23"/>
                    <a:pt x="34" y="25"/>
                    <a:pt x="32" y="26"/>
                  </a:cubicBezTo>
                  <a:cubicBezTo>
                    <a:pt x="32" y="27"/>
                    <a:pt x="32" y="27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ubicBezTo>
                    <a:pt x="27" y="32"/>
                    <a:pt x="27" y="32"/>
                    <a:pt x="26" y="31"/>
                  </a:cubicBezTo>
                  <a:cubicBezTo>
                    <a:pt x="24" y="33"/>
                    <a:pt x="21" y="35"/>
                    <a:pt x="17" y="35"/>
                  </a:cubicBezTo>
                  <a:cubicBezTo>
                    <a:pt x="10" y="35"/>
                    <a:pt x="5" y="29"/>
                    <a:pt x="4" y="23"/>
                  </a:cubicBezTo>
                  <a:cubicBezTo>
                    <a:pt x="2" y="22"/>
                    <a:pt x="0" y="20"/>
                    <a:pt x="0" y="18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33" name="Freeform 29"/>
            <p:cNvSpPr>
              <a:spLocks/>
            </p:cNvSpPr>
            <p:nvPr/>
          </p:nvSpPr>
          <p:spPr bwMode="auto">
            <a:xfrm>
              <a:off x="8501744" y="3053667"/>
              <a:ext cx="127000" cy="833438"/>
            </a:xfrm>
            <a:custGeom>
              <a:avLst/>
              <a:gdLst>
                <a:gd name="T0" fmla="*/ 80 w 80"/>
                <a:gd name="T1" fmla="*/ 525 h 525"/>
                <a:gd name="T2" fmla="*/ 46 w 80"/>
                <a:gd name="T3" fmla="*/ 0 h 525"/>
                <a:gd name="T4" fmla="*/ 0 w 80"/>
                <a:gd name="T5" fmla="*/ 525 h 525"/>
                <a:gd name="T6" fmla="*/ 80 w 80"/>
                <a:gd name="T7" fmla="*/ 52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5">
                  <a:moveTo>
                    <a:pt x="80" y="525"/>
                  </a:moveTo>
                  <a:lnTo>
                    <a:pt x="46" y="0"/>
                  </a:lnTo>
                  <a:lnTo>
                    <a:pt x="0" y="525"/>
                  </a:lnTo>
                  <a:lnTo>
                    <a:pt x="80" y="525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34" name="Freeform 30"/>
            <p:cNvSpPr>
              <a:spLocks/>
            </p:cNvSpPr>
            <p:nvPr/>
          </p:nvSpPr>
          <p:spPr bwMode="auto">
            <a:xfrm>
              <a:off x="8973232" y="2945717"/>
              <a:ext cx="523875" cy="488950"/>
            </a:xfrm>
            <a:custGeom>
              <a:avLst/>
              <a:gdLst>
                <a:gd name="T0" fmla="*/ 0 w 29"/>
                <a:gd name="T1" fmla="*/ 14 h 27"/>
                <a:gd name="T2" fmla="*/ 2 w 29"/>
                <a:gd name="T3" fmla="*/ 10 h 27"/>
                <a:gd name="T4" fmla="*/ 2 w 29"/>
                <a:gd name="T5" fmla="*/ 8 h 27"/>
                <a:gd name="T6" fmla="*/ 7 w 29"/>
                <a:gd name="T7" fmla="*/ 2 h 27"/>
                <a:gd name="T8" fmla="*/ 11 w 29"/>
                <a:gd name="T9" fmla="*/ 3 h 27"/>
                <a:gd name="T10" fmla="*/ 13 w 29"/>
                <a:gd name="T11" fmla="*/ 3 h 27"/>
                <a:gd name="T12" fmla="*/ 17 w 29"/>
                <a:gd name="T13" fmla="*/ 0 h 27"/>
                <a:gd name="T14" fmla="*/ 21 w 29"/>
                <a:gd name="T15" fmla="*/ 4 h 27"/>
                <a:gd name="T16" fmla="*/ 21 w 29"/>
                <a:gd name="T17" fmla="*/ 4 h 27"/>
                <a:gd name="T18" fmla="*/ 24 w 29"/>
                <a:gd name="T19" fmla="*/ 7 h 27"/>
                <a:gd name="T20" fmla="*/ 23 w 29"/>
                <a:gd name="T21" fmla="*/ 9 h 27"/>
                <a:gd name="T22" fmla="*/ 23 w 29"/>
                <a:gd name="T23" fmla="*/ 10 h 27"/>
                <a:gd name="T24" fmla="*/ 29 w 29"/>
                <a:gd name="T25" fmla="*/ 15 h 27"/>
                <a:gd name="T26" fmla="*/ 26 w 29"/>
                <a:gd name="T27" fmla="*/ 20 h 27"/>
                <a:gd name="T28" fmla="*/ 26 w 29"/>
                <a:gd name="T29" fmla="*/ 22 h 27"/>
                <a:gd name="T30" fmla="*/ 22 w 29"/>
                <a:gd name="T31" fmla="*/ 25 h 27"/>
                <a:gd name="T32" fmla="*/ 21 w 29"/>
                <a:gd name="T33" fmla="*/ 25 h 27"/>
                <a:gd name="T34" fmla="*/ 14 w 29"/>
                <a:gd name="T35" fmla="*/ 27 h 27"/>
                <a:gd name="T36" fmla="*/ 3 w 29"/>
                <a:gd name="T37" fmla="*/ 18 h 27"/>
                <a:gd name="T38" fmla="*/ 0 w 29"/>
                <a:gd name="T3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27">
                  <a:moveTo>
                    <a:pt x="0" y="14"/>
                  </a:moveTo>
                  <a:cubicBezTo>
                    <a:pt x="0" y="12"/>
                    <a:pt x="1" y="11"/>
                    <a:pt x="2" y="10"/>
                  </a:cubicBezTo>
                  <a:cubicBezTo>
                    <a:pt x="2" y="9"/>
                    <a:pt x="2" y="9"/>
                    <a:pt x="2" y="8"/>
                  </a:cubicBezTo>
                  <a:cubicBezTo>
                    <a:pt x="2" y="5"/>
                    <a:pt x="4" y="2"/>
                    <a:pt x="7" y="2"/>
                  </a:cubicBezTo>
                  <a:cubicBezTo>
                    <a:pt x="9" y="2"/>
                    <a:pt x="10" y="3"/>
                    <a:pt x="11" y="3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19" y="0"/>
                    <a:pt x="21" y="1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4" y="6"/>
                    <a:pt x="24" y="7"/>
                  </a:cubicBezTo>
                  <a:cubicBezTo>
                    <a:pt x="24" y="8"/>
                    <a:pt x="23" y="9"/>
                    <a:pt x="23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6" y="10"/>
                    <a:pt x="29" y="12"/>
                    <a:pt x="29" y="15"/>
                  </a:cubicBezTo>
                  <a:cubicBezTo>
                    <a:pt x="29" y="18"/>
                    <a:pt x="28" y="20"/>
                    <a:pt x="26" y="20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4" y="25"/>
                    <a:pt x="22" y="25"/>
                  </a:cubicBezTo>
                  <a:cubicBezTo>
                    <a:pt x="22" y="25"/>
                    <a:pt x="22" y="25"/>
                    <a:pt x="21" y="25"/>
                  </a:cubicBezTo>
                  <a:cubicBezTo>
                    <a:pt x="19" y="26"/>
                    <a:pt x="17" y="27"/>
                    <a:pt x="14" y="27"/>
                  </a:cubicBezTo>
                  <a:cubicBezTo>
                    <a:pt x="8" y="27"/>
                    <a:pt x="4" y="23"/>
                    <a:pt x="3" y="18"/>
                  </a:cubicBezTo>
                  <a:cubicBezTo>
                    <a:pt x="1" y="17"/>
                    <a:pt x="0" y="16"/>
                    <a:pt x="0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35" name="Freeform 31"/>
            <p:cNvSpPr>
              <a:spLocks/>
            </p:cNvSpPr>
            <p:nvPr/>
          </p:nvSpPr>
          <p:spPr bwMode="auto">
            <a:xfrm>
              <a:off x="9171669" y="3199717"/>
              <a:ext cx="109538" cy="687388"/>
            </a:xfrm>
            <a:custGeom>
              <a:avLst/>
              <a:gdLst>
                <a:gd name="T0" fmla="*/ 69 w 69"/>
                <a:gd name="T1" fmla="*/ 433 h 433"/>
                <a:gd name="T2" fmla="*/ 34 w 69"/>
                <a:gd name="T3" fmla="*/ 0 h 433"/>
                <a:gd name="T4" fmla="*/ 0 w 69"/>
                <a:gd name="T5" fmla="*/ 433 h 433"/>
                <a:gd name="T6" fmla="*/ 69 w 69"/>
                <a:gd name="T7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433">
                  <a:moveTo>
                    <a:pt x="69" y="433"/>
                  </a:moveTo>
                  <a:lnTo>
                    <a:pt x="34" y="0"/>
                  </a:lnTo>
                  <a:lnTo>
                    <a:pt x="0" y="433"/>
                  </a:lnTo>
                  <a:lnTo>
                    <a:pt x="69" y="433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36" name="Freeform 32"/>
            <p:cNvSpPr>
              <a:spLocks/>
            </p:cNvSpPr>
            <p:nvPr/>
          </p:nvSpPr>
          <p:spPr bwMode="auto">
            <a:xfrm>
              <a:off x="7958819" y="3163204"/>
              <a:ext cx="615950" cy="307975"/>
            </a:xfrm>
            <a:custGeom>
              <a:avLst/>
              <a:gdLst>
                <a:gd name="T0" fmla="*/ 0 w 34"/>
                <a:gd name="T1" fmla="*/ 16 h 17"/>
                <a:gd name="T2" fmla="*/ 3 w 34"/>
                <a:gd name="T3" fmla="*/ 12 h 17"/>
                <a:gd name="T4" fmla="*/ 2 w 34"/>
                <a:gd name="T5" fmla="*/ 9 h 17"/>
                <a:gd name="T6" fmla="*/ 9 w 34"/>
                <a:gd name="T7" fmla="*/ 2 h 17"/>
                <a:gd name="T8" fmla="*/ 13 w 34"/>
                <a:gd name="T9" fmla="*/ 4 h 17"/>
                <a:gd name="T10" fmla="*/ 15 w 34"/>
                <a:gd name="T11" fmla="*/ 3 h 17"/>
                <a:gd name="T12" fmla="*/ 20 w 34"/>
                <a:gd name="T13" fmla="*/ 0 h 17"/>
                <a:gd name="T14" fmla="*/ 25 w 34"/>
                <a:gd name="T15" fmla="*/ 4 h 17"/>
                <a:gd name="T16" fmla="*/ 25 w 34"/>
                <a:gd name="T17" fmla="*/ 5 h 17"/>
                <a:gd name="T18" fmla="*/ 28 w 34"/>
                <a:gd name="T19" fmla="*/ 9 h 17"/>
                <a:gd name="T20" fmla="*/ 27 w 34"/>
                <a:gd name="T21" fmla="*/ 11 h 17"/>
                <a:gd name="T22" fmla="*/ 28 w 34"/>
                <a:gd name="T23" fmla="*/ 11 h 17"/>
                <a:gd name="T24" fmla="*/ 34 w 34"/>
                <a:gd name="T25" fmla="*/ 17 h 17"/>
                <a:gd name="T26" fmla="*/ 0 w 34"/>
                <a:gd name="T27" fmla="*/ 17 h 17"/>
                <a:gd name="T28" fmla="*/ 0 w 34"/>
                <a:gd name="T2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17">
                  <a:moveTo>
                    <a:pt x="0" y="16"/>
                  </a:moveTo>
                  <a:cubicBezTo>
                    <a:pt x="0" y="14"/>
                    <a:pt x="1" y="13"/>
                    <a:pt x="3" y="12"/>
                  </a:cubicBezTo>
                  <a:cubicBezTo>
                    <a:pt x="3" y="11"/>
                    <a:pt x="2" y="10"/>
                    <a:pt x="2" y="9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11" y="2"/>
                    <a:pt x="12" y="3"/>
                    <a:pt x="13" y="4"/>
                  </a:cubicBezTo>
                  <a:cubicBezTo>
                    <a:pt x="14" y="4"/>
                    <a:pt x="15" y="3"/>
                    <a:pt x="15" y="3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7" y="5"/>
                    <a:pt x="28" y="7"/>
                    <a:pt x="28" y="9"/>
                  </a:cubicBezTo>
                  <a:cubicBezTo>
                    <a:pt x="28" y="10"/>
                    <a:pt x="28" y="10"/>
                    <a:pt x="27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1" y="12"/>
                    <a:pt x="34" y="14"/>
                    <a:pt x="34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37" name="Freeform 33"/>
            <p:cNvSpPr>
              <a:spLocks/>
            </p:cNvSpPr>
            <p:nvPr/>
          </p:nvSpPr>
          <p:spPr bwMode="auto">
            <a:xfrm>
              <a:off x="8212819" y="3271154"/>
              <a:ext cx="90488" cy="615950"/>
            </a:xfrm>
            <a:custGeom>
              <a:avLst/>
              <a:gdLst>
                <a:gd name="T0" fmla="*/ 57 w 57"/>
                <a:gd name="T1" fmla="*/ 388 h 388"/>
                <a:gd name="T2" fmla="*/ 34 w 57"/>
                <a:gd name="T3" fmla="*/ 0 h 388"/>
                <a:gd name="T4" fmla="*/ 0 w 57"/>
                <a:gd name="T5" fmla="*/ 388 h 388"/>
                <a:gd name="T6" fmla="*/ 57 w 57"/>
                <a:gd name="T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388">
                  <a:moveTo>
                    <a:pt x="57" y="388"/>
                  </a:moveTo>
                  <a:lnTo>
                    <a:pt x="34" y="0"/>
                  </a:lnTo>
                  <a:lnTo>
                    <a:pt x="0" y="388"/>
                  </a:lnTo>
                  <a:lnTo>
                    <a:pt x="57" y="388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38" name="Freeform 34"/>
            <p:cNvSpPr>
              <a:spLocks/>
            </p:cNvSpPr>
            <p:nvPr/>
          </p:nvSpPr>
          <p:spPr bwMode="auto">
            <a:xfrm>
              <a:off x="6474507" y="3163204"/>
              <a:ext cx="615950" cy="307975"/>
            </a:xfrm>
            <a:custGeom>
              <a:avLst/>
              <a:gdLst>
                <a:gd name="T0" fmla="*/ 0 w 34"/>
                <a:gd name="T1" fmla="*/ 16 h 17"/>
                <a:gd name="T2" fmla="*/ 3 w 34"/>
                <a:gd name="T3" fmla="*/ 12 h 17"/>
                <a:gd name="T4" fmla="*/ 2 w 34"/>
                <a:gd name="T5" fmla="*/ 9 h 17"/>
                <a:gd name="T6" fmla="*/ 9 w 34"/>
                <a:gd name="T7" fmla="*/ 2 h 17"/>
                <a:gd name="T8" fmla="*/ 14 w 34"/>
                <a:gd name="T9" fmla="*/ 4 h 17"/>
                <a:gd name="T10" fmla="*/ 15 w 34"/>
                <a:gd name="T11" fmla="*/ 3 h 17"/>
                <a:gd name="T12" fmla="*/ 20 w 34"/>
                <a:gd name="T13" fmla="*/ 0 h 17"/>
                <a:gd name="T14" fmla="*/ 25 w 34"/>
                <a:gd name="T15" fmla="*/ 4 h 17"/>
                <a:gd name="T16" fmla="*/ 25 w 34"/>
                <a:gd name="T17" fmla="*/ 5 h 17"/>
                <a:gd name="T18" fmla="*/ 28 w 34"/>
                <a:gd name="T19" fmla="*/ 9 h 17"/>
                <a:gd name="T20" fmla="*/ 28 w 34"/>
                <a:gd name="T21" fmla="*/ 11 h 17"/>
                <a:gd name="T22" fmla="*/ 28 w 34"/>
                <a:gd name="T23" fmla="*/ 11 h 17"/>
                <a:gd name="T24" fmla="*/ 34 w 34"/>
                <a:gd name="T25" fmla="*/ 17 h 17"/>
                <a:gd name="T26" fmla="*/ 0 w 34"/>
                <a:gd name="T27" fmla="*/ 17 h 17"/>
                <a:gd name="T28" fmla="*/ 0 w 34"/>
                <a:gd name="T2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17">
                  <a:moveTo>
                    <a:pt x="0" y="16"/>
                  </a:moveTo>
                  <a:cubicBezTo>
                    <a:pt x="0" y="14"/>
                    <a:pt x="1" y="13"/>
                    <a:pt x="3" y="12"/>
                  </a:cubicBezTo>
                  <a:cubicBezTo>
                    <a:pt x="3" y="11"/>
                    <a:pt x="2" y="10"/>
                    <a:pt x="2" y="9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11" y="2"/>
                    <a:pt x="12" y="3"/>
                    <a:pt x="14" y="4"/>
                  </a:cubicBezTo>
                  <a:cubicBezTo>
                    <a:pt x="14" y="4"/>
                    <a:pt x="15" y="3"/>
                    <a:pt x="15" y="3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7" y="5"/>
                    <a:pt x="28" y="7"/>
                    <a:pt x="28" y="9"/>
                  </a:cubicBezTo>
                  <a:cubicBezTo>
                    <a:pt x="28" y="10"/>
                    <a:pt x="28" y="10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1" y="12"/>
                    <a:pt x="34" y="14"/>
                    <a:pt x="34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39" name="Freeform 35"/>
            <p:cNvSpPr>
              <a:spLocks/>
            </p:cNvSpPr>
            <p:nvPr/>
          </p:nvSpPr>
          <p:spPr bwMode="auto">
            <a:xfrm>
              <a:off x="6728507" y="3271154"/>
              <a:ext cx="107950" cy="615950"/>
            </a:xfrm>
            <a:custGeom>
              <a:avLst/>
              <a:gdLst>
                <a:gd name="T0" fmla="*/ 68 w 68"/>
                <a:gd name="T1" fmla="*/ 388 h 388"/>
                <a:gd name="T2" fmla="*/ 34 w 68"/>
                <a:gd name="T3" fmla="*/ 0 h 388"/>
                <a:gd name="T4" fmla="*/ 0 w 68"/>
                <a:gd name="T5" fmla="*/ 388 h 388"/>
                <a:gd name="T6" fmla="*/ 68 w 68"/>
                <a:gd name="T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88">
                  <a:moveTo>
                    <a:pt x="68" y="388"/>
                  </a:moveTo>
                  <a:lnTo>
                    <a:pt x="34" y="0"/>
                  </a:lnTo>
                  <a:lnTo>
                    <a:pt x="0" y="388"/>
                  </a:lnTo>
                  <a:lnTo>
                    <a:pt x="68" y="388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40" name="Freeform 36"/>
            <p:cNvSpPr>
              <a:spLocks/>
            </p:cNvSpPr>
            <p:nvPr/>
          </p:nvSpPr>
          <p:spPr bwMode="auto">
            <a:xfrm>
              <a:off x="4990194" y="3887104"/>
              <a:ext cx="3511550" cy="1446213"/>
            </a:xfrm>
            <a:custGeom>
              <a:avLst/>
              <a:gdLst>
                <a:gd name="T0" fmla="*/ 0 w 194"/>
                <a:gd name="T1" fmla="*/ 5 h 80"/>
                <a:gd name="T2" fmla="*/ 27 w 194"/>
                <a:gd name="T3" fmla="*/ 37 h 80"/>
                <a:gd name="T4" fmla="*/ 82 w 194"/>
                <a:gd name="T5" fmla="*/ 80 h 80"/>
                <a:gd name="T6" fmla="*/ 122 w 194"/>
                <a:gd name="T7" fmla="*/ 63 h 80"/>
                <a:gd name="T8" fmla="*/ 147 w 194"/>
                <a:gd name="T9" fmla="*/ 71 h 80"/>
                <a:gd name="T10" fmla="*/ 194 w 194"/>
                <a:gd name="T11" fmla="*/ 25 h 80"/>
                <a:gd name="T12" fmla="*/ 187 w 194"/>
                <a:gd name="T13" fmla="*/ 0 h 80"/>
                <a:gd name="T14" fmla="*/ 1 w 194"/>
                <a:gd name="T15" fmla="*/ 0 h 80"/>
                <a:gd name="T16" fmla="*/ 0 w 194"/>
                <a:gd name="T17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80">
                  <a:moveTo>
                    <a:pt x="0" y="5"/>
                  </a:moveTo>
                  <a:cubicBezTo>
                    <a:pt x="0" y="21"/>
                    <a:pt x="12" y="34"/>
                    <a:pt x="27" y="37"/>
                  </a:cubicBezTo>
                  <a:cubicBezTo>
                    <a:pt x="33" y="62"/>
                    <a:pt x="55" y="80"/>
                    <a:pt x="82" y="80"/>
                  </a:cubicBezTo>
                  <a:cubicBezTo>
                    <a:pt x="98" y="80"/>
                    <a:pt x="112" y="74"/>
                    <a:pt x="122" y="63"/>
                  </a:cubicBezTo>
                  <a:cubicBezTo>
                    <a:pt x="129" y="68"/>
                    <a:pt x="138" y="71"/>
                    <a:pt x="147" y="71"/>
                  </a:cubicBezTo>
                  <a:cubicBezTo>
                    <a:pt x="173" y="71"/>
                    <a:pt x="194" y="50"/>
                    <a:pt x="194" y="25"/>
                  </a:cubicBezTo>
                  <a:cubicBezTo>
                    <a:pt x="194" y="16"/>
                    <a:pt x="191" y="7"/>
                    <a:pt x="18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0" y="4"/>
                    <a:pt x="0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41" name="Freeform 37"/>
            <p:cNvSpPr>
              <a:spLocks/>
            </p:cNvSpPr>
            <p:nvPr/>
          </p:nvSpPr>
          <p:spPr bwMode="auto">
            <a:xfrm>
              <a:off x="7161894" y="3887104"/>
              <a:ext cx="3911600" cy="1482725"/>
            </a:xfrm>
            <a:custGeom>
              <a:avLst/>
              <a:gdLst>
                <a:gd name="T0" fmla="*/ 102 w 216"/>
                <a:gd name="T1" fmla="*/ 8 h 82"/>
                <a:gd name="T2" fmla="*/ 93 w 216"/>
                <a:gd name="T3" fmla="*/ 7 h 82"/>
                <a:gd name="T4" fmla="*/ 73 w 216"/>
                <a:gd name="T5" fmla="*/ 13 h 82"/>
                <a:gd name="T6" fmla="*/ 65 w 216"/>
                <a:gd name="T7" fmla="*/ 0 h 82"/>
                <a:gd name="T8" fmla="*/ 11 w 216"/>
                <a:gd name="T9" fmla="*/ 0 h 82"/>
                <a:gd name="T10" fmla="*/ 0 w 216"/>
                <a:gd name="T11" fmla="*/ 27 h 82"/>
                <a:gd name="T12" fmla="*/ 38 w 216"/>
                <a:gd name="T13" fmla="*/ 65 h 82"/>
                <a:gd name="T14" fmla="*/ 58 w 216"/>
                <a:gd name="T15" fmla="*/ 59 h 82"/>
                <a:gd name="T16" fmla="*/ 93 w 216"/>
                <a:gd name="T17" fmla="*/ 82 h 82"/>
                <a:gd name="T18" fmla="*/ 128 w 216"/>
                <a:gd name="T19" fmla="*/ 58 h 82"/>
                <a:gd name="T20" fmla="*/ 159 w 216"/>
                <a:gd name="T21" fmla="*/ 67 h 82"/>
                <a:gd name="T22" fmla="*/ 216 w 216"/>
                <a:gd name="T23" fmla="*/ 11 h 82"/>
                <a:gd name="T24" fmla="*/ 215 w 216"/>
                <a:gd name="T25" fmla="*/ 0 h 82"/>
                <a:gd name="T26" fmla="*/ 103 w 216"/>
                <a:gd name="T27" fmla="*/ 0 h 82"/>
                <a:gd name="T28" fmla="*/ 102 w 216"/>
                <a:gd name="T29" fmla="*/ 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82">
                  <a:moveTo>
                    <a:pt x="102" y="8"/>
                  </a:moveTo>
                  <a:cubicBezTo>
                    <a:pt x="99" y="7"/>
                    <a:pt x="96" y="7"/>
                    <a:pt x="93" y="7"/>
                  </a:cubicBezTo>
                  <a:cubicBezTo>
                    <a:pt x="86" y="7"/>
                    <a:pt x="79" y="9"/>
                    <a:pt x="73" y="13"/>
                  </a:cubicBezTo>
                  <a:cubicBezTo>
                    <a:pt x="71" y="8"/>
                    <a:pt x="68" y="4"/>
                    <a:pt x="6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7"/>
                  </a:cubicBezTo>
                  <a:cubicBezTo>
                    <a:pt x="0" y="48"/>
                    <a:pt x="17" y="65"/>
                    <a:pt x="38" y="65"/>
                  </a:cubicBezTo>
                  <a:cubicBezTo>
                    <a:pt x="45" y="65"/>
                    <a:pt x="52" y="62"/>
                    <a:pt x="58" y="59"/>
                  </a:cubicBezTo>
                  <a:cubicBezTo>
                    <a:pt x="64" y="73"/>
                    <a:pt x="77" y="82"/>
                    <a:pt x="93" y="82"/>
                  </a:cubicBezTo>
                  <a:cubicBezTo>
                    <a:pt x="109" y="82"/>
                    <a:pt x="123" y="72"/>
                    <a:pt x="128" y="58"/>
                  </a:cubicBezTo>
                  <a:cubicBezTo>
                    <a:pt x="137" y="64"/>
                    <a:pt x="148" y="67"/>
                    <a:pt x="159" y="67"/>
                  </a:cubicBezTo>
                  <a:cubicBezTo>
                    <a:pt x="190" y="67"/>
                    <a:pt x="216" y="42"/>
                    <a:pt x="216" y="11"/>
                  </a:cubicBezTo>
                  <a:cubicBezTo>
                    <a:pt x="216" y="7"/>
                    <a:pt x="215" y="4"/>
                    <a:pt x="215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3"/>
                    <a:pt x="103" y="5"/>
                    <a:pt x="102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42" name="Freeform 38"/>
            <p:cNvSpPr>
              <a:spLocks/>
            </p:cNvSpPr>
            <p:nvPr/>
          </p:nvSpPr>
          <p:spPr bwMode="auto">
            <a:xfrm>
              <a:off x="5442632" y="3887104"/>
              <a:ext cx="4344988" cy="1049338"/>
            </a:xfrm>
            <a:custGeom>
              <a:avLst/>
              <a:gdLst>
                <a:gd name="T0" fmla="*/ 33 w 240"/>
                <a:gd name="T1" fmla="*/ 24 h 58"/>
                <a:gd name="T2" fmla="*/ 45 w 240"/>
                <a:gd name="T3" fmla="*/ 22 h 58"/>
                <a:gd name="T4" fmla="*/ 100 w 240"/>
                <a:gd name="T5" fmla="*/ 58 h 58"/>
                <a:gd name="T6" fmla="*/ 145 w 240"/>
                <a:gd name="T7" fmla="*/ 37 h 58"/>
                <a:gd name="T8" fmla="*/ 167 w 240"/>
                <a:gd name="T9" fmla="*/ 43 h 58"/>
                <a:gd name="T10" fmla="*/ 210 w 240"/>
                <a:gd name="T11" fmla="*/ 9 h 58"/>
                <a:gd name="T12" fmla="*/ 219 w 240"/>
                <a:gd name="T13" fmla="*/ 10 h 58"/>
                <a:gd name="T14" fmla="*/ 240 w 240"/>
                <a:gd name="T15" fmla="*/ 0 h 58"/>
                <a:gd name="T16" fmla="*/ 0 w 240"/>
                <a:gd name="T17" fmla="*/ 0 h 58"/>
                <a:gd name="T18" fmla="*/ 33 w 240"/>
                <a:gd name="T19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58">
                  <a:moveTo>
                    <a:pt x="33" y="24"/>
                  </a:moveTo>
                  <a:cubicBezTo>
                    <a:pt x="37" y="24"/>
                    <a:pt x="41" y="23"/>
                    <a:pt x="45" y="22"/>
                  </a:cubicBezTo>
                  <a:cubicBezTo>
                    <a:pt x="54" y="43"/>
                    <a:pt x="75" y="58"/>
                    <a:pt x="100" y="58"/>
                  </a:cubicBezTo>
                  <a:cubicBezTo>
                    <a:pt x="118" y="58"/>
                    <a:pt x="135" y="50"/>
                    <a:pt x="145" y="37"/>
                  </a:cubicBezTo>
                  <a:cubicBezTo>
                    <a:pt x="152" y="41"/>
                    <a:pt x="159" y="43"/>
                    <a:pt x="167" y="43"/>
                  </a:cubicBezTo>
                  <a:cubicBezTo>
                    <a:pt x="188" y="43"/>
                    <a:pt x="206" y="28"/>
                    <a:pt x="210" y="9"/>
                  </a:cubicBezTo>
                  <a:cubicBezTo>
                    <a:pt x="213" y="10"/>
                    <a:pt x="216" y="10"/>
                    <a:pt x="219" y="10"/>
                  </a:cubicBezTo>
                  <a:cubicBezTo>
                    <a:pt x="227" y="10"/>
                    <a:pt x="235" y="6"/>
                    <a:pt x="2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4"/>
                    <a:pt x="18" y="24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43" name="Freeform 5"/>
            <p:cNvSpPr>
              <a:spLocks noChangeAspect="1"/>
            </p:cNvSpPr>
            <p:nvPr/>
          </p:nvSpPr>
          <p:spPr bwMode="auto">
            <a:xfrm>
              <a:off x="8030484" y="402702"/>
              <a:ext cx="1209220" cy="730243"/>
            </a:xfrm>
            <a:custGeom>
              <a:avLst/>
              <a:gdLst>
                <a:gd name="T0" fmla="*/ 15 w 81"/>
                <a:gd name="T1" fmla="*/ 49 h 49"/>
                <a:gd name="T2" fmla="*/ 0 w 81"/>
                <a:gd name="T3" fmla="*/ 34 h 49"/>
                <a:gd name="T4" fmla="*/ 13 w 81"/>
                <a:gd name="T5" fmla="*/ 19 h 49"/>
                <a:gd name="T6" fmla="*/ 13 w 81"/>
                <a:gd name="T7" fmla="*/ 18 h 49"/>
                <a:gd name="T8" fmla="*/ 28 w 81"/>
                <a:gd name="T9" fmla="*/ 3 h 49"/>
                <a:gd name="T10" fmla="*/ 36 w 81"/>
                <a:gd name="T11" fmla="*/ 6 h 49"/>
                <a:gd name="T12" fmla="*/ 50 w 81"/>
                <a:gd name="T13" fmla="*/ 0 h 49"/>
                <a:gd name="T14" fmla="*/ 68 w 81"/>
                <a:gd name="T15" fmla="*/ 18 h 49"/>
                <a:gd name="T16" fmla="*/ 68 w 81"/>
                <a:gd name="T17" fmla="*/ 19 h 49"/>
                <a:gd name="T18" fmla="*/ 81 w 81"/>
                <a:gd name="T19" fmla="*/ 34 h 49"/>
                <a:gd name="T20" fmla="*/ 66 w 81"/>
                <a:gd name="T21" fmla="*/ 49 h 49"/>
                <a:gd name="T22" fmla="*/ 15 w 81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49">
                  <a:moveTo>
                    <a:pt x="15" y="49"/>
                  </a:moveTo>
                  <a:cubicBezTo>
                    <a:pt x="6" y="49"/>
                    <a:pt x="0" y="42"/>
                    <a:pt x="0" y="34"/>
                  </a:cubicBezTo>
                  <a:cubicBezTo>
                    <a:pt x="0" y="27"/>
                    <a:pt x="5" y="20"/>
                    <a:pt x="13" y="19"/>
                  </a:cubicBezTo>
                  <a:cubicBezTo>
                    <a:pt x="13" y="19"/>
                    <a:pt x="13" y="18"/>
                    <a:pt x="13" y="18"/>
                  </a:cubicBezTo>
                  <a:cubicBezTo>
                    <a:pt x="13" y="10"/>
                    <a:pt x="19" y="3"/>
                    <a:pt x="28" y="3"/>
                  </a:cubicBezTo>
                  <a:cubicBezTo>
                    <a:pt x="31" y="3"/>
                    <a:pt x="34" y="4"/>
                    <a:pt x="36" y="6"/>
                  </a:cubicBezTo>
                  <a:cubicBezTo>
                    <a:pt x="40" y="2"/>
                    <a:pt x="45" y="0"/>
                    <a:pt x="50" y="0"/>
                  </a:cubicBezTo>
                  <a:cubicBezTo>
                    <a:pt x="60" y="0"/>
                    <a:pt x="68" y="8"/>
                    <a:pt x="68" y="18"/>
                  </a:cubicBezTo>
                  <a:cubicBezTo>
                    <a:pt x="68" y="18"/>
                    <a:pt x="68" y="19"/>
                    <a:pt x="68" y="19"/>
                  </a:cubicBezTo>
                  <a:cubicBezTo>
                    <a:pt x="76" y="20"/>
                    <a:pt x="81" y="27"/>
                    <a:pt x="81" y="34"/>
                  </a:cubicBezTo>
                  <a:cubicBezTo>
                    <a:pt x="81" y="42"/>
                    <a:pt x="75" y="49"/>
                    <a:pt x="66" y="49"/>
                  </a:cubicBezTo>
                  <a:lnTo>
                    <a:pt x="15" y="49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44" name="Freeform 5"/>
            <p:cNvSpPr>
              <a:spLocks noChangeAspect="1"/>
            </p:cNvSpPr>
            <p:nvPr/>
          </p:nvSpPr>
          <p:spPr bwMode="auto">
            <a:xfrm>
              <a:off x="5653315" y="313214"/>
              <a:ext cx="1268412" cy="765989"/>
            </a:xfrm>
            <a:custGeom>
              <a:avLst/>
              <a:gdLst>
                <a:gd name="T0" fmla="*/ 15 w 81"/>
                <a:gd name="T1" fmla="*/ 49 h 49"/>
                <a:gd name="T2" fmla="*/ 0 w 81"/>
                <a:gd name="T3" fmla="*/ 34 h 49"/>
                <a:gd name="T4" fmla="*/ 13 w 81"/>
                <a:gd name="T5" fmla="*/ 19 h 49"/>
                <a:gd name="T6" fmla="*/ 13 w 81"/>
                <a:gd name="T7" fmla="*/ 18 h 49"/>
                <a:gd name="T8" fmla="*/ 28 w 81"/>
                <a:gd name="T9" fmla="*/ 3 h 49"/>
                <a:gd name="T10" fmla="*/ 36 w 81"/>
                <a:gd name="T11" fmla="*/ 6 h 49"/>
                <a:gd name="T12" fmla="*/ 50 w 81"/>
                <a:gd name="T13" fmla="*/ 0 h 49"/>
                <a:gd name="T14" fmla="*/ 68 w 81"/>
                <a:gd name="T15" fmla="*/ 18 h 49"/>
                <a:gd name="T16" fmla="*/ 68 w 81"/>
                <a:gd name="T17" fmla="*/ 19 h 49"/>
                <a:gd name="T18" fmla="*/ 81 w 81"/>
                <a:gd name="T19" fmla="*/ 34 h 49"/>
                <a:gd name="T20" fmla="*/ 66 w 81"/>
                <a:gd name="T21" fmla="*/ 49 h 49"/>
                <a:gd name="T22" fmla="*/ 15 w 81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49">
                  <a:moveTo>
                    <a:pt x="15" y="49"/>
                  </a:moveTo>
                  <a:cubicBezTo>
                    <a:pt x="6" y="49"/>
                    <a:pt x="0" y="42"/>
                    <a:pt x="0" y="34"/>
                  </a:cubicBezTo>
                  <a:cubicBezTo>
                    <a:pt x="0" y="27"/>
                    <a:pt x="5" y="20"/>
                    <a:pt x="13" y="19"/>
                  </a:cubicBezTo>
                  <a:cubicBezTo>
                    <a:pt x="13" y="19"/>
                    <a:pt x="13" y="18"/>
                    <a:pt x="13" y="18"/>
                  </a:cubicBezTo>
                  <a:cubicBezTo>
                    <a:pt x="13" y="10"/>
                    <a:pt x="19" y="3"/>
                    <a:pt x="28" y="3"/>
                  </a:cubicBezTo>
                  <a:cubicBezTo>
                    <a:pt x="31" y="3"/>
                    <a:pt x="34" y="4"/>
                    <a:pt x="36" y="6"/>
                  </a:cubicBezTo>
                  <a:cubicBezTo>
                    <a:pt x="40" y="2"/>
                    <a:pt x="45" y="0"/>
                    <a:pt x="50" y="0"/>
                  </a:cubicBezTo>
                  <a:cubicBezTo>
                    <a:pt x="60" y="0"/>
                    <a:pt x="68" y="8"/>
                    <a:pt x="68" y="18"/>
                  </a:cubicBezTo>
                  <a:cubicBezTo>
                    <a:pt x="68" y="18"/>
                    <a:pt x="68" y="19"/>
                    <a:pt x="68" y="19"/>
                  </a:cubicBezTo>
                  <a:cubicBezTo>
                    <a:pt x="76" y="20"/>
                    <a:pt x="81" y="27"/>
                    <a:pt x="81" y="34"/>
                  </a:cubicBezTo>
                  <a:cubicBezTo>
                    <a:pt x="81" y="42"/>
                    <a:pt x="75" y="49"/>
                    <a:pt x="66" y="49"/>
                  </a:cubicBezTo>
                  <a:lnTo>
                    <a:pt x="15" y="4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45" name="Freeform 5"/>
            <p:cNvSpPr>
              <a:spLocks noChangeAspect="1"/>
            </p:cNvSpPr>
            <p:nvPr/>
          </p:nvSpPr>
          <p:spPr bwMode="auto">
            <a:xfrm>
              <a:off x="4296797" y="402702"/>
              <a:ext cx="1874043" cy="1131727"/>
            </a:xfrm>
            <a:custGeom>
              <a:avLst/>
              <a:gdLst>
                <a:gd name="T0" fmla="*/ 15 w 81"/>
                <a:gd name="T1" fmla="*/ 49 h 49"/>
                <a:gd name="T2" fmla="*/ 0 w 81"/>
                <a:gd name="T3" fmla="*/ 34 h 49"/>
                <a:gd name="T4" fmla="*/ 13 w 81"/>
                <a:gd name="T5" fmla="*/ 19 h 49"/>
                <a:gd name="T6" fmla="*/ 13 w 81"/>
                <a:gd name="T7" fmla="*/ 18 h 49"/>
                <a:gd name="T8" fmla="*/ 28 w 81"/>
                <a:gd name="T9" fmla="*/ 3 h 49"/>
                <a:gd name="T10" fmla="*/ 36 w 81"/>
                <a:gd name="T11" fmla="*/ 6 h 49"/>
                <a:gd name="T12" fmla="*/ 50 w 81"/>
                <a:gd name="T13" fmla="*/ 0 h 49"/>
                <a:gd name="T14" fmla="*/ 68 w 81"/>
                <a:gd name="T15" fmla="*/ 18 h 49"/>
                <a:gd name="T16" fmla="*/ 68 w 81"/>
                <a:gd name="T17" fmla="*/ 19 h 49"/>
                <a:gd name="T18" fmla="*/ 81 w 81"/>
                <a:gd name="T19" fmla="*/ 34 h 49"/>
                <a:gd name="T20" fmla="*/ 66 w 81"/>
                <a:gd name="T21" fmla="*/ 49 h 49"/>
                <a:gd name="T22" fmla="*/ 15 w 81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49">
                  <a:moveTo>
                    <a:pt x="15" y="49"/>
                  </a:moveTo>
                  <a:cubicBezTo>
                    <a:pt x="6" y="49"/>
                    <a:pt x="0" y="42"/>
                    <a:pt x="0" y="34"/>
                  </a:cubicBezTo>
                  <a:cubicBezTo>
                    <a:pt x="0" y="27"/>
                    <a:pt x="5" y="20"/>
                    <a:pt x="13" y="19"/>
                  </a:cubicBezTo>
                  <a:cubicBezTo>
                    <a:pt x="13" y="19"/>
                    <a:pt x="13" y="18"/>
                    <a:pt x="13" y="18"/>
                  </a:cubicBezTo>
                  <a:cubicBezTo>
                    <a:pt x="13" y="10"/>
                    <a:pt x="19" y="3"/>
                    <a:pt x="28" y="3"/>
                  </a:cubicBezTo>
                  <a:cubicBezTo>
                    <a:pt x="31" y="3"/>
                    <a:pt x="34" y="4"/>
                    <a:pt x="36" y="6"/>
                  </a:cubicBezTo>
                  <a:cubicBezTo>
                    <a:pt x="40" y="2"/>
                    <a:pt x="45" y="0"/>
                    <a:pt x="50" y="0"/>
                  </a:cubicBezTo>
                  <a:cubicBezTo>
                    <a:pt x="60" y="0"/>
                    <a:pt x="68" y="8"/>
                    <a:pt x="68" y="18"/>
                  </a:cubicBezTo>
                  <a:cubicBezTo>
                    <a:pt x="68" y="18"/>
                    <a:pt x="68" y="19"/>
                    <a:pt x="68" y="19"/>
                  </a:cubicBezTo>
                  <a:cubicBezTo>
                    <a:pt x="76" y="20"/>
                    <a:pt x="81" y="27"/>
                    <a:pt x="81" y="34"/>
                  </a:cubicBezTo>
                  <a:cubicBezTo>
                    <a:pt x="81" y="42"/>
                    <a:pt x="75" y="49"/>
                    <a:pt x="66" y="49"/>
                  </a:cubicBezTo>
                  <a:lnTo>
                    <a:pt x="15" y="4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</p:grpSp>
      <p:sp>
        <p:nvSpPr>
          <p:cNvPr id="746" name="Freeform 15"/>
          <p:cNvSpPr>
            <a:spLocks/>
          </p:cNvSpPr>
          <p:nvPr/>
        </p:nvSpPr>
        <p:spPr bwMode="auto">
          <a:xfrm>
            <a:off x="5025021" y="4692519"/>
            <a:ext cx="4800600" cy="2399378"/>
          </a:xfrm>
          <a:custGeom>
            <a:avLst/>
            <a:gdLst>
              <a:gd name="T0" fmla="*/ 334 w 769"/>
              <a:gd name="T1" fmla="*/ 0 h 474"/>
              <a:gd name="T2" fmla="*/ 172 w 769"/>
              <a:gd name="T3" fmla="*/ 123 h 474"/>
              <a:gd name="T4" fmla="*/ 49 w 769"/>
              <a:gd name="T5" fmla="*/ 265 h 474"/>
              <a:gd name="T6" fmla="*/ 0 w 769"/>
              <a:gd name="T7" fmla="*/ 359 h 474"/>
              <a:gd name="T8" fmla="*/ 116 w 769"/>
              <a:gd name="T9" fmla="*/ 474 h 474"/>
              <a:gd name="T10" fmla="*/ 653 w 769"/>
              <a:gd name="T11" fmla="*/ 474 h 474"/>
              <a:gd name="T12" fmla="*/ 769 w 769"/>
              <a:gd name="T13" fmla="*/ 359 h 474"/>
              <a:gd name="T14" fmla="*/ 670 w 769"/>
              <a:gd name="T15" fmla="*/ 244 h 474"/>
              <a:gd name="T16" fmla="*/ 672 w 769"/>
              <a:gd name="T17" fmla="*/ 222 h 474"/>
              <a:gd name="T18" fmla="*/ 560 w 769"/>
              <a:gd name="T19" fmla="*/ 109 h 474"/>
              <a:gd name="T20" fmla="*/ 498 w 769"/>
              <a:gd name="T21" fmla="*/ 128 h 474"/>
              <a:gd name="T22" fmla="*/ 334 w 769"/>
              <a:gd name="T23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9" h="474">
                <a:moveTo>
                  <a:pt x="334" y="0"/>
                </a:moveTo>
                <a:cubicBezTo>
                  <a:pt x="257" y="0"/>
                  <a:pt x="192" y="52"/>
                  <a:pt x="172" y="123"/>
                </a:cubicBezTo>
                <a:cubicBezTo>
                  <a:pt x="103" y="133"/>
                  <a:pt x="49" y="193"/>
                  <a:pt x="49" y="265"/>
                </a:cubicBezTo>
                <a:cubicBezTo>
                  <a:pt x="19" y="286"/>
                  <a:pt x="0" y="320"/>
                  <a:pt x="0" y="359"/>
                </a:cubicBezTo>
                <a:cubicBezTo>
                  <a:pt x="0" y="422"/>
                  <a:pt x="52" y="474"/>
                  <a:pt x="116" y="474"/>
                </a:cubicBezTo>
                <a:cubicBezTo>
                  <a:pt x="653" y="474"/>
                  <a:pt x="653" y="474"/>
                  <a:pt x="653" y="474"/>
                </a:cubicBezTo>
                <a:cubicBezTo>
                  <a:pt x="717" y="474"/>
                  <a:pt x="769" y="422"/>
                  <a:pt x="769" y="359"/>
                </a:cubicBezTo>
                <a:cubicBezTo>
                  <a:pt x="769" y="300"/>
                  <a:pt x="726" y="252"/>
                  <a:pt x="670" y="244"/>
                </a:cubicBezTo>
                <a:cubicBezTo>
                  <a:pt x="671" y="237"/>
                  <a:pt x="672" y="229"/>
                  <a:pt x="672" y="222"/>
                </a:cubicBezTo>
                <a:cubicBezTo>
                  <a:pt x="672" y="159"/>
                  <a:pt x="622" y="109"/>
                  <a:pt x="560" y="109"/>
                </a:cubicBezTo>
                <a:cubicBezTo>
                  <a:pt x="537" y="109"/>
                  <a:pt x="516" y="116"/>
                  <a:pt x="498" y="128"/>
                </a:cubicBezTo>
                <a:cubicBezTo>
                  <a:pt x="479" y="55"/>
                  <a:pt x="413" y="0"/>
                  <a:pt x="334" y="0"/>
                </a:cubicBezTo>
              </a:path>
            </a:pathLst>
          </a:custGeom>
          <a:solidFill>
            <a:schemeClr val="accent3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배달의민족 도현" panose="020B0600000101010101" pitchFamily="50" charset="-127"/>
            </a:endParaRPr>
          </a:p>
        </p:txBody>
      </p:sp>
      <p:sp>
        <p:nvSpPr>
          <p:cNvPr id="747" name="Freeform 5"/>
          <p:cNvSpPr>
            <a:spLocks/>
          </p:cNvSpPr>
          <p:nvPr/>
        </p:nvSpPr>
        <p:spPr bwMode="auto">
          <a:xfrm>
            <a:off x="5648311" y="3960176"/>
            <a:ext cx="663432" cy="655747"/>
          </a:xfrm>
          <a:custGeom>
            <a:avLst/>
            <a:gdLst>
              <a:gd name="T0" fmla="*/ 101 w 106"/>
              <a:gd name="T1" fmla="*/ 62 h 105"/>
              <a:gd name="T2" fmla="*/ 62 w 106"/>
              <a:gd name="T3" fmla="*/ 5 h 105"/>
              <a:gd name="T4" fmla="*/ 5 w 106"/>
              <a:gd name="T5" fmla="*/ 44 h 105"/>
              <a:gd name="T6" fmla="*/ 44 w 106"/>
              <a:gd name="T7" fmla="*/ 100 h 105"/>
              <a:gd name="T8" fmla="*/ 101 w 106"/>
              <a:gd name="T9" fmla="*/ 62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5">
                <a:moveTo>
                  <a:pt x="101" y="62"/>
                </a:moveTo>
                <a:cubicBezTo>
                  <a:pt x="106" y="36"/>
                  <a:pt x="88" y="10"/>
                  <a:pt x="62" y="5"/>
                </a:cubicBezTo>
                <a:cubicBezTo>
                  <a:pt x="36" y="0"/>
                  <a:pt x="10" y="17"/>
                  <a:pt x="5" y="44"/>
                </a:cubicBezTo>
                <a:cubicBezTo>
                  <a:pt x="0" y="70"/>
                  <a:pt x="17" y="95"/>
                  <a:pt x="44" y="100"/>
                </a:cubicBezTo>
                <a:cubicBezTo>
                  <a:pt x="70" y="105"/>
                  <a:pt x="96" y="88"/>
                  <a:pt x="101" y="6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배달의민족 도현" panose="020B0600000101010101" pitchFamily="50" charset="-127"/>
            </a:endParaRPr>
          </a:p>
        </p:txBody>
      </p:sp>
      <p:sp>
        <p:nvSpPr>
          <p:cNvPr id="748" name="Freeform 19"/>
          <p:cNvSpPr>
            <a:spLocks noChangeAspect="1"/>
          </p:cNvSpPr>
          <p:nvPr/>
        </p:nvSpPr>
        <p:spPr bwMode="auto">
          <a:xfrm>
            <a:off x="5405167" y="4560282"/>
            <a:ext cx="2303058" cy="1119018"/>
          </a:xfrm>
          <a:custGeom>
            <a:avLst/>
            <a:gdLst>
              <a:gd name="T0" fmla="*/ 168 w 387"/>
              <a:gd name="T1" fmla="*/ 0 h 239"/>
              <a:gd name="T2" fmla="*/ 87 w 387"/>
              <a:gd name="T3" fmla="*/ 62 h 239"/>
              <a:gd name="T4" fmla="*/ 24 w 387"/>
              <a:gd name="T5" fmla="*/ 134 h 239"/>
              <a:gd name="T6" fmla="*/ 0 w 387"/>
              <a:gd name="T7" fmla="*/ 181 h 239"/>
              <a:gd name="T8" fmla="*/ 58 w 387"/>
              <a:gd name="T9" fmla="*/ 239 h 239"/>
              <a:gd name="T10" fmla="*/ 329 w 387"/>
              <a:gd name="T11" fmla="*/ 239 h 239"/>
              <a:gd name="T12" fmla="*/ 387 w 387"/>
              <a:gd name="T13" fmla="*/ 181 h 239"/>
              <a:gd name="T14" fmla="*/ 337 w 387"/>
              <a:gd name="T15" fmla="*/ 123 h 239"/>
              <a:gd name="T16" fmla="*/ 339 w 387"/>
              <a:gd name="T17" fmla="*/ 112 h 239"/>
              <a:gd name="T18" fmla="*/ 282 w 387"/>
              <a:gd name="T19" fmla="*/ 55 h 239"/>
              <a:gd name="T20" fmla="*/ 251 w 387"/>
              <a:gd name="T21" fmla="*/ 64 h 239"/>
              <a:gd name="T22" fmla="*/ 168 w 387"/>
              <a:gd name="T23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7" h="239">
                <a:moveTo>
                  <a:pt x="168" y="0"/>
                </a:moveTo>
                <a:cubicBezTo>
                  <a:pt x="129" y="0"/>
                  <a:pt x="97" y="27"/>
                  <a:pt x="87" y="62"/>
                </a:cubicBezTo>
                <a:cubicBezTo>
                  <a:pt x="52" y="67"/>
                  <a:pt x="25" y="97"/>
                  <a:pt x="24" y="134"/>
                </a:cubicBezTo>
                <a:cubicBezTo>
                  <a:pt x="10" y="144"/>
                  <a:pt x="0" y="161"/>
                  <a:pt x="0" y="181"/>
                </a:cubicBezTo>
                <a:cubicBezTo>
                  <a:pt x="0" y="213"/>
                  <a:pt x="26" y="239"/>
                  <a:pt x="58" y="239"/>
                </a:cubicBezTo>
                <a:cubicBezTo>
                  <a:pt x="329" y="239"/>
                  <a:pt x="329" y="239"/>
                  <a:pt x="329" y="239"/>
                </a:cubicBezTo>
                <a:cubicBezTo>
                  <a:pt x="361" y="239"/>
                  <a:pt x="387" y="213"/>
                  <a:pt x="387" y="181"/>
                </a:cubicBezTo>
                <a:cubicBezTo>
                  <a:pt x="387" y="152"/>
                  <a:pt x="366" y="127"/>
                  <a:pt x="337" y="123"/>
                </a:cubicBezTo>
                <a:cubicBezTo>
                  <a:pt x="338" y="120"/>
                  <a:pt x="339" y="116"/>
                  <a:pt x="339" y="112"/>
                </a:cubicBezTo>
                <a:cubicBezTo>
                  <a:pt x="339" y="81"/>
                  <a:pt x="313" y="55"/>
                  <a:pt x="282" y="55"/>
                </a:cubicBezTo>
                <a:cubicBezTo>
                  <a:pt x="270" y="55"/>
                  <a:pt x="260" y="59"/>
                  <a:pt x="251" y="64"/>
                </a:cubicBezTo>
                <a:cubicBezTo>
                  <a:pt x="241" y="28"/>
                  <a:pt x="208" y="0"/>
                  <a:pt x="168" y="0"/>
                </a:cubicBezTo>
              </a:path>
            </a:pathLst>
          </a:custGeom>
          <a:solidFill>
            <a:schemeClr val="bg2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배달의민족 도현" panose="020B0600000101010101" pitchFamily="50" charset="-127"/>
            </a:endParaRPr>
          </a:p>
        </p:txBody>
      </p:sp>
      <p:grpSp>
        <p:nvGrpSpPr>
          <p:cNvPr id="749" name="Group 34"/>
          <p:cNvGrpSpPr>
            <a:grpSpLocks noChangeAspect="1"/>
          </p:cNvGrpSpPr>
          <p:nvPr/>
        </p:nvGrpSpPr>
        <p:grpSpPr bwMode="auto">
          <a:xfrm>
            <a:off x="7814664" y="2914682"/>
            <a:ext cx="1947212" cy="2883647"/>
            <a:chOff x="5442" y="324"/>
            <a:chExt cx="1362" cy="2017"/>
          </a:xfrm>
        </p:grpSpPr>
        <p:sp>
          <p:nvSpPr>
            <p:cNvPr id="750" name="AutoShape 33"/>
            <p:cNvSpPr>
              <a:spLocks noChangeAspect="1" noChangeArrowheads="1" noTextEdit="1"/>
            </p:cNvSpPr>
            <p:nvPr/>
          </p:nvSpPr>
          <p:spPr bwMode="auto">
            <a:xfrm>
              <a:off x="5442" y="324"/>
              <a:ext cx="1362" cy="2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51" name="Freeform 35"/>
            <p:cNvSpPr>
              <a:spLocks/>
            </p:cNvSpPr>
            <p:nvPr/>
          </p:nvSpPr>
          <p:spPr bwMode="auto">
            <a:xfrm>
              <a:off x="5350" y="405"/>
              <a:ext cx="777" cy="1469"/>
            </a:xfrm>
            <a:custGeom>
              <a:avLst/>
              <a:gdLst>
                <a:gd name="T0" fmla="*/ 111 w 219"/>
                <a:gd name="T1" fmla="*/ 0 h 415"/>
                <a:gd name="T2" fmla="*/ 33 w 219"/>
                <a:gd name="T3" fmla="*/ 183 h 415"/>
                <a:gd name="T4" fmla="*/ 219 w 219"/>
                <a:gd name="T5" fmla="*/ 415 h 415"/>
                <a:gd name="T6" fmla="*/ 111 w 219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415">
                  <a:moveTo>
                    <a:pt x="111" y="0"/>
                  </a:moveTo>
                  <a:cubicBezTo>
                    <a:pt x="111" y="0"/>
                    <a:pt x="0" y="36"/>
                    <a:pt x="33" y="183"/>
                  </a:cubicBezTo>
                  <a:cubicBezTo>
                    <a:pt x="65" y="329"/>
                    <a:pt x="219" y="415"/>
                    <a:pt x="219" y="415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52" name="Freeform 36"/>
            <p:cNvSpPr>
              <a:spLocks/>
            </p:cNvSpPr>
            <p:nvPr/>
          </p:nvSpPr>
          <p:spPr bwMode="auto">
            <a:xfrm>
              <a:off x="5467" y="366"/>
              <a:ext cx="660" cy="1508"/>
            </a:xfrm>
            <a:custGeom>
              <a:avLst/>
              <a:gdLst>
                <a:gd name="T0" fmla="*/ 118 w 186"/>
                <a:gd name="T1" fmla="*/ 0 h 426"/>
                <a:gd name="T2" fmla="*/ 12 w 186"/>
                <a:gd name="T3" fmla="*/ 128 h 426"/>
                <a:gd name="T4" fmla="*/ 186 w 186"/>
                <a:gd name="T5" fmla="*/ 426 h 426"/>
                <a:gd name="T6" fmla="*/ 118 w 186"/>
                <a:gd name="T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426">
                  <a:moveTo>
                    <a:pt x="118" y="0"/>
                  </a:moveTo>
                  <a:cubicBezTo>
                    <a:pt x="118" y="0"/>
                    <a:pt x="25" y="1"/>
                    <a:pt x="12" y="128"/>
                  </a:cubicBezTo>
                  <a:cubicBezTo>
                    <a:pt x="0" y="254"/>
                    <a:pt x="165" y="416"/>
                    <a:pt x="186" y="426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53" name="Freeform 37"/>
            <p:cNvSpPr>
              <a:spLocks/>
            </p:cNvSpPr>
            <p:nvPr/>
          </p:nvSpPr>
          <p:spPr bwMode="auto">
            <a:xfrm>
              <a:off x="5605" y="264"/>
              <a:ext cx="522" cy="1610"/>
            </a:xfrm>
            <a:custGeom>
              <a:avLst/>
              <a:gdLst>
                <a:gd name="T0" fmla="*/ 128 w 147"/>
                <a:gd name="T1" fmla="*/ 22 h 455"/>
                <a:gd name="T2" fmla="*/ 17 w 147"/>
                <a:gd name="T3" fmla="*/ 141 h 455"/>
                <a:gd name="T4" fmla="*/ 147 w 147"/>
                <a:gd name="T5" fmla="*/ 455 h 455"/>
                <a:gd name="T6" fmla="*/ 128 w 147"/>
                <a:gd name="T7" fmla="*/ 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455">
                  <a:moveTo>
                    <a:pt x="128" y="22"/>
                  </a:moveTo>
                  <a:cubicBezTo>
                    <a:pt x="128" y="22"/>
                    <a:pt x="34" y="0"/>
                    <a:pt x="17" y="141"/>
                  </a:cubicBezTo>
                  <a:cubicBezTo>
                    <a:pt x="0" y="282"/>
                    <a:pt x="147" y="455"/>
                    <a:pt x="147" y="455"/>
                  </a:cubicBezTo>
                  <a:lnTo>
                    <a:pt x="128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54" name="Freeform 38"/>
            <p:cNvSpPr>
              <a:spLocks/>
            </p:cNvSpPr>
            <p:nvPr/>
          </p:nvSpPr>
          <p:spPr bwMode="auto">
            <a:xfrm>
              <a:off x="5814" y="313"/>
              <a:ext cx="313" cy="1561"/>
            </a:xfrm>
            <a:custGeom>
              <a:avLst/>
              <a:gdLst>
                <a:gd name="T0" fmla="*/ 88 w 88"/>
                <a:gd name="T1" fmla="*/ 3 h 441"/>
                <a:gd name="T2" fmla="*/ 88 w 88"/>
                <a:gd name="T3" fmla="*/ 441 h 441"/>
                <a:gd name="T4" fmla="*/ 42 w 88"/>
                <a:gd name="T5" fmla="*/ 298 h 441"/>
                <a:gd name="T6" fmla="*/ 39 w 88"/>
                <a:gd name="T7" fmla="*/ 32 h 441"/>
                <a:gd name="T8" fmla="*/ 88 w 88"/>
                <a:gd name="T9" fmla="*/ 3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41">
                  <a:moveTo>
                    <a:pt x="88" y="3"/>
                  </a:moveTo>
                  <a:cubicBezTo>
                    <a:pt x="88" y="441"/>
                    <a:pt x="88" y="441"/>
                    <a:pt x="88" y="441"/>
                  </a:cubicBezTo>
                  <a:cubicBezTo>
                    <a:pt x="88" y="441"/>
                    <a:pt x="62" y="372"/>
                    <a:pt x="42" y="298"/>
                  </a:cubicBezTo>
                  <a:cubicBezTo>
                    <a:pt x="30" y="252"/>
                    <a:pt x="0" y="131"/>
                    <a:pt x="39" y="32"/>
                  </a:cubicBezTo>
                  <a:cubicBezTo>
                    <a:pt x="47" y="10"/>
                    <a:pt x="64" y="0"/>
                    <a:pt x="8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55" name="Freeform 39"/>
            <p:cNvSpPr>
              <a:spLocks/>
            </p:cNvSpPr>
            <p:nvPr/>
          </p:nvSpPr>
          <p:spPr bwMode="auto">
            <a:xfrm>
              <a:off x="6127" y="405"/>
              <a:ext cx="776" cy="1469"/>
            </a:xfrm>
            <a:custGeom>
              <a:avLst/>
              <a:gdLst>
                <a:gd name="T0" fmla="*/ 108 w 219"/>
                <a:gd name="T1" fmla="*/ 0 h 415"/>
                <a:gd name="T2" fmla="*/ 186 w 219"/>
                <a:gd name="T3" fmla="*/ 183 h 415"/>
                <a:gd name="T4" fmla="*/ 0 w 219"/>
                <a:gd name="T5" fmla="*/ 415 h 415"/>
                <a:gd name="T6" fmla="*/ 108 w 219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415">
                  <a:moveTo>
                    <a:pt x="108" y="0"/>
                  </a:moveTo>
                  <a:cubicBezTo>
                    <a:pt x="108" y="0"/>
                    <a:pt x="219" y="36"/>
                    <a:pt x="186" y="183"/>
                  </a:cubicBezTo>
                  <a:cubicBezTo>
                    <a:pt x="154" y="329"/>
                    <a:pt x="0" y="415"/>
                    <a:pt x="0" y="41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56" name="Freeform 40"/>
            <p:cNvSpPr>
              <a:spLocks/>
            </p:cNvSpPr>
            <p:nvPr/>
          </p:nvSpPr>
          <p:spPr bwMode="auto">
            <a:xfrm>
              <a:off x="6127" y="366"/>
              <a:ext cx="659" cy="1508"/>
            </a:xfrm>
            <a:custGeom>
              <a:avLst/>
              <a:gdLst>
                <a:gd name="T0" fmla="*/ 68 w 186"/>
                <a:gd name="T1" fmla="*/ 0 h 426"/>
                <a:gd name="T2" fmla="*/ 174 w 186"/>
                <a:gd name="T3" fmla="*/ 128 h 426"/>
                <a:gd name="T4" fmla="*/ 0 w 186"/>
                <a:gd name="T5" fmla="*/ 426 h 426"/>
                <a:gd name="T6" fmla="*/ 68 w 186"/>
                <a:gd name="T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426">
                  <a:moveTo>
                    <a:pt x="68" y="0"/>
                  </a:moveTo>
                  <a:cubicBezTo>
                    <a:pt x="68" y="0"/>
                    <a:pt x="162" y="1"/>
                    <a:pt x="174" y="128"/>
                  </a:cubicBezTo>
                  <a:cubicBezTo>
                    <a:pt x="186" y="254"/>
                    <a:pt x="21" y="416"/>
                    <a:pt x="0" y="426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57" name="Freeform 41"/>
            <p:cNvSpPr>
              <a:spLocks/>
            </p:cNvSpPr>
            <p:nvPr/>
          </p:nvSpPr>
          <p:spPr bwMode="auto">
            <a:xfrm>
              <a:off x="6127" y="264"/>
              <a:ext cx="521" cy="1610"/>
            </a:xfrm>
            <a:custGeom>
              <a:avLst/>
              <a:gdLst>
                <a:gd name="T0" fmla="*/ 19 w 147"/>
                <a:gd name="T1" fmla="*/ 22 h 455"/>
                <a:gd name="T2" fmla="*/ 130 w 147"/>
                <a:gd name="T3" fmla="*/ 141 h 455"/>
                <a:gd name="T4" fmla="*/ 0 w 147"/>
                <a:gd name="T5" fmla="*/ 455 h 455"/>
                <a:gd name="T6" fmla="*/ 19 w 147"/>
                <a:gd name="T7" fmla="*/ 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455">
                  <a:moveTo>
                    <a:pt x="19" y="22"/>
                  </a:moveTo>
                  <a:cubicBezTo>
                    <a:pt x="19" y="22"/>
                    <a:pt x="113" y="0"/>
                    <a:pt x="130" y="141"/>
                  </a:cubicBezTo>
                  <a:cubicBezTo>
                    <a:pt x="147" y="282"/>
                    <a:pt x="0" y="455"/>
                    <a:pt x="0" y="455"/>
                  </a:cubicBezTo>
                  <a:lnTo>
                    <a:pt x="19" y="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58" name="Freeform 42"/>
            <p:cNvSpPr>
              <a:spLocks/>
            </p:cNvSpPr>
            <p:nvPr/>
          </p:nvSpPr>
          <p:spPr bwMode="auto">
            <a:xfrm>
              <a:off x="6127" y="313"/>
              <a:ext cx="312" cy="1561"/>
            </a:xfrm>
            <a:custGeom>
              <a:avLst/>
              <a:gdLst>
                <a:gd name="T0" fmla="*/ 0 w 88"/>
                <a:gd name="T1" fmla="*/ 3 h 441"/>
                <a:gd name="T2" fmla="*/ 0 w 88"/>
                <a:gd name="T3" fmla="*/ 441 h 441"/>
                <a:gd name="T4" fmla="*/ 46 w 88"/>
                <a:gd name="T5" fmla="*/ 298 h 441"/>
                <a:gd name="T6" fmla="*/ 49 w 88"/>
                <a:gd name="T7" fmla="*/ 32 h 441"/>
                <a:gd name="T8" fmla="*/ 0 w 88"/>
                <a:gd name="T9" fmla="*/ 3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41">
                  <a:moveTo>
                    <a:pt x="0" y="3"/>
                  </a:moveTo>
                  <a:cubicBezTo>
                    <a:pt x="0" y="441"/>
                    <a:pt x="0" y="441"/>
                    <a:pt x="0" y="441"/>
                  </a:cubicBezTo>
                  <a:cubicBezTo>
                    <a:pt x="0" y="441"/>
                    <a:pt x="26" y="372"/>
                    <a:pt x="46" y="298"/>
                  </a:cubicBezTo>
                  <a:cubicBezTo>
                    <a:pt x="58" y="252"/>
                    <a:pt x="88" y="131"/>
                    <a:pt x="49" y="32"/>
                  </a:cubicBezTo>
                  <a:cubicBezTo>
                    <a:pt x="41" y="10"/>
                    <a:pt x="24" y="0"/>
                    <a:pt x="0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59" name="Freeform 43"/>
            <p:cNvSpPr>
              <a:spLocks/>
            </p:cNvSpPr>
            <p:nvPr/>
          </p:nvSpPr>
          <p:spPr bwMode="auto">
            <a:xfrm>
              <a:off x="5740" y="1555"/>
              <a:ext cx="773" cy="319"/>
            </a:xfrm>
            <a:custGeom>
              <a:avLst/>
              <a:gdLst>
                <a:gd name="T0" fmla="*/ 0 w 773"/>
                <a:gd name="T1" fmla="*/ 0 h 319"/>
                <a:gd name="T2" fmla="*/ 773 w 773"/>
                <a:gd name="T3" fmla="*/ 0 h 319"/>
                <a:gd name="T4" fmla="*/ 475 w 773"/>
                <a:gd name="T5" fmla="*/ 319 h 319"/>
                <a:gd name="T6" fmla="*/ 294 w 773"/>
                <a:gd name="T7" fmla="*/ 319 h 319"/>
                <a:gd name="T8" fmla="*/ 0 w 77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319">
                  <a:moveTo>
                    <a:pt x="0" y="0"/>
                  </a:moveTo>
                  <a:lnTo>
                    <a:pt x="773" y="0"/>
                  </a:lnTo>
                  <a:lnTo>
                    <a:pt x="475" y="319"/>
                  </a:lnTo>
                  <a:lnTo>
                    <a:pt x="294" y="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60" name="Rectangle 44"/>
            <p:cNvSpPr>
              <a:spLocks noChangeArrowheads="1"/>
            </p:cNvSpPr>
            <p:nvPr/>
          </p:nvSpPr>
          <p:spPr bwMode="auto">
            <a:xfrm>
              <a:off x="6031" y="1870"/>
              <a:ext cx="14" cy="234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61" name="Rectangle 45"/>
            <p:cNvSpPr>
              <a:spLocks noChangeArrowheads="1"/>
            </p:cNvSpPr>
            <p:nvPr/>
          </p:nvSpPr>
          <p:spPr bwMode="auto">
            <a:xfrm>
              <a:off x="6208" y="1870"/>
              <a:ext cx="11" cy="234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62" name="Freeform 46"/>
            <p:cNvSpPr>
              <a:spLocks/>
            </p:cNvSpPr>
            <p:nvPr/>
          </p:nvSpPr>
          <p:spPr bwMode="auto">
            <a:xfrm>
              <a:off x="5946" y="1778"/>
              <a:ext cx="358" cy="96"/>
            </a:xfrm>
            <a:custGeom>
              <a:avLst/>
              <a:gdLst>
                <a:gd name="T0" fmla="*/ 0 w 358"/>
                <a:gd name="T1" fmla="*/ 0 h 96"/>
                <a:gd name="T2" fmla="*/ 88 w 358"/>
                <a:gd name="T3" fmla="*/ 96 h 96"/>
                <a:gd name="T4" fmla="*/ 269 w 358"/>
                <a:gd name="T5" fmla="*/ 96 h 96"/>
                <a:gd name="T6" fmla="*/ 358 w 358"/>
                <a:gd name="T7" fmla="*/ 0 h 96"/>
                <a:gd name="T8" fmla="*/ 0 w 358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96">
                  <a:moveTo>
                    <a:pt x="0" y="0"/>
                  </a:moveTo>
                  <a:lnTo>
                    <a:pt x="88" y="96"/>
                  </a:lnTo>
                  <a:lnTo>
                    <a:pt x="269" y="96"/>
                  </a:lnTo>
                  <a:lnTo>
                    <a:pt x="3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63" name="Freeform 47"/>
            <p:cNvSpPr>
              <a:spLocks/>
            </p:cNvSpPr>
            <p:nvPr/>
          </p:nvSpPr>
          <p:spPr bwMode="auto">
            <a:xfrm>
              <a:off x="5995" y="2121"/>
              <a:ext cx="259" cy="216"/>
            </a:xfrm>
            <a:custGeom>
              <a:avLst/>
              <a:gdLst>
                <a:gd name="T0" fmla="*/ 39 w 73"/>
                <a:gd name="T1" fmla="*/ 0 h 61"/>
                <a:gd name="T2" fmla="*/ 39 w 73"/>
                <a:gd name="T3" fmla="*/ 0 h 61"/>
                <a:gd name="T4" fmla="*/ 37 w 73"/>
                <a:gd name="T5" fmla="*/ 0 h 61"/>
                <a:gd name="T6" fmla="*/ 35 w 73"/>
                <a:gd name="T7" fmla="*/ 0 h 61"/>
                <a:gd name="T8" fmla="*/ 35 w 73"/>
                <a:gd name="T9" fmla="*/ 0 h 61"/>
                <a:gd name="T10" fmla="*/ 0 w 73"/>
                <a:gd name="T11" fmla="*/ 1 h 61"/>
                <a:gd name="T12" fmla="*/ 8 w 73"/>
                <a:gd name="T13" fmla="*/ 51 h 61"/>
                <a:gd name="T14" fmla="*/ 23 w 73"/>
                <a:gd name="T15" fmla="*/ 61 h 61"/>
                <a:gd name="T16" fmla="*/ 36 w 73"/>
                <a:gd name="T17" fmla="*/ 61 h 61"/>
                <a:gd name="T18" fmla="*/ 38 w 73"/>
                <a:gd name="T19" fmla="*/ 61 h 61"/>
                <a:gd name="T20" fmla="*/ 51 w 73"/>
                <a:gd name="T21" fmla="*/ 61 h 61"/>
                <a:gd name="T22" fmla="*/ 66 w 73"/>
                <a:gd name="T23" fmla="*/ 51 h 61"/>
                <a:gd name="T24" fmla="*/ 73 w 73"/>
                <a:gd name="T25" fmla="*/ 1 h 61"/>
                <a:gd name="T26" fmla="*/ 39 w 73"/>
                <a:gd name="T2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61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9" y="61"/>
                    <a:pt x="23" y="61"/>
                  </a:cubicBezTo>
                  <a:cubicBezTo>
                    <a:pt x="30" y="61"/>
                    <a:pt x="34" y="61"/>
                    <a:pt x="3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40" y="61"/>
                    <a:pt x="43" y="61"/>
                    <a:pt x="51" y="61"/>
                  </a:cubicBezTo>
                  <a:cubicBezTo>
                    <a:pt x="64" y="61"/>
                    <a:pt x="66" y="51"/>
                    <a:pt x="66" y="5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64" name="Rectangle 48"/>
            <p:cNvSpPr>
              <a:spLocks noChangeArrowheads="1"/>
            </p:cNvSpPr>
            <p:nvPr/>
          </p:nvSpPr>
          <p:spPr bwMode="auto">
            <a:xfrm>
              <a:off x="5992" y="2104"/>
              <a:ext cx="269" cy="28"/>
            </a:xfrm>
            <a:prstGeom prst="rect">
              <a:avLst/>
            </a:pr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65" name="Freeform 49"/>
            <p:cNvSpPr>
              <a:spLocks/>
            </p:cNvSpPr>
            <p:nvPr/>
          </p:nvSpPr>
          <p:spPr bwMode="auto">
            <a:xfrm>
              <a:off x="6020" y="2121"/>
              <a:ext cx="43" cy="85"/>
            </a:xfrm>
            <a:custGeom>
              <a:avLst/>
              <a:gdLst>
                <a:gd name="T0" fmla="*/ 8 w 12"/>
                <a:gd name="T1" fmla="*/ 11 h 24"/>
                <a:gd name="T2" fmla="*/ 7 w 12"/>
                <a:gd name="T3" fmla="*/ 2 h 24"/>
                <a:gd name="T4" fmla="*/ 6 w 12"/>
                <a:gd name="T5" fmla="*/ 0 h 24"/>
                <a:gd name="T6" fmla="*/ 5 w 12"/>
                <a:gd name="T7" fmla="*/ 2 h 24"/>
                <a:gd name="T8" fmla="*/ 3 w 12"/>
                <a:gd name="T9" fmla="*/ 11 h 24"/>
                <a:gd name="T10" fmla="*/ 0 w 12"/>
                <a:gd name="T11" fmla="*/ 18 h 24"/>
                <a:gd name="T12" fmla="*/ 6 w 12"/>
                <a:gd name="T13" fmla="*/ 24 h 24"/>
                <a:gd name="T14" fmla="*/ 12 w 12"/>
                <a:gd name="T15" fmla="*/ 18 h 24"/>
                <a:gd name="T16" fmla="*/ 8 w 12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8" y="11"/>
                  </a:moveTo>
                  <a:cubicBezTo>
                    <a:pt x="7" y="7"/>
                    <a:pt x="7" y="2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7"/>
                    <a:pt x="3" y="11"/>
                  </a:cubicBezTo>
                  <a:cubicBezTo>
                    <a:pt x="3" y="12"/>
                    <a:pt x="0" y="16"/>
                    <a:pt x="0" y="18"/>
                  </a:cubicBezTo>
                  <a:cubicBezTo>
                    <a:pt x="0" y="22"/>
                    <a:pt x="2" y="24"/>
                    <a:pt x="6" y="24"/>
                  </a:cubicBezTo>
                  <a:cubicBezTo>
                    <a:pt x="9" y="24"/>
                    <a:pt x="12" y="22"/>
                    <a:pt x="12" y="18"/>
                  </a:cubicBezTo>
                  <a:cubicBezTo>
                    <a:pt x="12" y="16"/>
                    <a:pt x="9" y="12"/>
                    <a:pt x="8" y="11"/>
                  </a:cubicBezTo>
                  <a:close/>
                </a:path>
              </a:pathLst>
            </a:cu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66" name="Freeform 50"/>
            <p:cNvSpPr>
              <a:spLocks/>
            </p:cNvSpPr>
            <p:nvPr/>
          </p:nvSpPr>
          <p:spPr bwMode="auto">
            <a:xfrm>
              <a:off x="6105" y="2121"/>
              <a:ext cx="43" cy="85"/>
            </a:xfrm>
            <a:custGeom>
              <a:avLst/>
              <a:gdLst>
                <a:gd name="T0" fmla="*/ 8 w 12"/>
                <a:gd name="T1" fmla="*/ 11 h 24"/>
                <a:gd name="T2" fmla="*/ 7 w 12"/>
                <a:gd name="T3" fmla="*/ 2 h 24"/>
                <a:gd name="T4" fmla="*/ 6 w 12"/>
                <a:gd name="T5" fmla="*/ 0 h 24"/>
                <a:gd name="T6" fmla="*/ 5 w 12"/>
                <a:gd name="T7" fmla="*/ 2 h 24"/>
                <a:gd name="T8" fmla="*/ 3 w 12"/>
                <a:gd name="T9" fmla="*/ 11 h 24"/>
                <a:gd name="T10" fmla="*/ 0 w 12"/>
                <a:gd name="T11" fmla="*/ 18 h 24"/>
                <a:gd name="T12" fmla="*/ 6 w 12"/>
                <a:gd name="T13" fmla="*/ 24 h 24"/>
                <a:gd name="T14" fmla="*/ 12 w 12"/>
                <a:gd name="T15" fmla="*/ 18 h 24"/>
                <a:gd name="T16" fmla="*/ 8 w 12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8" y="11"/>
                  </a:moveTo>
                  <a:cubicBezTo>
                    <a:pt x="7" y="7"/>
                    <a:pt x="7" y="2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7"/>
                    <a:pt x="3" y="11"/>
                  </a:cubicBezTo>
                  <a:cubicBezTo>
                    <a:pt x="3" y="12"/>
                    <a:pt x="0" y="16"/>
                    <a:pt x="0" y="18"/>
                  </a:cubicBezTo>
                  <a:cubicBezTo>
                    <a:pt x="0" y="22"/>
                    <a:pt x="3" y="24"/>
                    <a:pt x="6" y="24"/>
                  </a:cubicBezTo>
                  <a:cubicBezTo>
                    <a:pt x="9" y="24"/>
                    <a:pt x="12" y="22"/>
                    <a:pt x="12" y="18"/>
                  </a:cubicBezTo>
                  <a:cubicBezTo>
                    <a:pt x="12" y="16"/>
                    <a:pt x="9" y="12"/>
                    <a:pt x="8" y="11"/>
                  </a:cubicBezTo>
                  <a:close/>
                </a:path>
              </a:pathLst>
            </a:cu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67" name="Freeform 51"/>
            <p:cNvSpPr>
              <a:spLocks/>
            </p:cNvSpPr>
            <p:nvPr/>
          </p:nvSpPr>
          <p:spPr bwMode="auto">
            <a:xfrm>
              <a:off x="6190" y="2121"/>
              <a:ext cx="43" cy="85"/>
            </a:xfrm>
            <a:custGeom>
              <a:avLst/>
              <a:gdLst>
                <a:gd name="T0" fmla="*/ 9 w 12"/>
                <a:gd name="T1" fmla="*/ 11 h 24"/>
                <a:gd name="T2" fmla="*/ 7 w 12"/>
                <a:gd name="T3" fmla="*/ 2 h 24"/>
                <a:gd name="T4" fmla="*/ 6 w 12"/>
                <a:gd name="T5" fmla="*/ 0 h 24"/>
                <a:gd name="T6" fmla="*/ 5 w 12"/>
                <a:gd name="T7" fmla="*/ 2 h 24"/>
                <a:gd name="T8" fmla="*/ 3 w 12"/>
                <a:gd name="T9" fmla="*/ 11 h 24"/>
                <a:gd name="T10" fmla="*/ 0 w 12"/>
                <a:gd name="T11" fmla="*/ 18 h 24"/>
                <a:gd name="T12" fmla="*/ 6 w 12"/>
                <a:gd name="T13" fmla="*/ 24 h 24"/>
                <a:gd name="T14" fmla="*/ 12 w 12"/>
                <a:gd name="T15" fmla="*/ 18 h 24"/>
                <a:gd name="T16" fmla="*/ 9 w 12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9" y="11"/>
                  </a:moveTo>
                  <a:cubicBezTo>
                    <a:pt x="7" y="7"/>
                    <a:pt x="7" y="2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7"/>
                    <a:pt x="3" y="11"/>
                  </a:cubicBezTo>
                  <a:cubicBezTo>
                    <a:pt x="3" y="12"/>
                    <a:pt x="0" y="16"/>
                    <a:pt x="0" y="18"/>
                  </a:cubicBezTo>
                  <a:cubicBezTo>
                    <a:pt x="0" y="22"/>
                    <a:pt x="3" y="24"/>
                    <a:pt x="6" y="24"/>
                  </a:cubicBezTo>
                  <a:cubicBezTo>
                    <a:pt x="9" y="24"/>
                    <a:pt x="12" y="22"/>
                    <a:pt x="12" y="18"/>
                  </a:cubicBezTo>
                  <a:cubicBezTo>
                    <a:pt x="12" y="16"/>
                    <a:pt x="9" y="12"/>
                    <a:pt x="9" y="11"/>
                  </a:cubicBezTo>
                  <a:close/>
                </a:path>
              </a:pathLst>
            </a:cu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</p:grpSp>
      <p:sp>
        <p:nvSpPr>
          <p:cNvPr id="768" name="직사각형 767"/>
          <p:cNvSpPr/>
          <p:nvPr/>
        </p:nvSpPr>
        <p:spPr>
          <a:xfrm>
            <a:off x="-28657" y="-3404"/>
            <a:ext cx="9635777" cy="12801600"/>
          </a:xfrm>
          <a:prstGeom prst="rect">
            <a:avLst/>
          </a:prstGeom>
          <a:solidFill>
            <a:schemeClr val="dk1">
              <a:alpha val="2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69" name="직사각형 768"/>
          <p:cNvSpPr/>
          <p:nvPr/>
        </p:nvSpPr>
        <p:spPr>
          <a:xfrm>
            <a:off x="304945" y="4820279"/>
            <a:ext cx="9018158" cy="7637508"/>
          </a:xfrm>
          <a:prstGeom prst="rect">
            <a:avLst/>
          </a:prstGeom>
          <a:solidFill>
            <a:schemeClr val="accent3">
              <a:lumMod val="50000"/>
              <a:alpha val="16000"/>
            </a:schemeClr>
          </a:solidFill>
          <a:ln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70" name="직사각형 769"/>
          <p:cNvSpPr/>
          <p:nvPr/>
        </p:nvSpPr>
        <p:spPr>
          <a:xfrm>
            <a:off x="507061" y="9814664"/>
            <a:ext cx="58849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ntrance Fee</a:t>
            </a:r>
            <a:endParaRPr lang="ko-KR" altLang="en-US" sz="5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71" name="Rectangle 102"/>
          <p:cNvSpPr/>
          <p:nvPr/>
        </p:nvSpPr>
        <p:spPr>
          <a:xfrm>
            <a:off x="587945" y="9995702"/>
            <a:ext cx="509764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54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* It applies only to non-students.</a:t>
            </a:r>
            <a:br>
              <a:rPr lang="en-US" altLang="ko-KR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* This fee will be donated for the purpose of activating Metaverse</a:t>
            </a:r>
            <a:r>
              <a:rPr lang="en-US" altLang="ko-KR" sz="2000" i="0" dirty="0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  <a:endParaRPr lang="en-GB" sz="16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72" name="직사각형 771"/>
          <p:cNvSpPr/>
          <p:nvPr/>
        </p:nvSpPr>
        <p:spPr>
          <a:xfrm>
            <a:off x="6686476" y="7132017"/>
            <a:ext cx="25535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spc="-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</a:t>
            </a:r>
            <a:r>
              <a:rPr lang="en-US" altLang="ko-KR" sz="3200" spc="-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ate &amp; Time</a:t>
            </a:r>
            <a:endParaRPr lang="ko-KR" altLang="en-US" sz="3200" spc="-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73" name="Rectangle 102"/>
          <p:cNvSpPr/>
          <p:nvPr/>
        </p:nvSpPr>
        <p:spPr>
          <a:xfrm>
            <a:off x="7261995" y="7912787"/>
            <a:ext cx="1820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5TH NOV</a:t>
            </a:r>
          </a:p>
          <a:p>
            <a:pPr algn="r"/>
            <a:r>
              <a:rPr lang="en-GB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AM 8 – PM 10</a:t>
            </a:r>
            <a:endParaRPr lang="en-GB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74" name="직사각형 773"/>
          <p:cNvSpPr/>
          <p:nvPr/>
        </p:nvSpPr>
        <p:spPr>
          <a:xfrm>
            <a:off x="582211" y="5791918"/>
            <a:ext cx="48006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School Club Booth Parade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Karaoke in metaverse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Explore virtual ghost house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Take</a:t>
            </a:r>
            <a:r>
              <a:rPr lang="ko-KR" altLang="en-US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</a:t>
            </a:r>
            <a:r>
              <a:rPr lang="ko-KR" altLang="en-US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picture</a:t>
            </a:r>
            <a:r>
              <a:rPr lang="ko-KR" altLang="en-US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with sculpture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Fireworks</a:t>
            </a:r>
          </a:p>
        </p:txBody>
      </p:sp>
      <p:grpSp>
        <p:nvGrpSpPr>
          <p:cNvPr id="775" name="Group 4"/>
          <p:cNvGrpSpPr/>
          <p:nvPr/>
        </p:nvGrpSpPr>
        <p:grpSpPr>
          <a:xfrm>
            <a:off x="1476024" y="7531019"/>
            <a:ext cx="1152904" cy="1708096"/>
            <a:chOff x="2850357" y="1428750"/>
            <a:chExt cx="3443287" cy="4464050"/>
          </a:xfrm>
          <a:solidFill>
            <a:schemeClr val="bg2">
              <a:lumMod val="25000"/>
            </a:schemeClr>
          </a:solidFill>
        </p:grpSpPr>
        <p:grpSp>
          <p:nvGrpSpPr>
            <p:cNvPr id="776" name="Group 5"/>
            <p:cNvGrpSpPr/>
            <p:nvPr/>
          </p:nvGrpSpPr>
          <p:grpSpPr>
            <a:xfrm>
              <a:off x="2850357" y="1428750"/>
              <a:ext cx="3443287" cy="4464050"/>
              <a:chOff x="2846388" y="1457325"/>
              <a:chExt cx="3443287" cy="4464050"/>
            </a:xfrm>
            <a:grpFill/>
          </p:grpSpPr>
          <p:sp>
            <p:nvSpPr>
              <p:cNvPr id="778" name="Freeform 14"/>
              <p:cNvSpPr>
                <a:spLocks noEditPoints="1"/>
              </p:cNvSpPr>
              <p:nvPr/>
            </p:nvSpPr>
            <p:spPr bwMode="auto">
              <a:xfrm>
                <a:off x="2846388" y="1457325"/>
                <a:ext cx="3443287" cy="4464050"/>
              </a:xfrm>
              <a:custGeom>
                <a:avLst/>
                <a:gdLst>
                  <a:gd name="T0" fmla="*/ 1276 w 1344"/>
                  <a:gd name="T1" fmla="*/ 0 h 1743"/>
                  <a:gd name="T2" fmla="*/ 68 w 1344"/>
                  <a:gd name="T3" fmla="*/ 0 h 1743"/>
                  <a:gd name="T4" fmla="*/ 0 w 1344"/>
                  <a:gd name="T5" fmla="*/ 68 h 1743"/>
                  <a:gd name="T6" fmla="*/ 0 w 1344"/>
                  <a:gd name="T7" fmla="*/ 1675 h 1743"/>
                  <a:gd name="T8" fmla="*/ 68 w 1344"/>
                  <a:gd name="T9" fmla="*/ 1743 h 1743"/>
                  <a:gd name="T10" fmla="*/ 1276 w 1344"/>
                  <a:gd name="T11" fmla="*/ 1743 h 1743"/>
                  <a:gd name="T12" fmla="*/ 1344 w 1344"/>
                  <a:gd name="T13" fmla="*/ 1675 h 1743"/>
                  <a:gd name="T14" fmla="*/ 1344 w 1344"/>
                  <a:gd name="T15" fmla="*/ 68 h 1743"/>
                  <a:gd name="T16" fmla="*/ 1276 w 1344"/>
                  <a:gd name="T17" fmla="*/ 0 h 1743"/>
                  <a:gd name="T18" fmla="*/ 1220 w 1344"/>
                  <a:gd name="T19" fmla="*/ 1595 h 1743"/>
                  <a:gd name="T20" fmla="*/ 124 w 1344"/>
                  <a:gd name="T21" fmla="*/ 1595 h 1743"/>
                  <a:gd name="T22" fmla="*/ 124 w 1344"/>
                  <a:gd name="T23" fmla="*/ 132 h 1743"/>
                  <a:gd name="T24" fmla="*/ 1220 w 1344"/>
                  <a:gd name="T25" fmla="*/ 132 h 1743"/>
                  <a:gd name="T26" fmla="*/ 1220 w 1344"/>
                  <a:gd name="T27" fmla="*/ 1595 h 1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44" h="1743">
                    <a:moveTo>
                      <a:pt x="127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675"/>
                      <a:pt x="0" y="1675"/>
                      <a:pt x="0" y="1675"/>
                    </a:cubicBezTo>
                    <a:cubicBezTo>
                      <a:pt x="0" y="1713"/>
                      <a:pt x="31" y="1743"/>
                      <a:pt x="68" y="1743"/>
                    </a:cubicBezTo>
                    <a:cubicBezTo>
                      <a:pt x="1276" y="1743"/>
                      <a:pt x="1276" y="1743"/>
                      <a:pt x="1276" y="1743"/>
                    </a:cubicBezTo>
                    <a:cubicBezTo>
                      <a:pt x="1313" y="1743"/>
                      <a:pt x="1344" y="1713"/>
                      <a:pt x="1344" y="1675"/>
                    </a:cubicBezTo>
                    <a:cubicBezTo>
                      <a:pt x="1344" y="68"/>
                      <a:pt x="1344" y="68"/>
                      <a:pt x="1344" y="68"/>
                    </a:cubicBezTo>
                    <a:cubicBezTo>
                      <a:pt x="1344" y="31"/>
                      <a:pt x="1313" y="0"/>
                      <a:pt x="1276" y="0"/>
                    </a:cubicBezTo>
                    <a:close/>
                    <a:moveTo>
                      <a:pt x="1220" y="1595"/>
                    </a:moveTo>
                    <a:cubicBezTo>
                      <a:pt x="124" y="1595"/>
                      <a:pt x="124" y="1595"/>
                      <a:pt x="124" y="1595"/>
                    </a:cubicBez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220" y="132"/>
                      <a:pt x="1220" y="132"/>
                      <a:pt x="1220" y="132"/>
                    </a:cubicBezTo>
                    <a:lnTo>
                      <a:pt x="1220" y="159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779" name="Oval 15"/>
              <p:cNvSpPr>
                <a:spLocks noChangeArrowheads="1"/>
              </p:cNvSpPr>
              <p:nvPr/>
            </p:nvSpPr>
            <p:spPr bwMode="auto">
              <a:xfrm>
                <a:off x="4481513" y="5624513"/>
                <a:ext cx="174625" cy="1746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780" name="Oval 16"/>
              <p:cNvSpPr>
                <a:spLocks noChangeArrowheads="1"/>
              </p:cNvSpPr>
              <p:nvPr/>
            </p:nvSpPr>
            <p:spPr bwMode="auto">
              <a:xfrm>
                <a:off x="4535488" y="1631950"/>
                <a:ext cx="69850" cy="6985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777" name="Rectangle 6"/>
            <p:cNvSpPr/>
            <p:nvPr/>
          </p:nvSpPr>
          <p:spPr>
            <a:xfrm>
              <a:off x="3162300" y="1766545"/>
              <a:ext cx="2819400" cy="3733800"/>
            </a:xfrm>
            <a:prstGeom prst="rect">
              <a:avLst/>
            </a:prstGeom>
            <a:blipFill>
              <a:blip r:embed="rId6">
                <a:alphaModFix amt="5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781" name="그룹 780"/>
          <p:cNvGrpSpPr/>
          <p:nvPr/>
        </p:nvGrpSpPr>
        <p:grpSpPr>
          <a:xfrm>
            <a:off x="3824169" y="7582553"/>
            <a:ext cx="625186" cy="1314640"/>
            <a:chOff x="4850308" y="7589315"/>
            <a:chExt cx="716718" cy="1372439"/>
          </a:xfrm>
        </p:grpSpPr>
        <p:pic>
          <p:nvPicPr>
            <p:cNvPr id="782" name="图片 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16" r="16077"/>
            <a:stretch/>
          </p:blipFill>
          <p:spPr>
            <a:xfrm>
              <a:off x="4850308" y="7589315"/>
              <a:ext cx="716718" cy="1372439"/>
            </a:xfrm>
            <a:prstGeom prst="rect">
              <a:avLst/>
            </a:prstGeom>
          </p:spPr>
        </p:pic>
        <p:sp>
          <p:nvSpPr>
            <p:cNvPr id="783" name="직사각형 782"/>
            <p:cNvSpPr/>
            <p:nvPr/>
          </p:nvSpPr>
          <p:spPr>
            <a:xfrm>
              <a:off x="4902666" y="7768905"/>
              <a:ext cx="569795" cy="966723"/>
            </a:xfrm>
            <a:prstGeom prst="rect">
              <a:avLst/>
            </a:prstGeom>
            <a:blipFill>
              <a:blip r:embed="rId8">
                <a:alphaModFix amt="50000"/>
              </a:blip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784" name="组合 2004"/>
          <p:cNvGrpSpPr/>
          <p:nvPr/>
        </p:nvGrpSpPr>
        <p:grpSpPr>
          <a:xfrm>
            <a:off x="2519737" y="7994936"/>
            <a:ext cx="1468732" cy="1387339"/>
            <a:chOff x="289834" y="3006838"/>
            <a:chExt cx="2841625" cy="2363788"/>
          </a:xfrm>
        </p:grpSpPr>
        <p:sp>
          <p:nvSpPr>
            <p:cNvPr id="785" name="Freeform 788"/>
            <p:cNvSpPr>
              <a:spLocks/>
            </p:cNvSpPr>
            <p:nvPr/>
          </p:nvSpPr>
          <p:spPr bwMode="auto">
            <a:xfrm>
              <a:off x="1289959" y="4937238"/>
              <a:ext cx="842963" cy="368300"/>
            </a:xfrm>
            <a:custGeom>
              <a:avLst/>
              <a:gdLst>
                <a:gd name="T0" fmla="*/ 24 w 224"/>
                <a:gd name="T1" fmla="*/ 0 h 98"/>
                <a:gd name="T2" fmla="*/ 0 w 224"/>
                <a:gd name="T3" fmla="*/ 98 h 98"/>
                <a:gd name="T4" fmla="*/ 224 w 224"/>
                <a:gd name="T5" fmla="*/ 98 h 98"/>
                <a:gd name="T6" fmla="*/ 200 w 224"/>
                <a:gd name="T7" fmla="*/ 0 h 98"/>
                <a:gd name="T8" fmla="*/ 24 w 224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98">
                  <a:moveTo>
                    <a:pt x="24" y="0"/>
                  </a:moveTo>
                  <a:cubicBezTo>
                    <a:pt x="16" y="32"/>
                    <a:pt x="8" y="65"/>
                    <a:pt x="0" y="98"/>
                  </a:cubicBezTo>
                  <a:cubicBezTo>
                    <a:pt x="75" y="98"/>
                    <a:pt x="149" y="98"/>
                    <a:pt x="224" y="98"/>
                  </a:cubicBezTo>
                  <a:cubicBezTo>
                    <a:pt x="216" y="65"/>
                    <a:pt x="208" y="32"/>
                    <a:pt x="200" y="0"/>
                  </a:cubicBezTo>
                  <a:cubicBezTo>
                    <a:pt x="141" y="0"/>
                    <a:pt x="83" y="0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86" name="Freeform 789"/>
            <p:cNvSpPr>
              <a:spLocks/>
            </p:cNvSpPr>
            <p:nvPr/>
          </p:nvSpPr>
          <p:spPr bwMode="auto">
            <a:xfrm>
              <a:off x="1196297" y="5299188"/>
              <a:ext cx="1030288" cy="71438"/>
            </a:xfrm>
            <a:custGeom>
              <a:avLst/>
              <a:gdLst>
                <a:gd name="T0" fmla="*/ 263 w 274"/>
                <a:gd name="T1" fmla="*/ 0 h 19"/>
                <a:gd name="T2" fmla="*/ 11 w 274"/>
                <a:gd name="T3" fmla="*/ 0 h 19"/>
                <a:gd name="T4" fmla="*/ 0 w 274"/>
                <a:gd name="T5" fmla="*/ 13 h 19"/>
                <a:gd name="T6" fmla="*/ 0 w 274"/>
                <a:gd name="T7" fmla="*/ 19 h 19"/>
                <a:gd name="T8" fmla="*/ 274 w 274"/>
                <a:gd name="T9" fmla="*/ 19 h 19"/>
                <a:gd name="T10" fmla="*/ 274 w 274"/>
                <a:gd name="T11" fmla="*/ 13 h 19"/>
                <a:gd name="T12" fmla="*/ 263 w 27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19">
                  <a:moveTo>
                    <a:pt x="26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74" y="19"/>
                    <a:pt x="274" y="19"/>
                    <a:pt x="274" y="19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74" y="6"/>
                    <a:pt x="269" y="0"/>
                    <a:pt x="26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87" name="Freeform 790"/>
            <p:cNvSpPr>
              <a:spLocks/>
            </p:cNvSpPr>
            <p:nvPr/>
          </p:nvSpPr>
          <p:spPr bwMode="auto">
            <a:xfrm>
              <a:off x="289834" y="4795951"/>
              <a:ext cx="2841625" cy="269875"/>
            </a:xfrm>
            <a:custGeom>
              <a:avLst/>
              <a:gdLst>
                <a:gd name="T0" fmla="*/ 0 w 756"/>
                <a:gd name="T1" fmla="*/ 0 h 72"/>
                <a:gd name="T2" fmla="*/ 0 w 756"/>
                <a:gd name="T3" fmla="*/ 54 h 72"/>
                <a:gd name="T4" fmla="*/ 19 w 756"/>
                <a:gd name="T5" fmla="*/ 72 h 72"/>
                <a:gd name="T6" fmla="*/ 737 w 756"/>
                <a:gd name="T7" fmla="*/ 72 h 72"/>
                <a:gd name="T8" fmla="*/ 756 w 756"/>
                <a:gd name="T9" fmla="*/ 54 h 72"/>
                <a:gd name="T10" fmla="*/ 756 w 756"/>
                <a:gd name="T11" fmla="*/ 0 h 72"/>
                <a:gd name="T12" fmla="*/ 0 w 756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6" h="72">
                  <a:moveTo>
                    <a:pt x="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4"/>
                    <a:pt x="9" y="72"/>
                    <a:pt x="19" y="72"/>
                  </a:cubicBezTo>
                  <a:cubicBezTo>
                    <a:pt x="737" y="72"/>
                    <a:pt x="737" y="72"/>
                    <a:pt x="737" y="72"/>
                  </a:cubicBezTo>
                  <a:cubicBezTo>
                    <a:pt x="747" y="72"/>
                    <a:pt x="756" y="64"/>
                    <a:pt x="756" y="54"/>
                  </a:cubicBezTo>
                  <a:cubicBezTo>
                    <a:pt x="756" y="0"/>
                    <a:pt x="756" y="0"/>
                    <a:pt x="7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88" name="Freeform 791"/>
            <p:cNvSpPr>
              <a:spLocks/>
            </p:cNvSpPr>
            <p:nvPr/>
          </p:nvSpPr>
          <p:spPr bwMode="auto">
            <a:xfrm>
              <a:off x="289834" y="3006838"/>
              <a:ext cx="2841625" cy="1789113"/>
            </a:xfrm>
            <a:custGeom>
              <a:avLst/>
              <a:gdLst>
                <a:gd name="T0" fmla="*/ 756 w 756"/>
                <a:gd name="T1" fmla="*/ 476 h 476"/>
                <a:gd name="T2" fmla="*/ 756 w 756"/>
                <a:gd name="T3" fmla="*/ 19 h 476"/>
                <a:gd name="T4" fmla="*/ 737 w 756"/>
                <a:gd name="T5" fmla="*/ 0 h 476"/>
                <a:gd name="T6" fmla="*/ 19 w 756"/>
                <a:gd name="T7" fmla="*/ 0 h 476"/>
                <a:gd name="T8" fmla="*/ 0 w 756"/>
                <a:gd name="T9" fmla="*/ 19 h 476"/>
                <a:gd name="T10" fmla="*/ 0 w 756"/>
                <a:gd name="T11" fmla="*/ 476 h 476"/>
                <a:gd name="T12" fmla="*/ 756 w 756"/>
                <a:gd name="T13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6" h="476">
                  <a:moveTo>
                    <a:pt x="756" y="476"/>
                  </a:moveTo>
                  <a:cubicBezTo>
                    <a:pt x="756" y="19"/>
                    <a:pt x="756" y="19"/>
                    <a:pt x="756" y="19"/>
                  </a:cubicBezTo>
                  <a:cubicBezTo>
                    <a:pt x="756" y="8"/>
                    <a:pt x="747" y="0"/>
                    <a:pt x="73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756" y="476"/>
                    <a:pt x="756" y="476"/>
                    <a:pt x="756" y="476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89" name="Rectangle 793"/>
            <p:cNvSpPr>
              <a:spLocks noChangeArrowheads="1"/>
            </p:cNvSpPr>
            <p:nvPr/>
          </p:nvSpPr>
          <p:spPr bwMode="auto">
            <a:xfrm>
              <a:off x="407309" y="3114788"/>
              <a:ext cx="2608263" cy="156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90" name="Freeform 794"/>
            <p:cNvSpPr>
              <a:spLocks/>
            </p:cNvSpPr>
            <p:nvPr/>
          </p:nvSpPr>
          <p:spPr bwMode="auto">
            <a:xfrm>
              <a:off x="1669372" y="3799001"/>
              <a:ext cx="15875" cy="11113"/>
            </a:xfrm>
            <a:custGeom>
              <a:avLst/>
              <a:gdLst>
                <a:gd name="T0" fmla="*/ 7 w 10"/>
                <a:gd name="T1" fmla="*/ 0 h 7"/>
                <a:gd name="T2" fmla="*/ 5 w 10"/>
                <a:gd name="T3" fmla="*/ 3 h 7"/>
                <a:gd name="T4" fmla="*/ 3 w 10"/>
                <a:gd name="T5" fmla="*/ 0 h 7"/>
                <a:gd name="T6" fmla="*/ 0 w 10"/>
                <a:gd name="T7" fmla="*/ 0 h 7"/>
                <a:gd name="T8" fmla="*/ 0 w 10"/>
                <a:gd name="T9" fmla="*/ 3 h 7"/>
                <a:gd name="T10" fmla="*/ 0 w 10"/>
                <a:gd name="T11" fmla="*/ 3 h 7"/>
                <a:gd name="T12" fmla="*/ 3 w 10"/>
                <a:gd name="T13" fmla="*/ 5 h 7"/>
                <a:gd name="T14" fmla="*/ 5 w 10"/>
                <a:gd name="T15" fmla="*/ 5 h 7"/>
                <a:gd name="T16" fmla="*/ 10 w 10"/>
                <a:gd name="T17" fmla="*/ 7 h 7"/>
                <a:gd name="T18" fmla="*/ 10 w 10"/>
                <a:gd name="T19" fmla="*/ 3 h 7"/>
                <a:gd name="T20" fmla="*/ 10 w 10"/>
                <a:gd name="T21" fmla="*/ 0 h 7"/>
                <a:gd name="T22" fmla="*/ 7 w 10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7">
                  <a:moveTo>
                    <a:pt x="7" y="0"/>
                  </a:moveTo>
                  <a:lnTo>
                    <a:pt x="5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5"/>
                  </a:lnTo>
                  <a:lnTo>
                    <a:pt x="5" y="5"/>
                  </a:lnTo>
                  <a:lnTo>
                    <a:pt x="10" y="7"/>
                  </a:lnTo>
                  <a:lnTo>
                    <a:pt x="10" y="3"/>
                  </a:lnTo>
                  <a:lnTo>
                    <a:pt x="1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91" name="Freeform 795"/>
            <p:cNvSpPr>
              <a:spLocks/>
            </p:cNvSpPr>
            <p:nvPr/>
          </p:nvSpPr>
          <p:spPr bwMode="auto">
            <a:xfrm>
              <a:off x="1643972" y="3773601"/>
              <a:ext cx="6350" cy="19050"/>
            </a:xfrm>
            <a:custGeom>
              <a:avLst/>
              <a:gdLst>
                <a:gd name="T0" fmla="*/ 0 w 4"/>
                <a:gd name="T1" fmla="*/ 4 h 12"/>
                <a:gd name="T2" fmla="*/ 0 w 4"/>
                <a:gd name="T3" fmla="*/ 9 h 12"/>
                <a:gd name="T4" fmla="*/ 0 w 4"/>
                <a:gd name="T5" fmla="*/ 12 h 12"/>
                <a:gd name="T6" fmla="*/ 2 w 4"/>
                <a:gd name="T7" fmla="*/ 12 h 12"/>
                <a:gd name="T8" fmla="*/ 2 w 4"/>
                <a:gd name="T9" fmla="*/ 12 h 12"/>
                <a:gd name="T10" fmla="*/ 4 w 4"/>
                <a:gd name="T11" fmla="*/ 12 h 12"/>
                <a:gd name="T12" fmla="*/ 4 w 4"/>
                <a:gd name="T13" fmla="*/ 9 h 12"/>
                <a:gd name="T14" fmla="*/ 4 w 4"/>
                <a:gd name="T15" fmla="*/ 9 h 12"/>
                <a:gd name="T16" fmla="*/ 4 w 4"/>
                <a:gd name="T17" fmla="*/ 2 h 12"/>
                <a:gd name="T18" fmla="*/ 4 w 4"/>
                <a:gd name="T19" fmla="*/ 2 h 12"/>
                <a:gd name="T20" fmla="*/ 4 w 4"/>
                <a:gd name="T21" fmla="*/ 0 h 12"/>
                <a:gd name="T22" fmla="*/ 4 w 4"/>
                <a:gd name="T23" fmla="*/ 0 h 12"/>
                <a:gd name="T24" fmla="*/ 2 w 4"/>
                <a:gd name="T25" fmla="*/ 0 h 12"/>
                <a:gd name="T26" fmla="*/ 0 w 4"/>
                <a:gd name="T27" fmla="*/ 2 h 12"/>
                <a:gd name="T28" fmla="*/ 0 w 4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12">
                  <a:moveTo>
                    <a:pt x="0" y="4"/>
                  </a:moveTo>
                  <a:lnTo>
                    <a:pt x="0" y="9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92" name="Freeform 796"/>
            <p:cNvSpPr>
              <a:spLocks/>
            </p:cNvSpPr>
            <p:nvPr/>
          </p:nvSpPr>
          <p:spPr bwMode="auto">
            <a:xfrm>
              <a:off x="1647147" y="3757726"/>
              <a:ext cx="3175" cy="11113"/>
            </a:xfrm>
            <a:custGeom>
              <a:avLst/>
              <a:gdLst>
                <a:gd name="T0" fmla="*/ 2 w 2"/>
                <a:gd name="T1" fmla="*/ 0 h 7"/>
                <a:gd name="T2" fmla="*/ 0 w 2"/>
                <a:gd name="T3" fmla="*/ 0 h 7"/>
                <a:gd name="T4" fmla="*/ 0 w 2"/>
                <a:gd name="T5" fmla="*/ 3 h 7"/>
                <a:gd name="T6" fmla="*/ 0 w 2"/>
                <a:gd name="T7" fmla="*/ 3 h 7"/>
                <a:gd name="T8" fmla="*/ 0 w 2"/>
                <a:gd name="T9" fmla="*/ 7 h 7"/>
                <a:gd name="T10" fmla="*/ 0 w 2"/>
                <a:gd name="T11" fmla="*/ 7 h 7"/>
                <a:gd name="T12" fmla="*/ 0 w 2"/>
                <a:gd name="T13" fmla="*/ 7 h 7"/>
                <a:gd name="T14" fmla="*/ 2 w 2"/>
                <a:gd name="T15" fmla="*/ 3 h 7"/>
                <a:gd name="T16" fmla="*/ 2 w 2"/>
                <a:gd name="T17" fmla="*/ 0 h 7"/>
                <a:gd name="T18" fmla="*/ 2 w 2"/>
                <a:gd name="T19" fmla="*/ 0 h 7"/>
                <a:gd name="T20" fmla="*/ 2 w 2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93" name="Freeform 797"/>
            <p:cNvSpPr>
              <a:spLocks/>
            </p:cNvSpPr>
            <p:nvPr/>
          </p:nvSpPr>
          <p:spPr bwMode="auto">
            <a:xfrm>
              <a:off x="1737634" y="3821226"/>
              <a:ext cx="14288" cy="4763"/>
            </a:xfrm>
            <a:custGeom>
              <a:avLst/>
              <a:gdLst>
                <a:gd name="T0" fmla="*/ 0 w 9"/>
                <a:gd name="T1" fmla="*/ 0 h 3"/>
                <a:gd name="T2" fmla="*/ 0 w 9"/>
                <a:gd name="T3" fmla="*/ 3 h 3"/>
                <a:gd name="T4" fmla="*/ 2 w 9"/>
                <a:gd name="T5" fmla="*/ 3 h 3"/>
                <a:gd name="T6" fmla="*/ 5 w 9"/>
                <a:gd name="T7" fmla="*/ 3 h 3"/>
                <a:gd name="T8" fmla="*/ 7 w 9"/>
                <a:gd name="T9" fmla="*/ 3 h 3"/>
                <a:gd name="T10" fmla="*/ 7 w 9"/>
                <a:gd name="T11" fmla="*/ 3 h 3"/>
                <a:gd name="T12" fmla="*/ 9 w 9"/>
                <a:gd name="T13" fmla="*/ 3 h 3"/>
                <a:gd name="T14" fmla="*/ 9 w 9"/>
                <a:gd name="T15" fmla="*/ 3 h 3"/>
                <a:gd name="T16" fmla="*/ 7 w 9"/>
                <a:gd name="T17" fmla="*/ 0 h 3"/>
                <a:gd name="T18" fmla="*/ 7 w 9"/>
                <a:gd name="T19" fmla="*/ 0 h 3"/>
                <a:gd name="T20" fmla="*/ 5 w 9"/>
                <a:gd name="T21" fmla="*/ 0 h 3"/>
                <a:gd name="T22" fmla="*/ 5 w 9"/>
                <a:gd name="T23" fmla="*/ 0 h 3"/>
                <a:gd name="T24" fmla="*/ 2 w 9"/>
                <a:gd name="T25" fmla="*/ 0 h 3"/>
                <a:gd name="T26" fmla="*/ 2 w 9"/>
                <a:gd name="T27" fmla="*/ 0 h 3"/>
                <a:gd name="T28" fmla="*/ 0 w 9"/>
                <a:gd name="T29" fmla="*/ 0 h 3"/>
                <a:gd name="T30" fmla="*/ 0 w 9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3">
                  <a:moveTo>
                    <a:pt x="0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94" name="Freeform 798"/>
            <p:cNvSpPr>
              <a:spLocks/>
            </p:cNvSpPr>
            <p:nvPr/>
          </p:nvSpPr>
          <p:spPr bwMode="auto">
            <a:xfrm>
              <a:off x="2677434" y="3416413"/>
              <a:ext cx="22225" cy="7938"/>
            </a:xfrm>
            <a:custGeom>
              <a:avLst/>
              <a:gdLst>
                <a:gd name="T0" fmla="*/ 7 w 14"/>
                <a:gd name="T1" fmla="*/ 5 h 5"/>
                <a:gd name="T2" fmla="*/ 12 w 14"/>
                <a:gd name="T3" fmla="*/ 5 h 5"/>
                <a:gd name="T4" fmla="*/ 14 w 14"/>
                <a:gd name="T5" fmla="*/ 2 h 5"/>
                <a:gd name="T6" fmla="*/ 14 w 14"/>
                <a:gd name="T7" fmla="*/ 2 h 5"/>
                <a:gd name="T8" fmla="*/ 14 w 14"/>
                <a:gd name="T9" fmla="*/ 0 h 5"/>
                <a:gd name="T10" fmla="*/ 12 w 14"/>
                <a:gd name="T11" fmla="*/ 0 h 5"/>
                <a:gd name="T12" fmla="*/ 12 w 14"/>
                <a:gd name="T13" fmla="*/ 0 h 5"/>
                <a:gd name="T14" fmla="*/ 7 w 14"/>
                <a:gd name="T15" fmla="*/ 0 h 5"/>
                <a:gd name="T16" fmla="*/ 5 w 14"/>
                <a:gd name="T17" fmla="*/ 0 h 5"/>
                <a:gd name="T18" fmla="*/ 2 w 14"/>
                <a:gd name="T19" fmla="*/ 0 h 5"/>
                <a:gd name="T20" fmla="*/ 0 w 14"/>
                <a:gd name="T21" fmla="*/ 0 h 5"/>
                <a:gd name="T22" fmla="*/ 0 w 14"/>
                <a:gd name="T23" fmla="*/ 0 h 5"/>
                <a:gd name="T24" fmla="*/ 2 w 14"/>
                <a:gd name="T25" fmla="*/ 2 h 5"/>
                <a:gd name="T26" fmla="*/ 7 w 14"/>
                <a:gd name="T2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5">
                  <a:moveTo>
                    <a:pt x="7" y="5"/>
                  </a:moveTo>
                  <a:lnTo>
                    <a:pt x="12" y="5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95" name="Freeform 799"/>
            <p:cNvSpPr>
              <a:spLocks/>
            </p:cNvSpPr>
            <p:nvPr/>
          </p:nvSpPr>
          <p:spPr bwMode="auto">
            <a:xfrm>
              <a:off x="2677434" y="3416413"/>
              <a:ext cx="22225" cy="7938"/>
            </a:xfrm>
            <a:custGeom>
              <a:avLst/>
              <a:gdLst>
                <a:gd name="T0" fmla="*/ 7 w 14"/>
                <a:gd name="T1" fmla="*/ 5 h 5"/>
                <a:gd name="T2" fmla="*/ 12 w 14"/>
                <a:gd name="T3" fmla="*/ 5 h 5"/>
                <a:gd name="T4" fmla="*/ 14 w 14"/>
                <a:gd name="T5" fmla="*/ 2 h 5"/>
                <a:gd name="T6" fmla="*/ 14 w 14"/>
                <a:gd name="T7" fmla="*/ 2 h 5"/>
                <a:gd name="T8" fmla="*/ 14 w 14"/>
                <a:gd name="T9" fmla="*/ 0 h 5"/>
                <a:gd name="T10" fmla="*/ 12 w 14"/>
                <a:gd name="T11" fmla="*/ 0 h 5"/>
                <a:gd name="T12" fmla="*/ 12 w 14"/>
                <a:gd name="T13" fmla="*/ 0 h 5"/>
                <a:gd name="T14" fmla="*/ 7 w 14"/>
                <a:gd name="T15" fmla="*/ 0 h 5"/>
                <a:gd name="T16" fmla="*/ 5 w 14"/>
                <a:gd name="T17" fmla="*/ 0 h 5"/>
                <a:gd name="T18" fmla="*/ 2 w 14"/>
                <a:gd name="T19" fmla="*/ 0 h 5"/>
                <a:gd name="T20" fmla="*/ 0 w 14"/>
                <a:gd name="T21" fmla="*/ 0 h 5"/>
                <a:gd name="T22" fmla="*/ 0 w 14"/>
                <a:gd name="T23" fmla="*/ 0 h 5"/>
                <a:gd name="T24" fmla="*/ 2 w 14"/>
                <a:gd name="T25" fmla="*/ 2 h 5"/>
                <a:gd name="T26" fmla="*/ 7 w 14"/>
                <a:gd name="T2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5">
                  <a:moveTo>
                    <a:pt x="7" y="5"/>
                  </a:moveTo>
                  <a:lnTo>
                    <a:pt x="12" y="5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7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96" name="Freeform 800"/>
            <p:cNvSpPr>
              <a:spLocks/>
            </p:cNvSpPr>
            <p:nvPr/>
          </p:nvSpPr>
          <p:spPr bwMode="auto">
            <a:xfrm>
              <a:off x="2477409" y="3405301"/>
              <a:ext cx="7938" cy="6350"/>
            </a:xfrm>
            <a:custGeom>
              <a:avLst/>
              <a:gdLst>
                <a:gd name="T0" fmla="*/ 3 w 5"/>
                <a:gd name="T1" fmla="*/ 4 h 4"/>
                <a:gd name="T2" fmla="*/ 3 w 5"/>
                <a:gd name="T3" fmla="*/ 2 h 4"/>
                <a:gd name="T4" fmla="*/ 5 w 5"/>
                <a:gd name="T5" fmla="*/ 2 h 4"/>
                <a:gd name="T6" fmla="*/ 5 w 5"/>
                <a:gd name="T7" fmla="*/ 0 h 4"/>
                <a:gd name="T8" fmla="*/ 0 w 5"/>
                <a:gd name="T9" fmla="*/ 2 h 4"/>
                <a:gd name="T10" fmla="*/ 0 w 5"/>
                <a:gd name="T11" fmla="*/ 2 h 4"/>
                <a:gd name="T12" fmla="*/ 3 w 5"/>
                <a:gd name="T13" fmla="*/ 2 h 4"/>
                <a:gd name="T14" fmla="*/ 3 w 5"/>
                <a:gd name="T15" fmla="*/ 2 h 4"/>
                <a:gd name="T16" fmla="*/ 3 w 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97" name="Freeform 801"/>
            <p:cNvSpPr>
              <a:spLocks/>
            </p:cNvSpPr>
            <p:nvPr/>
          </p:nvSpPr>
          <p:spPr bwMode="auto">
            <a:xfrm>
              <a:off x="2477409" y="3405301"/>
              <a:ext cx="7938" cy="6350"/>
            </a:xfrm>
            <a:custGeom>
              <a:avLst/>
              <a:gdLst>
                <a:gd name="T0" fmla="*/ 3 w 5"/>
                <a:gd name="T1" fmla="*/ 4 h 4"/>
                <a:gd name="T2" fmla="*/ 3 w 5"/>
                <a:gd name="T3" fmla="*/ 2 h 4"/>
                <a:gd name="T4" fmla="*/ 5 w 5"/>
                <a:gd name="T5" fmla="*/ 2 h 4"/>
                <a:gd name="T6" fmla="*/ 5 w 5"/>
                <a:gd name="T7" fmla="*/ 0 h 4"/>
                <a:gd name="T8" fmla="*/ 0 w 5"/>
                <a:gd name="T9" fmla="*/ 2 h 4"/>
                <a:gd name="T10" fmla="*/ 0 w 5"/>
                <a:gd name="T11" fmla="*/ 2 h 4"/>
                <a:gd name="T12" fmla="*/ 3 w 5"/>
                <a:gd name="T13" fmla="*/ 2 h 4"/>
                <a:gd name="T14" fmla="*/ 3 w 5"/>
                <a:gd name="T15" fmla="*/ 2 h 4"/>
                <a:gd name="T16" fmla="*/ 3 w 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98" name="Freeform 802"/>
            <p:cNvSpPr>
              <a:spLocks/>
            </p:cNvSpPr>
            <p:nvPr/>
          </p:nvSpPr>
          <p:spPr bwMode="auto">
            <a:xfrm>
              <a:off x="2444072" y="3383076"/>
              <a:ext cx="22225" cy="11113"/>
            </a:xfrm>
            <a:custGeom>
              <a:avLst/>
              <a:gdLst>
                <a:gd name="T0" fmla="*/ 5 w 14"/>
                <a:gd name="T1" fmla="*/ 4 h 7"/>
                <a:gd name="T2" fmla="*/ 5 w 14"/>
                <a:gd name="T3" fmla="*/ 7 h 7"/>
                <a:gd name="T4" fmla="*/ 7 w 14"/>
                <a:gd name="T5" fmla="*/ 7 h 7"/>
                <a:gd name="T6" fmla="*/ 14 w 14"/>
                <a:gd name="T7" fmla="*/ 7 h 7"/>
                <a:gd name="T8" fmla="*/ 14 w 14"/>
                <a:gd name="T9" fmla="*/ 4 h 7"/>
                <a:gd name="T10" fmla="*/ 12 w 14"/>
                <a:gd name="T11" fmla="*/ 4 h 7"/>
                <a:gd name="T12" fmla="*/ 10 w 14"/>
                <a:gd name="T13" fmla="*/ 2 h 7"/>
                <a:gd name="T14" fmla="*/ 10 w 14"/>
                <a:gd name="T15" fmla="*/ 0 h 7"/>
                <a:gd name="T16" fmla="*/ 5 w 14"/>
                <a:gd name="T17" fmla="*/ 0 h 7"/>
                <a:gd name="T18" fmla="*/ 2 w 14"/>
                <a:gd name="T19" fmla="*/ 2 h 7"/>
                <a:gd name="T20" fmla="*/ 2 w 14"/>
                <a:gd name="T21" fmla="*/ 4 h 7"/>
                <a:gd name="T22" fmla="*/ 0 w 14"/>
                <a:gd name="T23" fmla="*/ 4 h 7"/>
                <a:gd name="T24" fmla="*/ 2 w 14"/>
                <a:gd name="T25" fmla="*/ 4 h 7"/>
                <a:gd name="T26" fmla="*/ 5 w 14"/>
                <a:gd name="T2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7">
                  <a:moveTo>
                    <a:pt x="5" y="4"/>
                  </a:moveTo>
                  <a:lnTo>
                    <a:pt x="5" y="7"/>
                  </a:lnTo>
                  <a:lnTo>
                    <a:pt x="7" y="7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799" name="Freeform 803"/>
            <p:cNvSpPr>
              <a:spLocks/>
            </p:cNvSpPr>
            <p:nvPr/>
          </p:nvSpPr>
          <p:spPr bwMode="auto">
            <a:xfrm>
              <a:off x="2444072" y="3383076"/>
              <a:ext cx="22225" cy="11113"/>
            </a:xfrm>
            <a:custGeom>
              <a:avLst/>
              <a:gdLst>
                <a:gd name="T0" fmla="*/ 5 w 14"/>
                <a:gd name="T1" fmla="*/ 4 h 7"/>
                <a:gd name="T2" fmla="*/ 5 w 14"/>
                <a:gd name="T3" fmla="*/ 7 h 7"/>
                <a:gd name="T4" fmla="*/ 7 w 14"/>
                <a:gd name="T5" fmla="*/ 7 h 7"/>
                <a:gd name="T6" fmla="*/ 14 w 14"/>
                <a:gd name="T7" fmla="*/ 7 h 7"/>
                <a:gd name="T8" fmla="*/ 14 w 14"/>
                <a:gd name="T9" fmla="*/ 4 h 7"/>
                <a:gd name="T10" fmla="*/ 12 w 14"/>
                <a:gd name="T11" fmla="*/ 4 h 7"/>
                <a:gd name="T12" fmla="*/ 10 w 14"/>
                <a:gd name="T13" fmla="*/ 2 h 7"/>
                <a:gd name="T14" fmla="*/ 10 w 14"/>
                <a:gd name="T15" fmla="*/ 0 h 7"/>
                <a:gd name="T16" fmla="*/ 5 w 14"/>
                <a:gd name="T17" fmla="*/ 0 h 7"/>
                <a:gd name="T18" fmla="*/ 2 w 14"/>
                <a:gd name="T19" fmla="*/ 2 h 7"/>
                <a:gd name="T20" fmla="*/ 2 w 14"/>
                <a:gd name="T21" fmla="*/ 4 h 7"/>
                <a:gd name="T22" fmla="*/ 0 w 14"/>
                <a:gd name="T23" fmla="*/ 4 h 7"/>
                <a:gd name="T24" fmla="*/ 2 w 14"/>
                <a:gd name="T25" fmla="*/ 4 h 7"/>
                <a:gd name="T26" fmla="*/ 5 w 14"/>
                <a:gd name="T2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7">
                  <a:moveTo>
                    <a:pt x="5" y="4"/>
                  </a:moveTo>
                  <a:lnTo>
                    <a:pt x="5" y="7"/>
                  </a:lnTo>
                  <a:lnTo>
                    <a:pt x="7" y="7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5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00" name="Freeform 804"/>
            <p:cNvSpPr>
              <a:spLocks/>
            </p:cNvSpPr>
            <p:nvPr/>
          </p:nvSpPr>
          <p:spPr bwMode="auto">
            <a:xfrm>
              <a:off x="2444072" y="3378313"/>
              <a:ext cx="7938" cy="7938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2 w 5"/>
                <a:gd name="T7" fmla="*/ 5 h 5"/>
                <a:gd name="T8" fmla="*/ 2 w 5"/>
                <a:gd name="T9" fmla="*/ 3 h 5"/>
                <a:gd name="T10" fmla="*/ 5 w 5"/>
                <a:gd name="T11" fmla="*/ 3 h 5"/>
                <a:gd name="T12" fmla="*/ 2 w 5"/>
                <a:gd name="T13" fmla="*/ 3 h 5"/>
                <a:gd name="T14" fmla="*/ 5 w 5"/>
                <a:gd name="T15" fmla="*/ 0 h 5"/>
                <a:gd name="T16" fmla="*/ 2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2" y="3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01" name="Freeform 805"/>
            <p:cNvSpPr>
              <a:spLocks/>
            </p:cNvSpPr>
            <p:nvPr/>
          </p:nvSpPr>
          <p:spPr bwMode="auto">
            <a:xfrm>
              <a:off x="2444072" y="3378313"/>
              <a:ext cx="7938" cy="7938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2 w 5"/>
                <a:gd name="T7" fmla="*/ 5 h 5"/>
                <a:gd name="T8" fmla="*/ 2 w 5"/>
                <a:gd name="T9" fmla="*/ 3 h 5"/>
                <a:gd name="T10" fmla="*/ 5 w 5"/>
                <a:gd name="T11" fmla="*/ 3 h 5"/>
                <a:gd name="T12" fmla="*/ 2 w 5"/>
                <a:gd name="T13" fmla="*/ 3 h 5"/>
                <a:gd name="T14" fmla="*/ 5 w 5"/>
                <a:gd name="T15" fmla="*/ 0 h 5"/>
                <a:gd name="T16" fmla="*/ 2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2" y="3"/>
                  </a:lnTo>
                  <a:lnTo>
                    <a:pt x="5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02" name="Freeform 806"/>
            <p:cNvSpPr>
              <a:spLocks/>
            </p:cNvSpPr>
            <p:nvPr/>
          </p:nvSpPr>
          <p:spPr bwMode="auto">
            <a:xfrm>
              <a:off x="2413909" y="3378313"/>
              <a:ext cx="7938" cy="4763"/>
            </a:xfrm>
            <a:custGeom>
              <a:avLst/>
              <a:gdLst>
                <a:gd name="T0" fmla="*/ 5 w 5"/>
                <a:gd name="T1" fmla="*/ 3 h 3"/>
                <a:gd name="T2" fmla="*/ 3 w 5"/>
                <a:gd name="T3" fmla="*/ 0 h 3"/>
                <a:gd name="T4" fmla="*/ 0 w 5"/>
                <a:gd name="T5" fmla="*/ 0 h 3"/>
                <a:gd name="T6" fmla="*/ 5 w 5"/>
                <a:gd name="T7" fmla="*/ 3 h 3"/>
                <a:gd name="T8" fmla="*/ 5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03" name="Freeform 807"/>
            <p:cNvSpPr>
              <a:spLocks/>
            </p:cNvSpPr>
            <p:nvPr/>
          </p:nvSpPr>
          <p:spPr bwMode="auto">
            <a:xfrm>
              <a:off x="2413909" y="3378313"/>
              <a:ext cx="7938" cy="4763"/>
            </a:xfrm>
            <a:custGeom>
              <a:avLst/>
              <a:gdLst>
                <a:gd name="T0" fmla="*/ 5 w 5"/>
                <a:gd name="T1" fmla="*/ 3 h 3"/>
                <a:gd name="T2" fmla="*/ 3 w 5"/>
                <a:gd name="T3" fmla="*/ 0 h 3"/>
                <a:gd name="T4" fmla="*/ 0 w 5"/>
                <a:gd name="T5" fmla="*/ 0 h 3"/>
                <a:gd name="T6" fmla="*/ 5 w 5"/>
                <a:gd name="T7" fmla="*/ 3 h 3"/>
                <a:gd name="T8" fmla="*/ 5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04" name="Freeform 808"/>
            <p:cNvSpPr>
              <a:spLocks/>
            </p:cNvSpPr>
            <p:nvPr/>
          </p:nvSpPr>
          <p:spPr bwMode="auto">
            <a:xfrm>
              <a:off x="2425022" y="3352913"/>
              <a:ext cx="49213" cy="22225"/>
            </a:xfrm>
            <a:custGeom>
              <a:avLst/>
              <a:gdLst>
                <a:gd name="T0" fmla="*/ 0 w 31"/>
                <a:gd name="T1" fmla="*/ 9 h 14"/>
                <a:gd name="T2" fmla="*/ 3 w 31"/>
                <a:gd name="T3" fmla="*/ 9 h 14"/>
                <a:gd name="T4" fmla="*/ 5 w 31"/>
                <a:gd name="T5" fmla="*/ 11 h 14"/>
                <a:gd name="T6" fmla="*/ 3 w 31"/>
                <a:gd name="T7" fmla="*/ 11 h 14"/>
                <a:gd name="T8" fmla="*/ 10 w 31"/>
                <a:gd name="T9" fmla="*/ 14 h 14"/>
                <a:gd name="T10" fmla="*/ 10 w 31"/>
                <a:gd name="T11" fmla="*/ 11 h 14"/>
                <a:gd name="T12" fmla="*/ 10 w 31"/>
                <a:gd name="T13" fmla="*/ 9 h 14"/>
                <a:gd name="T14" fmla="*/ 10 w 31"/>
                <a:gd name="T15" fmla="*/ 9 h 14"/>
                <a:gd name="T16" fmla="*/ 12 w 31"/>
                <a:gd name="T17" fmla="*/ 9 h 14"/>
                <a:gd name="T18" fmla="*/ 12 w 31"/>
                <a:gd name="T19" fmla="*/ 11 h 14"/>
                <a:gd name="T20" fmla="*/ 14 w 31"/>
                <a:gd name="T21" fmla="*/ 11 h 14"/>
                <a:gd name="T22" fmla="*/ 17 w 31"/>
                <a:gd name="T23" fmla="*/ 9 h 14"/>
                <a:gd name="T24" fmla="*/ 19 w 31"/>
                <a:gd name="T25" fmla="*/ 9 h 14"/>
                <a:gd name="T26" fmla="*/ 19 w 31"/>
                <a:gd name="T27" fmla="*/ 11 h 14"/>
                <a:gd name="T28" fmla="*/ 22 w 31"/>
                <a:gd name="T29" fmla="*/ 11 h 14"/>
                <a:gd name="T30" fmla="*/ 26 w 31"/>
                <a:gd name="T31" fmla="*/ 9 h 14"/>
                <a:gd name="T32" fmla="*/ 24 w 31"/>
                <a:gd name="T33" fmla="*/ 9 h 14"/>
                <a:gd name="T34" fmla="*/ 19 w 31"/>
                <a:gd name="T35" fmla="*/ 9 h 14"/>
                <a:gd name="T36" fmla="*/ 19 w 31"/>
                <a:gd name="T37" fmla="*/ 7 h 14"/>
                <a:gd name="T38" fmla="*/ 22 w 31"/>
                <a:gd name="T39" fmla="*/ 4 h 14"/>
                <a:gd name="T40" fmla="*/ 22 w 31"/>
                <a:gd name="T41" fmla="*/ 4 h 14"/>
                <a:gd name="T42" fmla="*/ 22 w 31"/>
                <a:gd name="T43" fmla="*/ 4 h 14"/>
                <a:gd name="T44" fmla="*/ 22 w 31"/>
                <a:gd name="T45" fmla="*/ 7 h 14"/>
                <a:gd name="T46" fmla="*/ 22 w 31"/>
                <a:gd name="T47" fmla="*/ 7 h 14"/>
                <a:gd name="T48" fmla="*/ 24 w 31"/>
                <a:gd name="T49" fmla="*/ 9 h 14"/>
                <a:gd name="T50" fmla="*/ 26 w 31"/>
                <a:gd name="T51" fmla="*/ 9 h 14"/>
                <a:gd name="T52" fmla="*/ 26 w 31"/>
                <a:gd name="T53" fmla="*/ 9 h 14"/>
                <a:gd name="T54" fmla="*/ 31 w 31"/>
                <a:gd name="T55" fmla="*/ 7 h 14"/>
                <a:gd name="T56" fmla="*/ 29 w 31"/>
                <a:gd name="T57" fmla="*/ 7 h 14"/>
                <a:gd name="T58" fmla="*/ 31 w 31"/>
                <a:gd name="T59" fmla="*/ 4 h 14"/>
                <a:gd name="T60" fmla="*/ 31 w 31"/>
                <a:gd name="T61" fmla="*/ 4 h 14"/>
                <a:gd name="T62" fmla="*/ 29 w 31"/>
                <a:gd name="T63" fmla="*/ 4 h 14"/>
                <a:gd name="T64" fmla="*/ 26 w 31"/>
                <a:gd name="T65" fmla="*/ 2 h 14"/>
                <a:gd name="T66" fmla="*/ 24 w 31"/>
                <a:gd name="T67" fmla="*/ 2 h 14"/>
                <a:gd name="T68" fmla="*/ 22 w 31"/>
                <a:gd name="T69" fmla="*/ 2 h 14"/>
                <a:gd name="T70" fmla="*/ 19 w 31"/>
                <a:gd name="T71" fmla="*/ 2 h 14"/>
                <a:gd name="T72" fmla="*/ 19 w 31"/>
                <a:gd name="T73" fmla="*/ 2 h 14"/>
                <a:gd name="T74" fmla="*/ 17 w 31"/>
                <a:gd name="T75" fmla="*/ 0 h 14"/>
                <a:gd name="T76" fmla="*/ 17 w 31"/>
                <a:gd name="T77" fmla="*/ 0 h 14"/>
                <a:gd name="T78" fmla="*/ 14 w 31"/>
                <a:gd name="T79" fmla="*/ 2 h 14"/>
                <a:gd name="T80" fmla="*/ 14 w 31"/>
                <a:gd name="T81" fmla="*/ 4 h 14"/>
                <a:gd name="T82" fmla="*/ 12 w 31"/>
                <a:gd name="T83" fmla="*/ 4 h 14"/>
                <a:gd name="T84" fmla="*/ 12 w 31"/>
                <a:gd name="T85" fmla="*/ 4 h 14"/>
                <a:gd name="T86" fmla="*/ 12 w 31"/>
                <a:gd name="T87" fmla="*/ 4 h 14"/>
                <a:gd name="T88" fmla="*/ 10 w 31"/>
                <a:gd name="T89" fmla="*/ 2 h 14"/>
                <a:gd name="T90" fmla="*/ 10 w 31"/>
                <a:gd name="T91" fmla="*/ 2 h 14"/>
                <a:gd name="T92" fmla="*/ 12 w 31"/>
                <a:gd name="T93" fmla="*/ 2 h 14"/>
                <a:gd name="T94" fmla="*/ 7 w 31"/>
                <a:gd name="T95" fmla="*/ 0 h 14"/>
                <a:gd name="T96" fmla="*/ 5 w 31"/>
                <a:gd name="T97" fmla="*/ 2 h 14"/>
                <a:gd name="T98" fmla="*/ 5 w 31"/>
                <a:gd name="T99" fmla="*/ 2 h 14"/>
                <a:gd name="T100" fmla="*/ 0 w 31"/>
                <a:gd name="T101" fmla="*/ 2 h 14"/>
                <a:gd name="T102" fmla="*/ 0 w 31"/>
                <a:gd name="T103" fmla="*/ 2 h 14"/>
                <a:gd name="T104" fmla="*/ 3 w 31"/>
                <a:gd name="T105" fmla="*/ 4 h 14"/>
                <a:gd name="T106" fmla="*/ 0 w 31"/>
                <a:gd name="T107" fmla="*/ 4 h 14"/>
                <a:gd name="T108" fmla="*/ 0 w 31"/>
                <a:gd name="T109" fmla="*/ 4 h 14"/>
                <a:gd name="T110" fmla="*/ 0 w 31"/>
                <a:gd name="T111" fmla="*/ 7 h 14"/>
                <a:gd name="T112" fmla="*/ 0 w 31"/>
                <a:gd name="T113" fmla="*/ 7 h 14"/>
                <a:gd name="T114" fmla="*/ 0 w 31"/>
                <a:gd name="T11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" h="14">
                  <a:moveTo>
                    <a:pt x="0" y="9"/>
                  </a:moveTo>
                  <a:lnTo>
                    <a:pt x="3" y="9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0" y="14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22" y="11"/>
                  </a:lnTo>
                  <a:lnTo>
                    <a:pt x="26" y="9"/>
                  </a:lnTo>
                  <a:lnTo>
                    <a:pt x="24" y="9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31" y="7"/>
                  </a:lnTo>
                  <a:lnTo>
                    <a:pt x="29" y="7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05" name="Freeform 809"/>
            <p:cNvSpPr>
              <a:spLocks/>
            </p:cNvSpPr>
            <p:nvPr/>
          </p:nvSpPr>
          <p:spPr bwMode="auto">
            <a:xfrm>
              <a:off x="2425022" y="3352913"/>
              <a:ext cx="49213" cy="22225"/>
            </a:xfrm>
            <a:custGeom>
              <a:avLst/>
              <a:gdLst>
                <a:gd name="T0" fmla="*/ 0 w 31"/>
                <a:gd name="T1" fmla="*/ 9 h 14"/>
                <a:gd name="T2" fmla="*/ 3 w 31"/>
                <a:gd name="T3" fmla="*/ 9 h 14"/>
                <a:gd name="T4" fmla="*/ 5 w 31"/>
                <a:gd name="T5" fmla="*/ 11 h 14"/>
                <a:gd name="T6" fmla="*/ 3 w 31"/>
                <a:gd name="T7" fmla="*/ 11 h 14"/>
                <a:gd name="T8" fmla="*/ 10 w 31"/>
                <a:gd name="T9" fmla="*/ 14 h 14"/>
                <a:gd name="T10" fmla="*/ 10 w 31"/>
                <a:gd name="T11" fmla="*/ 11 h 14"/>
                <a:gd name="T12" fmla="*/ 10 w 31"/>
                <a:gd name="T13" fmla="*/ 9 h 14"/>
                <a:gd name="T14" fmla="*/ 10 w 31"/>
                <a:gd name="T15" fmla="*/ 9 h 14"/>
                <a:gd name="T16" fmla="*/ 12 w 31"/>
                <a:gd name="T17" fmla="*/ 9 h 14"/>
                <a:gd name="T18" fmla="*/ 12 w 31"/>
                <a:gd name="T19" fmla="*/ 11 h 14"/>
                <a:gd name="T20" fmla="*/ 14 w 31"/>
                <a:gd name="T21" fmla="*/ 11 h 14"/>
                <a:gd name="T22" fmla="*/ 17 w 31"/>
                <a:gd name="T23" fmla="*/ 9 h 14"/>
                <a:gd name="T24" fmla="*/ 19 w 31"/>
                <a:gd name="T25" fmla="*/ 9 h 14"/>
                <a:gd name="T26" fmla="*/ 19 w 31"/>
                <a:gd name="T27" fmla="*/ 11 h 14"/>
                <a:gd name="T28" fmla="*/ 22 w 31"/>
                <a:gd name="T29" fmla="*/ 11 h 14"/>
                <a:gd name="T30" fmla="*/ 26 w 31"/>
                <a:gd name="T31" fmla="*/ 9 h 14"/>
                <a:gd name="T32" fmla="*/ 24 w 31"/>
                <a:gd name="T33" fmla="*/ 9 h 14"/>
                <a:gd name="T34" fmla="*/ 19 w 31"/>
                <a:gd name="T35" fmla="*/ 9 h 14"/>
                <a:gd name="T36" fmla="*/ 19 w 31"/>
                <a:gd name="T37" fmla="*/ 7 h 14"/>
                <a:gd name="T38" fmla="*/ 22 w 31"/>
                <a:gd name="T39" fmla="*/ 4 h 14"/>
                <a:gd name="T40" fmla="*/ 22 w 31"/>
                <a:gd name="T41" fmla="*/ 4 h 14"/>
                <a:gd name="T42" fmla="*/ 22 w 31"/>
                <a:gd name="T43" fmla="*/ 4 h 14"/>
                <a:gd name="T44" fmla="*/ 22 w 31"/>
                <a:gd name="T45" fmla="*/ 7 h 14"/>
                <a:gd name="T46" fmla="*/ 22 w 31"/>
                <a:gd name="T47" fmla="*/ 7 h 14"/>
                <a:gd name="T48" fmla="*/ 24 w 31"/>
                <a:gd name="T49" fmla="*/ 9 h 14"/>
                <a:gd name="T50" fmla="*/ 26 w 31"/>
                <a:gd name="T51" fmla="*/ 9 h 14"/>
                <a:gd name="T52" fmla="*/ 26 w 31"/>
                <a:gd name="T53" fmla="*/ 9 h 14"/>
                <a:gd name="T54" fmla="*/ 31 w 31"/>
                <a:gd name="T55" fmla="*/ 7 h 14"/>
                <a:gd name="T56" fmla="*/ 29 w 31"/>
                <a:gd name="T57" fmla="*/ 7 h 14"/>
                <a:gd name="T58" fmla="*/ 31 w 31"/>
                <a:gd name="T59" fmla="*/ 4 h 14"/>
                <a:gd name="T60" fmla="*/ 31 w 31"/>
                <a:gd name="T61" fmla="*/ 4 h 14"/>
                <a:gd name="T62" fmla="*/ 29 w 31"/>
                <a:gd name="T63" fmla="*/ 4 h 14"/>
                <a:gd name="T64" fmla="*/ 26 w 31"/>
                <a:gd name="T65" fmla="*/ 2 h 14"/>
                <a:gd name="T66" fmla="*/ 24 w 31"/>
                <a:gd name="T67" fmla="*/ 2 h 14"/>
                <a:gd name="T68" fmla="*/ 22 w 31"/>
                <a:gd name="T69" fmla="*/ 2 h 14"/>
                <a:gd name="T70" fmla="*/ 19 w 31"/>
                <a:gd name="T71" fmla="*/ 2 h 14"/>
                <a:gd name="T72" fmla="*/ 19 w 31"/>
                <a:gd name="T73" fmla="*/ 2 h 14"/>
                <a:gd name="T74" fmla="*/ 17 w 31"/>
                <a:gd name="T75" fmla="*/ 0 h 14"/>
                <a:gd name="T76" fmla="*/ 17 w 31"/>
                <a:gd name="T77" fmla="*/ 0 h 14"/>
                <a:gd name="T78" fmla="*/ 14 w 31"/>
                <a:gd name="T79" fmla="*/ 2 h 14"/>
                <a:gd name="T80" fmla="*/ 14 w 31"/>
                <a:gd name="T81" fmla="*/ 4 h 14"/>
                <a:gd name="T82" fmla="*/ 12 w 31"/>
                <a:gd name="T83" fmla="*/ 4 h 14"/>
                <a:gd name="T84" fmla="*/ 12 w 31"/>
                <a:gd name="T85" fmla="*/ 4 h 14"/>
                <a:gd name="T86" fmla="*/ 12 w 31"/>
                <a:gd name="T87" fmla="*/ 4 h 14"/>
                <a:gd name="T88" fmla="*/ 10 w 31"/>
                <a:gd name="T89" fmla="*/ 2 h 14"/>
                <a:gd name="T90" fmla="*/ 10 w 31"/>
                <a:gd name="T91" fmla="*/ 2 h 14"/>
                <a:gd name="T92" fmla="*/ 12 w 31"/>
                <a:gd name="T93" fmla="*/ 2 h 14"/>
                <a:gd name="T94" fmla="*/ 7 w 31"/>
                <a:gd name="T95" fmla="*/ 0 h 14"/>
                <a:gd name="T96" fmla="*/ 5 w 31"/>
                <a:gd name="T97" fmla="*/ 2 h 14"/>
                <a:gd name="T98" fmla="*/ 5 w 31"/>
                <a:gd name="T99" fmla="*/ 2 h 14"/>
                <a:gd name="T100" fmla="*/ 0 w 31"/>
                <a:gd name="T101" fmla="*/ 2 h 14"/>
                <a:gd name="T102" fmla="*/ 0 w 31"/>
                <a:gd name="T103" fmla="*/ 2 h 14"/>
                <a:gd name="T104" fmla="*/ 3 w 31"/>
                <a:gd name="T105" fmla="*/ 4 h 14"/>
                <a:gd name="T106" fmla="*/ 0 w 31"/>
                <a:gd name="T107" fmla="*/ 4 h 14"/>
                <a:gd name="T108" fmla="*/ 0 w 31"/>
                <a:gd name="T109" fmla="*/ 4 h 14"/>
                <a:gd name="T110" fmla="*/ 0 w 31"/>
                <a:gd name="T111" fmla="*/ 7 h 14"/>
                <a:gd name="T112" fmla="*/ 0 w 31"/>
                <a:gd name="T113" fmla="*/ 7 h 14"/>
                <a:gd name="T114" fmla="*/ 0 w 31"/>
                <a:gd name="T11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" h="14">
                  <a:moveTo>
                    <a:pt x="0" y="9"/>
                  </a:moveTo>
                  <a:lnTo>
                    <a:pt x="3" y="9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0" y="14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22" y="11"/>
                  </a:lnTo>
                  <a:lnTo>
                    <a:pt x="26" y="9"/>
                  </a:lnTo>
                  <a:lnTo>
                    <a:pt x="24" y="9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31" y="7"/>
                  </a:lnTo>
                  <a:lnTo>
                    <a:pt x="29" y="7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06" name="Freeform 810"/>
            <p:cNvSpPr>
              <a:spLocks/>
            </p:cNvSpPr>
            <p:nvPr/>
          </p:nvSpPr>
          <p:spPr bwMode="auto">
            <a:xfrm>
              <a:off x="2482172" y="3359263"/>
              <a:ext cx="30163" cy="11113"/>
            </a:xfrm>
            <a:custGeom>
              <a:avLst/>
              <a:gdLst>
                <a:gd name="T0" fmla="*/ 2 w 19"/>
                <a:gd name="T1" fmla="*/ 3 h 7"/>
                <a:gd name="T2" fmla="*/ 5 w 19"/>
                <a:gd name="T3" fmla="*/ 5 h 7"/>
                <a:gd name="T4" fmla="*/ 5 w 19"/>
                <a:gd name="T5" fmla="*/ 5 h 7"/>
                <a:gd name="T6" fmla="*/ 9 w 19"/>
                <a:gd name="T7" fmla="*/ 7 h 7"/>
                <a:gd name="T8" fmla="*/ 14 w 19"/>
                <a:gd name="T9" fmla="*/ 7 h 7"/>
                <a:gd name="T10" fmla="*/ 16 w 19"/>
                <a:gd name="T11" fmla="*/ 7 h 7"/>
                <a:gd name="T12" fmla="*/ 19 w 19"/>
                <a:gd name="T13" fmla="*/ 5 h 7"/>
                <a:gd name="T14" fmla="*/ 16 w 19"/>
                <a:gd name="T15" fmla="*/ 5 h 7"/>
                <a:gd name="T16" fmla="*/ 14 w 19"/>
                <a:gd name="T17" fmla="*/ 3 h 7"/>
                <a:gd name="T18" fmla="*/ 9 w 19"/>
                <a:gd name="T19" fmla="*/ 3 h 7"/>
                <a:gd name="T20" fmla="*/ 9 w 19"/>
                <a:gd name="T21" fmla="*/ 3 h 7"/>
                <a:gd name="T22" fmla="*/ 5 w 19"/>
                <a:gd name="T23" fmla="*/ 3 h 7"/>
                <a:gd name="T24" fmla="*/ 2 w 19"/>
                <a:gd name="T25" fmla="*/ 0 h 7"/>
                <a:gd name="T26" fmla="*/ 0 w 19"/>
                <a:gd name="T27" fmla="*/ 0 h 7"/>
                <a:gd name="T28" fmla="*/ 0 w 19"/>
                <a:gd name="T29" fmla="*/ 3 h 7"/>
                <a:gd name="T30" fmla="*/ 2 w 19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7">
                  <a:moveTo>
                    <a:pt x="2" y="3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9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07" name="Freeform 811"/>
            <p:cNvSpPr>
              <a:spLocks/>
            </p:cNvSpPr>
            <p:nvPr/>
          </p:nvSpPr>
          <p:spPr bwMode="auto">
            <a:xfrm>
              <a:off x="2482172" y="3359263"/>
              <a:ext cx="30163" cy="11113"/>
            </a:xfrm>
            <a:custGeom>
              <a:avLst/>
              <a:gdLst>
                <a:gd name="T0" fmla="*/ 2 w 19"/>
                <a:gd name="T1" fmla="*/ 3 h 7"/>
                <a:gd name="T2" fmla="*/ 5 w 19"/>
                <a:gd name="T3" fmla="*/ 5 h 7"/>
                <a:gd name="T4" fmla="*/ 5 w 19"/>
                <a:gd name="T5" fmla="*/ 5 h 7"/>
                <a:gd name="T6" fmla="*/ 9 w 19"/>
                <a:gd name="T7" fmla="*/ 7 h 7"/>
                <a:gd name="T8" fmla="*/ 14 w 19"/>
                <a:gd name="T9" fmla="*/ 7 h 7"/>
                <a:gd name="T10" fmla="*/ 16 w 19"/>
                <a:gd name="T11" fmla="*/ 7 h 7"/>
                <a:gd name="T12" fmla="*/ 19 w 19"/>
                <a:gd name="T13" fmla="*/ 5 h 7"/>
                <a:gd name="T14" fmla="*/ 16 w 19"/>
                <a:gd name="T15" fmla="*/ 5 h 7"/>
                <a:gd name="T16" fmla="*/ 14 w 19"/>
                <a:gd name="T17" fmla="*/ 3 h 7"/>
                <a:gd name="T18" fmla="*/ 9 w 19"/>
                <a:gd name="T19" fmla="*/ 3 h 7"/>
                <a:gd name="T20" fmla="*/ 9 w 19"/>
                <a:gd name="T21" fmla="*/ 3 h 7"/>
                <a:gd name="T22" fmla="*/ 5 w 19"/>
                <a:gd name="T23" fmla="*/ 3 h 7"/>
                <a:gd name="T24" fmla="*/ 2 w 19"/>
                <a:gd name="T25" fmla="*/ 0 h 7"/>
                <a:gd name="T26" fmla="*/ 0 w 19"/>
                <a:gd name="T27" fmla="*/ 0 h 7"/>
                <a:gd name="T28" fmla="*/ 0 w 19"/>
                <a:gd name="T29" fmla="*/ 3 h 7"/>
                <a:gd name="T30" fmla="*/ 2 w 19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7">
                  <a:moveTo>
                    <a:pt x="2" y="3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9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08" name="Freeform 812"/>
            <p:cNvSpPr>
              <a:spLocks/>
            </p:cNvSpPr>
            <p:nvPr/>
          </p:nvSpPr>
          <p:spPr bwMode="auto">
            <a:xfrm>
              <a:off x="2496459" y="3344976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09" name="Freeform 813"/>
            <p:cNvSpPr>
              <a:spLocks/>
            </p:cNvSpPr>
            <p:nvPr/>
          </p:nvSpPr>
          <p:spPr bwMode="auto">
            <a:xfrm>
              <a:off x="2496459" y="3344976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10" name="Rectangle 814"/>
            <p:cNvSpPr>
              <a:spLocks noChangeArrowheads="1"/>
            </p:cNvSpPr>
            <p:nvPr/>
          </p:nvSpPr>
          <p:spPr bwMode="auto">
            <a:xfrm>
              <a:off x="2518684" y="3352913"/>
              <a:ext cx="4763" cy="3175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11" name="Rectangle 815"/>
            <p:cNvSpPr>
              <a:spLocks noChangeArrowheads="1"/>
            </p:cNvSpPr>
            <p:nvPr/>
          </p:nvSpPr>
          <p:spPr bwMode="auto">
            <a:xfrm>
              <a:off x="2518684" y="3352913"/>
              <a:ext cx="4763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12" name="Freeform 816"/>
            <p:cNvSpPr>
              <a:spLocks/>
            </p:cNvSpPr>
            <p:nvPr/>
          </p:nvSpPr>
          <p:spPr bwMode="auto">
            <a:xfrm>
              <a:off x="2425022" y="3416413"/>
              <a:ext cx="4763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3 w 3"/>
                <a:gd name="T4" fmla="*/ 0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13" name="Freeform 817"/>
            <p:cNvSpPr>
              <a:spLocks/>
            </p:cNvSpPr>
            <p:nvPr/>
          </p:nvSpPr>
          <p:spPr bwMode="auto">
            <a:xfrm>
              <a:off x="2425022" y="3416413"/>
              <a:ext cx="4763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3 w 3"/>
                <a:gd name="T4" fmla="*/ 0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14" name="Rectangle 818"/>
            <p:cNvSpPr>
              <a:spLocks noChangeArrowheads="1"/>
            </p:cNvSpPr>
            <p:nvPr/>
          </p:nvSpPr>
          <p:spPr bwMode="auto">
            <a:xfrm>
              <a:off x="2432959" y="3411651"/>
              <a:ext cx="3175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15" name="Rectangle 819"/>
            <p:cNvSpPr>
              <a:spLocks noChangeArrowheads="1"/>
            </p:cNvSpPr>
            <p:nvPr/>
          </p:nvSpPr>
          <p:spPr bwMode="auto">
            <a:xfrm>
              <a:off x="2432959" y="3411651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16" name="Freeform 820"/>
            <p:cNvSpPr>
              <a:spLocks/>
            </p:cNvSpPr>
            <p:nvPr/>
          </p:nvSpPr>
          <p:spPr bwMode="auto">
            <a:xfrm>
              <a:off x="2347234" y="3383076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2 h 2"/>
                <a:gd name="T8" fmla="*/ 0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17" name="Freeform 821"/>
            <p:cNvSpPr>
              <a:spLocks/>
            </p:cNvSpPr>
            <p:nvPr/>
          </p:nvSpPr>
          <p:spPr bwMode="auto">
            <a:xfrm>
              <a:off x="2347234" y="3383076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2 h 2"/>
                <a:gd name="T8" fmla="*/ 0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18" name="Freeform 822"/>
            <p:cNvSpPr>
              <a:spLocks/>
            </p:cNvSpPr>
            <p:nvPr/>
          </p:nvSpPr>
          <p:spPr bwMode="auto">
            <a:xfrm>
              <a:off x="2353584" y="3386251"/>
              <a:ext cx="4763" cy="3175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0 h 2"/>
                <a:gd name="T4" fmla="*/ 0 w 3"/>
                <a:gd name="T5" fmla="*/ 0 h 2"/>
                <a:gd name="T6" fmla="*/ 0 w 3"/>
                <a:gd name="T7" fmla="*/ 2 h 2"/>
                <a:gd name="T8" fmla="*/ 3 w 3"/>
                <a:gd name="T9" fmla="*/ 2 h 2"/>
                <a:gd name="T10" fmla="*/ 3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19" name="Freeform 823"/>
            <p:cNvSpPr>
              <a:spLocks/>
            </p:cNvSpPr>
            <p:nvPr/>
          </p:nvSpPr>
          <p:spPr bwMode="auto">
            <a:xfrm>
              <a:off x="2353584" y="3386251"/>
              <a:ext cx="4763" cy="3175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0 h 2"/>
                <a:gd name="T4" fmla="*/ 0 w 3"/>
                <a:gd name="T5" fmla="*/ 0 h 2"/>
                <a:gd name="T6" fmla="*/ 0 w 3"/>
                <a:gd name="T7" fmla="*/ 2 h 2"/>
                <a:gd name="T8" fmla="*/ 3 w 3"/>
                <a:gd name="T9" fmla="*/ 2 h 2"/>
                <a:gd name="T10" fmla="*/ 3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20" name="Freeform 824"/>
            <p:cNvSpPr>
              <a:spLocks/>
            </p:cNvSpPr>
            <p:nvPr/>
          </p:nvSpPr>
          <p:spPr bwMode="auto">
            <a:xfrm>
              <a:off x="2361522" y="3389426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21" name="Freeform 825"/>
            <p:cNvSpPr>
              <a:spLocks/>
            </p:cNvSpPr>
            <p:nvPr/>
          </p:nvSpPr>
          <p:spPr bwMode="auto">
            <a:xfrm>
              <a:off x="2361522" y="3389426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22" name="Freeform 826"/>
            <p:cNvSpPr>
              <a:spLocks/>
            </p:cNvSpPr>
            <p:nvPr/>
          </p:nvSpPr>
          <p:spPr bwMode="auto">
            <a:xfrm>
              <a:off x="2271034" y="3375138"/>
              <a:ext cx="11113" cy="7938"/>
            </a:xfrm>
            <a:custGeom>
              <a:avLst/>
              <a:gdLst>
                <a:gd name="T0" fmla="*/ 0 w 7"/>
                <a:gd name="T1" fmla="*/ 0 h 5"/>
                <a:gd name="T2" fmla="*/ 0 w 7"/>
                <a:gd name="T3" fmla="*/ 0 h 5"/>
                <a:gd name="T4" fmla="*/ 0 w 7"/>
                <a:gd name="T5" fmla="*/ 2 h 5"/>
                <a:gd name="T6" fmla="*/ 0 w 7"/>
                <a:gd name="T7" fmla="*/ 2 h 5"/>
                <a:gd name="T8" fmla="*/ 3 w 7"/>
                <a:gd name="T9" fmla="*/ 5 h 5"/>
                <a:gd name="T10" fmla="*/ 5 w 7"/>
                <a:gd name="T11" fmla="*/ 2 h 5"/>
                <a:gd name="T12" fmla="*/ 5 w 7"/>
                <a:gd name="T13" fmla="*/ 2 h 5"/>
                <a:gd name="T14" fmla="*/ 7 w 7"/>
                <a:gd name="T15" fmla="*/ 0 h 5"/>
                <a:gd name="T16" fmla="*/ 7 w 7"/>
                <a:gd name="T17" fmla="*/ 0 h 5"/>
                <a:gd name="T18" fmla="*/ 3 w 7"/>
                <a:gd name="T19" fmla="*/ 0 h 5"/>
                <a:gd name="T20" fmla="*/ 0 w 7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23" name="Freeform 827"/>
            <p:cNvSpPr>
              <a:spLocks/>
            </p:cNvSpPr>
            <p:nvPr/>
          </p:nvSpPr>
          <p:spPr bwMode="auto">
            <a:xfrm>
              <a:off x="2271034" y="3375138"/>
              <a:ext cx="11113" cy="7938"/>
            </a:xfrm>
            <a:custGeom>
              <a:avLst/>
              <a:gdLst>
                <a:gd name="T0" fmla="*/ 0 w 7"/>
                <a:gd name="T1" fmla="*/ 0 h 5"/>
                <a:gd name="T2" fmla="*/ 0 w 7"/>
                <a:gd name="T3" fmla="*/ 0 h 5"/>
                <a:gd name="T4" fmla="*/ 0 w 7"/>
                <a:gd name="T5" fmla="*/ 2 h 5"/>
                <a:gd name="T6" fmla="*/ 0 w 7"/>
                <a:gd name="T7" fmla="*/ 2 h 5"/>
                <a:gd name="T8" fmla="*/ 3 w 7"/>
                <a:gd name="T9" fmla="*/ 5 h 5"/>
                <a:gd name="T10" fmla="*/ 5 w 7"/>
                <a:gd name="T11" fmla="*/ 2 h 5"/>
                <a:gd name="T12" fmla="*/ 5 w 7"/>
                <a:gd name="T13" fmla="*/ 2 h 5"/>
                <a:gd name="T14" fmla="*/ 7 w 7"/>
                <a:gd name="T15" fmla="*/ 0 h 5"/>
                <a:gd name="T16" fmla="*/ 7 w 7"/>
                <a:gd name="T17" fmla="*/ 0 h 5"/>
                <a:gd name="T18" fmla="*/ 3 w 7"/>
                <a:gd name="T19" fmla="*/ 0 h 5"/>
                <a:gd name="T20" fmla="*/ 0 w 7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24" name="Freeform 828"/>
            <p:cNvSpPr>
              <a:spLocks/>
            </p:cNvSpPr>
            <p:nvPr/>
          </p:nvSpPr>
          <p:spPr bwMode="auto">
            <a:xfrm>
              <a:off x="2293259" y="3375138"/>
              <a:ext cx="4763" cy="7938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2 h 5"/>
                <a:gd name="T4" fmla="*/ 3 w 3"/>
                <a:gd name="T5" fmla="*/ 2 h 5"/>
                <a:gd name="T6" fmla="*/ 3 w 3"/>
                <a:gd name="T7" fmla="*/ 0 h 5"/>
                <a:gd name="T8" fmla="*/ 0 w 3"/>
                <a:gd name="T9" fmla="*/ 2 h 5"/>
                <a:gd name="T10" fmla="*/ 0 w 3"/>
                <a:gd name="T11" fmla="*/ 2 h 5"/>
                <a:gd name="T12" fmla="*/ 0 w 3"/>
                <a:gd name="T13" fmla="*/ 5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25" name="Freeform 829"/>
            <p:cNvSpPr>
              <a:spLocks/>
            </p:cNvSpPr>
            <p:nvPr/>
          </p:nvSpPr>
          <p:spPr bwMode="auto">
            <a:xfrm>
              <a:off x="2293259" y="3375138"/>
              <a:ext cx="4763" cy="7938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2 h 5"/>
                <a:gd name="T4" fmla="*/ 3 w 3"/>
                <a:gd name="T5" fmla="*/ 2 h 5"/>
                <a:gd name="T6" fmla="*/ 3 w 3"/>
                <a:gd name="T7" fmla="*/ 0 h 5"/>
                <a:gd name="T8" fmla="*/ 0 w 3"/>
                <a:gd name="T9" fmla="*/ 2 h 5"/>
                <a:gd name="T10" fmla="*/ 0 w 3"/>
                <a:gd name="T11" fmla="*/ 2 h 5"/>
                <a:gd name="T12" fmla="*/ 0 w 3"/>
                <a:gd name="T13" fmla="*/ 5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26" name="Freeform 830"/>
            <p:cNvSpPr>
              <a:spLocks/>
            </p:cNvSpPr>
            <p:nvPr/>
          </p:nvSpPr>
          <p:spPr bwMode="auto">
            <a:xfrm>
              <a:off x="2271034" y="3348151"/>
              <a:ext cx="7938" cy="0"/>
            </a:xfrm>
            <a:custGeom>
              <a:avLst/>
              <a:gdLst>
                <a:gd name="T0" fmla="*/ 5 w 5"/>
                <a:gd name="T1" fmla="*/ 3 w 5"/>
                <a:gd name="T2" fmla="*/ 0 w 5"/>
                <a:gd name="T3" fmla="*/ 0 w 5"/>
                <a:gd name="T4" fmla="*/ 3 w 5"/>
                <a:gd name="T5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27" name="Freeform 831"/>
            <p:cNvSpPr>
              <a:spLocks/>
            </p:cNvSpPr>
            <p:nvPr/>
          </p:nvSpPr>
          <p:spPr bwMode="auto">
            <a:xfrm>
              <a:off x="2271034" y="3348151"/>
              <a:ext cx="7938" cy="0"/>
            </a:xfrm>
            <a:custGeom>
              <a:avLst/>
              <a:gdLst>
                <a:gd name="T0" fmla="*/ 5 w 5"/>
                <a:gd name="T1" fmla="*/ 3 w 5"/>
                <a:gd name="T2" fmla="*/ 0 w 5"/>
                <a:gd name="T3" fmla="*/ 0 w 5"/>
                <a:gd name="T4" fmla="*/ 3 w 5"/>
                <a:gd name="T5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28" name="Freeform 832"/>
            <p:cNvSpPr>
              <a:spLocks/>
            </p:cNvSpPr>
            <p:nvPr/>
          </p:nvSpPr>
          <p:spPr bwMode="auto">
            <a:xfrm>
              <a:off x="2278972" y="3348151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3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29" name="Freeform 833"/>
            <p:cNvSpPr>
              <a:spLocks/>
            </p:cNvSpPr>
            <p:nvPr/>
          </p:nvSpPr>
          <p:spPr bwMode="auto">
            <a:xfrm>
              <a:off x="2278972" y="3348151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3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30" name="Freeform 834"/>
            <p:cNvSpPr>
              <a:spLocks/>
            </p:cNvSpPr>
            <p:nvPr/>
          </p:nvSpPr>
          <p:spPr bwMode="auto">
            <a:xfrm>
              <a:off x="2196422" y="3311638"/>
              <a:ext cx="36513" cy="17463"/>
            </a:xfrm>
            <a:custGeom>
              <a:avLst/>
              <a:gdLst>
                <a:gd name="T0" fmla="*/ 2 w 23"/>
                <a:gd name="T1" fmla="*/ 9 h 11"/>
                <a:gd name="T2" fmla="*/ 0 w 23"/>
                <a:gd name="T3" fmla="*/ 9 h 11"/>
                <a:gd name="T4" fmla="*/ 0 w 23"/>
                <a:gd name="T5" fmla="*/ 11 h 11"/>
                <a:gd name="T6" fmla="*/ 2 w 23"/>
                <a:gd name="T7" fmla="*/ 11 h 11"/>
                <a:gd name="T8" fmla="*/ 5 w 23"/>
                <a:gd name="T9" fmla="*/ 11 h 11"/>
                <a:gd name="T10" fmla="*/ 7 w 23"/>
                <a:gd name="T11" fmla="*/ 11 h 11"/>
                <a:gd name="T12" fmla="*/ 9 w 23"/>
                <a:gd name="T13" fmla="*/ 9 h 11"/>
                <a:gd name="T14" fmla="*/ 12 w 23"/>
                <a:gd name="T15" fmla="*/ 9 h 11"/>
                <a:gd name="T16" fmla="*/ 12 w 23"/>
                <a:gd name="T17" fmla="*/ 11 h 11"/>
                <a:gd name="T18" fmla="*/ 14 w 23"/>
                <a:gd name="T19" fmla="*/ 9 h 11"/>
                <a:gd name="T20" fmla="*/ 16 w 23"/>
                <a:gd name="T21" fmla="*/ 9 h 11"/>
                <a:gd name="T22" fmla="*/ 21 w 23"/>
                <a:gd name="T23" fmla="*/ 7 h 11"/>
                <a:gd name="T24" fmla="*/ 23 w 23"/>
                <a:gd name="T25" fmla="*/ 7 h 11"/>
                <a:gd name="T26" fmla="*/ 21 w 23"/>
                <a:gd name="T27" fmla="*/ 4 h 11"/>
                <a:gd name="T28" fmla="*/ 21 w 23"/>
                <a:gd name="T29" fmla="*/ 4 h 11"/>
                <a:gd name="T30" fmla="*/ 19 w 23"/>
                <a:gd name="T31" fmla="*/ 2 h 11"/>
                <a:gd name="T32" fmla="*/ 16 w 23"/>
                <a:gd name="T33" fmla="*/ 0 h 11"/>
                <a:gd name="T34" fmla="*/ 16 w 23"/>
                <a:gd name="T35" fmla="*/ 0 h 11"/>
                <a:gd name="T36" fmla="*/ 14 w 23"/>
                <a:gd name="T37" fmla="*/ 2 h 11"/>
                <a:gd name="T38" fmla="*/ 14 w 23"/>
                <a:gd name="T39" fmla="*/ 2 h 11"/>
                <a:gd name="T40" fmla="*/ 12 w 23"/>
                <a:gd name="T41" fmla="*/ 0 h 11"/>
                <a:gd name="T42" fmla="*/ 14 w 23"/>
                <a:gd name="T43" fmla="*/ 0 h 11"/>
                <a:gd name="T44" fmla="*/ 14 w 23"/>
                <a:gd name="T45" fmla="*/ 0 h 11"/>
                <a:gd name="T46" fmla="*/ 12 w 23"/>
                <a:gd name="T47" fmla="*/ 0 h 11"/>
                <a:gd name="T48" fmla="*/ 12 w 23"/>
                <a:gd name="T49" fmla="*/ 0 h 11"/>
                <a:gd name="T50" fmla="*/ 9 w 23"/>
                <a:gd name="T51" fmla="*/ 0 h 11"/>
                <a:gd name="T52" fmla="*/ 9 w 23"/>
                <a:gd name="T53" fmla="*/ 0 h 11"/>
                <a:gd name="T54" fmla="*/ 9 w 23"/>
                <a:gd name="T55" fmla="*/ 0 h 11"/>
                <a:gd name="T56" fmla="*/ 7 w 23"/>
                <a:gd name="T57" fmla="*/ 0 h 11"/>
                <a:gd name="T58" fmla="*/ 9 w 23"/>
                <a:gd name="T59" fmla="*/ 0 h 11"/>
                <a:gd name="T60" fmla="*/ 7 w 23"/>
                <a:gd name="T61" fmla="*/ 0 h 11"/>
                <a:gd name="T62" fmla="*/ 7 w 23"/>
                <a:gd name="T63" fmla="*/ 2 h 11"/>
                <a:gd name="T64" fmla="*/ 7 w 23"/>
                <a:gd name="T65" fmla="*/ 2 h 11"/>
                <a:gd name="T66" fmla="*/ 5 w 23"/>
                <a:gd name="T67" fmla="*/ 2 h 11"/>
                <a:gd name="T68" fmla="*/ 7 w 23"/>
                <a:gd name="T69" fmla="*/ 4 h 11"/>
                <a:gd name="T70" fmla="*/ 2 w 23"/>
                <a:gd name="T71" fmla="*/ 4 h 11"/>
                <a:gd name="T72" fmla="*/ 2 w 23"/>
                <a:gd name="T73" fmla="*/ 7 h 11"/>
                <a:gd name="T74" fmla="*/ 2 w 23"/>
                <a:gd name="T75" fmla="*/ 7 h 11"/>
                <a:gd name="T76" fmla="*/ 2 w 23"/>
                <a:gd name="T7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11">
                  <a:moveTo>
                    <a:pt x="2" y="9"/>
                  </a:moveTo>
                  <a:lnTo>
                    <a:pt x="0" y="9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7" y="4"/>
                  </a:lnTo>
                  <a:lnTo>
                    <a:pt x="2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31" name="Freeform 835"/>
            <p:cNvSpPr>
              <a:spLocks/>
            </p:cNvSpPr>
            <p:nvPr/>
          </p:nvSpPr>
          <p:spPr bwMode="auto">
            <a:xfrm>
              <a:off x="2196422" y="3311638"/>
              <a:ext cx="36513" cy="17463"/>
            </a:xfrm>
            <a:custGeom>
              <a:avLst/>
              <a:gdLst>
                <a:gd name="T0" fmla="*/ 2 w 23"/>
                <a:gd name="T1" fmla="*/ 9 h 11"/>
                <a:gd name="T2" fmla="*/ 0 w 23"/>
                <a:gd name="T3" fmla="*/ 9 h 11"/>
                <a:gd name="T4" fmla="*/ 0 w 23"/>
                <a:gd name="T5" fmla="*/ 11 h 11"/>
                <a:gd name="T6" fmla="*/ 2 w 23"/>
                <a:gd name="T7" fmla="*/ 11 h 11"/>
                <a:gd name="T8" fmla="*/ 5 w 23"/>
                <a:gd name="T9" fmla="*/ 11 h 11"/>
                <a:gd name="T10" fmla="*/ 7 w 23"/>
                <a:gd name="T11" fmla="*/ 11 h 11"/>
                <a:gd name="T12" fmla="*/ 9 w 23"/>
                <a:gd name="T13" fmla="*/ 9 h 11"/>
                <a:gd name="T14" fmla="*/ 12 w 23"/>
                <a:gd name="T15" fmla="*/ 9 h 11"/>
                <a:gd name="T16" fmla="*/ 12 w 23"/>
                <a:gd name="T17" fmla="*/ 11 h 11"/>
                <a:gd name="T18" fmla="*/ 14 w 23"/>
                <a:gd name="T19" fmla="*/ 9 h 11"/>
                <a:gd name="T20" fmla="*/ 16 w 23"/>
                <a:gd name="T21" fmla="*/ 9 h 11"/>
                <a:gd name="T22" fmla="*/ 21 w 23"/>
                <a:gd name="T23" fmla="*/ 7 h 11"/>
                <a:gd name="T24" fmla="*/ 23 w 23"/>
                <a:gd name="T25" fmla="*/ 7 h 11"/>
                <a:gd name="T26" fmla="*/ 21 w 23"/>
                <a:gd name="T27" fmla="*/ 4 h 11"/>
                <a:gd name="T28" fmla="*/ 21 w 23"/>
                <a:gd name="T29" fmla="*/ 4 h 11"/>
                <a:gd name="T30" fmla="*/ 19 w 23"/>
                <a:gd name="T31" fmla="*/ 2 h 11"/>
                <a:gd name="T32" fmla="*/ 16 w 23"/>
                <a:gd name="T33" fmla="*/ 0 h 11"/>
                <a:gd name="T34" fmla="*/ 16 w 23"/>
                <a:gd name="T35" fmla="*/ 0 h 11"/>
                <a:gd name="T36" fmla="*/ 14 w 23"/>
                <a:gd name="T37" fmla="*/ 2 h 11"/>
                <a:gd name="T38" fmla="*/ 14 w 23"/>
                <a:gd name="T39" fmla="*/ 2 h 11"/>
                <a:gd name="T40" fmla="*/ 12 w 23"/>
                <a:gd name="T41" fmla="*/ 0 h 11"/>
                <a:gd name="T42" fmla="*/ 14 w 23"/>
                <a:gd name="T43" fmla="*/ 0 h 11"/>
                <a:gd name="T44" fmla="*/ 14 w 23"/>
                <a:gd name="T45" fmla="*/ 0 h 11"/>
                <a:gd name="T46" fmla="*/ 12 w 23"/>
                <a:gd name="T47" fmla="*/ 0 h 11"/>
                <a:gd name="T48" fmla="*/ 12 w 23"/>
                <a:gd name="T49" fmla="*/ 0 h 11"/>
                <a:gd name="T50" fmla="*/ 9 w 23"/>
                <a:gd name="T51" fmla="*/ 0 h 11"/>
                <a:gd name="T52" fmla="*/ 9 w 23"/>
                <a:gd name="T53" fmla="*/ 0 h 11"/>
                <a:gd name="T54" fmla="*/ 9 w 23"/>
                <a:gd name="T55" fmla="*/ 0 h 11"/>
                <a:gd name="T56" fmla="*/ 7 w 23"/>
                <a:gd name="T57" fmla="*/ 0 h 11"/>
                <a:gd name="T58" fmla="*/ 9 w 23"/>
                <a:gd name="T59" fmla="*/ 0 h 11"/>
                <a:gd name="T60" fmla="*/ 7 w 23"/>
                <a:gd name="T61" fmla="*/ 0 h 11"/>
                <a:gd name="T62" fmla="*/ 7 w 23"/>
                <a:gd name="T63" fmla="*/ 2 h 11"/>
                <a:gd name="T64" fmla="*/ 7 w 23"/>
                <a:gd name="T65" fmla="*/ 2 h 11"/>
                <a:gd name="T66" fmla="*/ 5 w 23"/>
                <a:gd name="T67" fmla="*/ 2 h 11"/>
                <a:gd name="T68" fmla="*/ 7 w 23"/>
                <a:gd name="T69" fmla="*/ 4 h 11"/>
                <a:gd name="T70" fmla="*/ 2 w 23"/>
                <a:gd name="T71" fmla="*/ 4 h 11"/>
                <a:gd name="T72" fmla="*/ 2 w 23"/>
                <a:gd name="T73" fmla="*/ 7 h 11"/>
                <a:gd name="T74" fmla="*/ 2 w 23"/>
                <a:gd name="T75" fmla="*/ 7 h 11"/>
                <a:gd name="T76" fmla="*/ 2 w 23"/>
                <a:gd name="T7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11">
                  <a:moveTo>
                    <a:pt x="2" y="9"/>
                  </a:moveTo>
                  <a:lnTo>
                    <a:pt x="0" y="9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7" y="4"/>
                  </a:lnTo>
                  <a:lnTo>
                    <a:pt x="2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32" name="Freeform 836"/>
            <p:cNvSpPr>
              <a:spLocks/>
            </p:cNvSpPr>
            <p:nvPr/>
          </p:nvSpPr>
          <p:spPr bwMode="auto">
            <a:xfrm>
              <a:off x="2237697" y="3325926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0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33" name="Freeform 837"/>
            <p:cNvSpPr>
              <a:spLocks/>
            </p:cNvSpPr>
            <p:nvPr/>
          </p:nvSpPr>
          <p:spPr bwMode="auto">
            <a:xfrm>
              <a:off x="2237697" y="3325926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0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34" name="Freeform 838"/>
            <p:cNvSpPr>
              <a:spLocks/>
            </p:cNvSpPr>
            <p:nvPr/>
          </p:nvSpPr>
          <p:spPr bwMode="auto">
            <a:xfrm>
              <a:off x="2240872" y="3322751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  <a:gd name="T4" fmla="*/ 2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35" name="Freeform 839"/>
            <p:cNvSpPr>
              <a:spLocks/>
            </p:cNvSpPr>
            <p:nvPr/>
          </p:nvSpPr>
          <p:spPr bwMode="auto">
            <a:xfrm>
              <a:off x="2240872" y="3322751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  <a:gd name="T4" fmla="*/ 2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36" name="Rectangle 840"/>
            <p:cNvSpPr>
              <a:spLocks noChangeArrowheads="1"/>
            </p:cNvSpPr>
            <p:nvPr/>
          </p:nvSpPr>
          <p:spPr bwMode="auto">
            <a:xfrm>
              <a:off x="2237697" y="3337038"/>
              <a:ext cx="3175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37" name="Rectangle 841"/>
            <p:cNvSpPr>
              <a:spLocks noChangeArrowheads="1"/>
            </p:cNvSpPr>
            <p:nvPr/>
          </p:nvSpPr>
          <p:spPr bwMode="auto">
            <a:xfrm>
              <a:off x="2237697" y="3337038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38" name="Freeform 842"/>
            <p:cNvSpPr>
              <a:spLocks/>
            </p:cNvSpPr>
            <p:nvPr/>
          </p:nvSpPr>
          <p:spPr bwMode="auto">
            <a:xfrm>
              <a:off x="2240872" y="3337038"/>
              <a:ext cx="4763" cy="3175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0 h 2"/>
                <a:gd name="T4" fmla="*/ 3 w 3"/>
                <a:gd name="T5" fmla="*/ 0 h 2"/>
                <a:gd name="T6" fmla="*/ 3 w 3"/>
                <a:gd name="T7" fmla="*/ 2 h 2"/>
                <a:gd name="T8" fmla="*/ 0 w 3"/>
                <a:gd name="T9" fmla="*/ 2 h 2"/>
                <a:gd name="T10" fmla="*/ 3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39" name="Freeform 843"/>
            <p:cNvSpPr>
              <a:spLocks/>
            </p:cNvSpPr>
            <p:nvPr/>
          </p:nvSpPr>
          <p:spPr bwMode="auto">
            <a:xfrm>
              <a:off x="2240872" y="3337038"/>
              <a:ext cx="4763" cy="3175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0 h 2"/>
                <a:gd name="T4" fmla="*/ 3 w 3"/>
                <a:gd name="T5" fmla="*/ 0 h 2"/>
                <a:gd name="T6" fmla="*/ 3 w 3"/>
                <a:gd name="T7" fmla="*/ 2 h 2"/>
                <a:gd name="T8" fmla="*/ 0 w 3"/>
                <a:gd name="T9" fmla="*/ 2 h 2"/>
                <a:gd name="T10" fmla="*/ 3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3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40" name="Freeform 844"/>
            <p:cNvSpPr>
              <a:spLocks/>
            </p:cNvSpPr>
            <p:nvPr/>
          </p:nvSpPr>
          <p:spPr bwMode="auto">
            <a:xfrm>
              <a:off x="1602697" y="3792651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41" name="Freeform 845"/>
            <p:cNvSpPr>
              <a:spLocks/>
            </p:cNvSpPr>
            <p:nvPr/>
          </p:nvSpPr>
          <p:spPr bwMode="auto">
            <a:xfrm>
              <a:off x="1609047" y="3787888"/>
              <a:ext cx="4763" cy="4763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3 h 3"/>
                <a:gd name="T8" fmla="*/ 0 w 3"/>
                <a:gd name="T9" fmla="*/ 3 h 3"/>
                <a:gd name="T10" fmla="*/ 3 w 3"/>
                <a:gd name="T11" fmla="*/ 3 h 3"/>
                <a:gd name="T12" fmla="*/ 3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42" name="Freeform 846"/>
            <p:cNvSpPr>
              <a:spLocks/>
            </p:cNvSpPr>
            <p:nvPr/>
          </p:nvSpPr>
          <p:spPr bwMode="auto">
            <a:xfrm>
              <a:off x="1616984" y="3784713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3 w 3"/>
                <a:gd name="T9" fmla="*/ 0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43" name="Freeform 847"/>
            <p:cNvSpPr>
              <a:spLocks/>
            </p:cNvSpPr>
            <p:nvPr/>
          </p:nvSpPr>
          <p:spPr bwMode="auto">
            <a:xfrm>
              <a:off x="1737634" y="3792651"/>
              <a:ext cx="3175" cy="11113"/>
            </a:xfrm>
            <a:custGeom>
              <a:avLst/>
              <a:gdLst>
                <a:gd name="T0" fmla="*/ 2 w 2"/>
                <a:gd name="T1" fmla="*/ 7 h 7"/>
                <a:gd name="T2" fmla="*/ 2 w 2"/>
                <a:gd name="T3" fmla="*/ 4 h 7"/>
                <a:gd name="T4" fmla="*/ 0 w 2"/>
                <a:gd name="T5" fmla="*/ 0 h 7"/>
                <a:gd name="T6" fmla="*/ 0 w 2"/>
                <a:gd name="T7" fmla="*/ 0 h 7"/>
                <a:gd name="T8" fmla="*/ 0 w 2"/>
                <a:gd name="T9" fmla="*/ 2 h 7"/>
                <a:gd name="T10" fmla="*/ 0 w 2"/>
                <a:gd name="T11" fmla="*/ 2 h 7"/>
                <a:gd name="T12" fmla="*/ 2 w 2"/>
                <a:gd name="T13" fmla="*/ 4 h 7"/>
                <a:gd name="T14" fmla="*/ 2 w 2"/>
                <a:gd name="T15" fmla="*/ 7 h 7"/>
                <a:gd name="T16" fmla="*/ 2 w 2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44" name="Rectangle 848"/>
            <p:cNvSpPr>
              <a:spLocks noChangeArrowheads="1"/>
            </p:cNvSpPr>
            <p:nvPr/>
          </p:nvSpPr>
          <p:spPr bwMode="auto">
            <a:xfrm>
              <a:off x="1745572" y="3776776"/>
              <a:ext cx="1588" cy="3175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45" name="Freeform 849"/>
            <p:cNvSpPr>
              <a:spLocks/>
            </p:cNvSpPr>
            <p:nvPr/>
          </p:nvSpPr>
          <p:spPr bwMode="auto">
            <a:xfrm>
              <a:off x="1745572" y="3784713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46" name="Freeform 850"/>
            <p:cNvSpPr>
              <a:spLocks/>
            </p:cNvSpPr>
            <p:nvPr/>
          </p:nvSpPr>
          <p:spPr bwMode="auto">
            <a:xfrm>
              <a:off x="1748747" y="3792651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2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47" name="Rectangle 851"/>
            <p:cNvSpPr>
              <a:spLocks noChangeArrowheads="1"/>
            </p:cNvSpPr>
            <p:nvPr/>
          </p:nvSpPr>
          <p:spPr bwMode="auto">
            <a:xfrm>
              <a:off x="1751922" y="3787888"/>
              <a:ext cx="1588" cy="4763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48" name="Freeform 852"/>
            <p:cNvSpPr>
              <a:spLocks/>
            </p:cNvSpPr>
            <p:nvPr/>
          </p:nvSpPr>
          <p:spPr bwMode="auto">
            <a:xfrm>
              <a:off x="1751922" y="3803763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3 w 3"/>
                <a:gd name="T3" fmla="*/ 0 w 3"/>
                <a:gd name="T4" fmla="*/ 3 w 3"/>
                <a:gd name="T5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49" name="Freeform 853"/>
            <p:cNvSpPr>
              <a:spLocks/>
            </p:cNvSpPr>
            <p:nvPr/>
          </p:nvSpPr>
          <p:spPr bwMode="auto">
            <a:xfrm>
              <a:off x="1751922" y="380376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50" name="Freeform 854"/>
            <p:cNvSpPr>
              <a:spLocks/>
            </p:cNvSpPr>
            <p:nvPr/>
          </p:nvSpPr>
          <p:spPr bwMode="auto">
            <a:xfrm>
              <a:off x="1745572" y="3806938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51" name="Freeform 855"/>
            <p:cNvSpPr>
              <a:spLocks/>
            </p:cNvSpPr>
            <p:nvPr/>
          </p:nvSpPr>
          <p:spPr bwMode="auto">
            <a:xfrm>
              <a:off x="1756684" y="3818051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52" name="Freeform 856"/>
            <p:cNvSpPr>
              <a:spLocks/>
            </p:cNvSpPr>
            <p:nvPr/>
          </p:nvSpPr>
          <p:spPr bwMode="auto">
            <a:xfrm>
              <a:off x="1786847" y="3821226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0 h 5"/>
                <a:gd name="T4" fmla="*/ 7 w 7"/>
                <a:gd name="T5" fmla="*/ 0 h 5"/>
                <a:gd name="T6" fmla="*/ 7 w 7"/>
                <a:gd name="T7" fmla="*/ 0 h 5"/>
                <a:gd name="T8" fmla="*/ 7 w 7"/>
                <a:gd name="T9" fmla="*/ 0 h 5"/>
                <a:gd name="T10" fmla="*/ 2 w 7"/>
                <a:gd name="T11" fmla="*/ 3 h 5"/>
                <a:gd name="T12" fmla="*/ 0 w 7"/>
                <a:gd name="T13" fmla="*/ 3 h 5"/>
                <a:gd name="T14" fmla="*/ 2 w 7"/>
                <a:gd name="T15" fmla="*/ 5 h 5"/>
                <a:gd name="T16" fmla="*/ 4 w 7"/>
                <a:gd name="T17" fmla="*/ 5 h 5"/>
                <a:gd name="T18" fmla="*/ 7 w 7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4" y="5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53" name="Freeform 857"/>
            <p:cNvSpPr>
              <a:spLocks/>
            </p:cNvSpPr>
            <p:nvPr/>
          </p:nvSpPr>
          <p:spPr bwMode="auto">
            <a:xfrm>
              <a:off x="1718584" y="3795826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54" name="Freeform 858"/>
            <p:cNvSpPr>
              <a:spLocks/>
            </p:cNvSpPr>
            <p:nvPr/>
          </p:nvSpPr>
          <p:spPr bwMode="auto">
            <a:xfrm>
              <a:off x="1853522" y="4156188"/>
              <a:ext cx="41275" cy="98425"/>
            </a:xfrm>
            <a:custGeom>
              <a:avLst/>
              <a:gdLst>
                <a:gd name="T0" fmla="*/ 0 w 26"/>
                <a:gd name="T1" fmla="*/ 45 h 62"/>
                <a:gd name="T2" fmla="*/ 0 w 26"/>
                <a:gd name="T3" fmla="*/ 50 h 62"/>
                <a:gd name="T4" fmla="*/ 3 w 26"/>
                <a:gd name="T5" fmla="*/ 52 h 62"/>
                <a:gd name="T6" fmla="*/ 3 w 26"/>
                <a:gd name="T7" fmla="*/ 57 h 62"/>
                <a:gd name="T8" fmla="*/ 5 w 26"/>
                <a:gd name="T9" fmla="*/ 62 h 62"/>
                <a:gd name="T10" fmla="*/ 7 w 26"/>
                <a:gd name="T11" fmla="*/ 62 h 62"/>
                <a:gd name="T12" fmla="*/ 10 w 26"/>
                <a:gd name="T13" fmla="*/ 59 h 62"/>
                <a:gd name="T14" fmla="*/ 15 w 26"/>
                <a:gd name="T15" fmla="*/ 59 h 62"/>
                <a:gd name="T16" fmla="*/ 17 w 26"/>
                <a:gd name="T17" fmla="*/ 55 h 62"/>
                <a:gd name="T18" fmla="*/ 17 w 26"/>
                <a:gd name="T19" fmla="*/ 47 h 62"/>
                <a:gd name="T20" fmla="*/ 19 w 26"/>
                <a:gd name="T21" fmla="*/ 43 h 62"/>
                <a:gd name="T22" fmla="*/ 22 w 26"/>
                <a:gd name="T23" fmla="*/ 36 h 62"/>
                <a:gd name="T24" fmla="*/ 24 w 26"/>
                <a:gd name="T25" fmla="*/ 24 h 62"/>
                <a:gd name="T26" fmla="*/ 24 w 26"/>
                <a:gd name="T27" fmla="*/ 24 h 62"/>
                <a:gd name="T28" fmla="*/ 24 w 26"/>
                <a:gd name="T29" fmla="*/ 17 h 62"/>
                <a:gd name="T30" fmla="*/ 26 w 26"/>
                <a:gd name="T31" fmla="*/ 17 h 62"/>
                <a:gd name="T32" fmla="*/ 26 w 26"/>
                <a:gd name="T33" fmla="*/ 14 h 62"/>
                <a:gd name="T34" fmla="*/ 24 w 26"/>
                <a:gd name="T35" fmla="*/ 7 h 62"/>
                <a:gd name="T36" fmla="*/ 24 w 26"/>
                <a:gd name="T37" fmla="*/ 3 h 62"/>
                <a:gd name="T38" fmla="*/ 24 w 26"/>
                <a:gd name="T39" fmla="*/ 0 h 62"/>
                <a:gd name="T40" fmla="*/ 24 w 26"/>
                <a:gd name="T41" fmla="*/ 0 h 62"/>
                <a:gd name="T42" fmla="*/ 22 w 26"/>
                <a:gd name="T43" fmla="*/ 3 h 62"/>
                <a:gd name="T44" fmla="*/ 19 w 26"/>
                <a:gd name="T45" fmla="*/ 7 h 62"/>
                <a:gd name="T46" fmla="*/ 17 w 26"/>
                <a:gd name="T47" fmla="*/ 10 h 62"/>
                <a:gd name="T48" fmla="*/ 17 w 26"/>
                <a:gd name="T49" fmla="*/ 12 h 62"/>
                <a:gd name="T50" fmla="*/ 17 w 26"/>
                <a:gd name="T51" fmla="*/ 12 h 62"/>
                <a:gd name="T52" fmla="*/ 15 w 26"/>
                <a:gd name="T53" fmla="*/ 14 h 62"/>
                <a:gd name="T54" fmla="*/ 12 w 26"/>
                <a:gd name="T55" fmla="*/ 14 h 62"/>
                <a:gd name="T56" fmla="*/ 10 w 26"/>
                <a:gd name="T57" fmla="*/ 17 h 62"/>
                <a:gd name="T58" fmla="*/ 7 w 26"/>
                <a:gd name="T59" fmla="*/ 17 h 62"/>
                <a:gd name="T60" fmla="*/ 7 w 26"/>
                <a:gd name="T61" fmla="*/ 19 h 62"/>
                <a:gd name="T62" fmla="*/ 5 w 26"/>
                <a:gd name="T63" fmla="*/ 19 h 62"/>
                <a:gd name="T64" fmla="*/ 5 w 26"/>
                <a:gd name="T65" fmla="*/ 21 h 62"/>
                <a:gd name="T66" fmla="*/ 3 w 26"/>
                <a:gd name="T67" fmla="*/ 29 h 62"/>
                <a:gd name="T68" fmla="*/ 5 w 26"/>
                <a:gd name="T69" fmla="*/ 31 h 62"/>
                <a:gd name="T70" fmla="*/ 3 w 26"/>
                <a:gd name="T71" fmla="*/ 38 h 62"/>
                <a:gd name="T72" fmla="*/ 0 w 26"/>
                <a:gd name="T73" fmla="*/ 4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62">
                  <a:moveTo>
                    <a:pt x="0" y="45"/>
                  </a:moveTo>
                  <a:lnTo>
                    <a:pt x="0" y="50"/>
                  </a:lnTo>
                  <a:lnTo>
                    <a:pt x="3" y="52"/>
                  </a:lnTo>
                  <a:lnTo>
                    <a:pt x="3" y="57"/>
                  </a:lnTo>
                  <a:lnTo>
                    <a:pt x="5" y="62"/>
                  </a:lnTo>
                  <a:lnTo>
                    <a:pt x="7" y="62"/>
                  </a:lnTo>
                  <a:lnTo>
                    <a:pt x="10" y="59"/>
                  </a:lnTo>
                  <a:lnTo>
                    <a:pt x="15" y="59"/>
                  </a:lnTo>
                  <a:lnTo>
                    <a:pt x="17" y="55"/>
                  </a:lnTo>
                  <a:lnTo>
                    <a:pt x="17" y="47"/>
                  </a:lnTo>
                  <a:lnTo>
                    <a:pt x="19" y="43"/>
                  </a:lnTo>
                  <a:lnTo>
                    <a:pt x="22" y="36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17"/>
                  </a:lnTo>
                  <a:lnTo>
                    <a:pt x="26" y="17"/>
                  </a:lnTo>
                  <a:lnTo>
                    <a:pt x="26" y="14"/>
                  </a:lnTo>
                  <a:lnTo>
                    <a:pt x="24" y="7"/>
                  </a:lnTo>
                  <a:lnTo>
                    <a:pt x="24" y="3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3"/>
                  </a:lnTo>
                  <a:lnTo>
                    <a:pt x="19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2" y="14"/>
                  </a:lnTo>
                  <a:lnTo>
                    <a:pt x="10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3" y="38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55" name="Freeform 859"/>
            <p:cNvSpPr>
              <a:spLocks/>
            </p:cNvSpPr>
            <p:nvPr/>
          </p:nvSpPr>
          <p:spPr bwMode="auto">
            <a:xfrm>
              <a:off x="1647147" y="4051413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  <a:gd name="T4" fmla="*/ 0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56" name="Freeform 860"/>
            <p:cNvSpPr>
              <a:spLocks/>
            </p:cNvSpPr>
            <p:nvPr/>
          </p:nvSpPr>
          <p:spPr bwMode="auto">
            <a:xfrm>
              <a:off x="1647147" y="4051413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  <a:gd name="T4" fmla="*/ 0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57" name="Freeform 861"/>
            <p:cNvSpPr>
              <a:spLocks/>
            </p:cNvSpPr>
            <p:nvPr/>
          </p:nvSpPr>
          <p:spPr bwMode="auto">
            <a:xfrm>
              <a:off x="1639209" y="4062526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0 w 3"/>
                <a:gd name="T9" fmla="*/ 2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58" name="Freeform 862"/>
            <p:cNvSpPr>
              <a:spLocks/>
            </p:cNvSpPr>
            <p:nvPr/>
          </p:nvSpPr>
          <p:spPr bwMode="auto">
            <a:xfrm>
              <a:off x="1639209" y="4062526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0 w 3"/>
                <a:gd name="T9" fmla="*/ 2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59" name="Freeform 863"/>
            <p:cNvSpPr>
              <a:spLocks/>
            </p:cNvSpPr>
            <p:nvPr/>
          </p:nvSpPr>
          <p:spPr bwMode="auto">
            <a:xfrm>
              <a:off x="1636034" y="4070463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60" name="Freeform 864"/>
            <p:cNvSpPr>
              <a:spLocks/>
            </p:cNvSpPr>
            <p:nvPr/>
          </p:nvSpPr>
          <p:spPr bwMode="auto">
            <a:xfrm>
              <a:off x="1636034" y="4070463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61" name="Freeform 865"/>
            <p:cNvSpPr>
              <a:spLocks/>
            </p:cNvSpPr>
            <p:nvPr/>
          </p:nvSpPr>
          <p:spPr bwMode="auto">
            <a:xfrm>
              <a:off x="1924959" y="4219688"/>
              <a:ext cx="7938" cy="0"/>
            </a:xfrm>
            <a:custGeom>
              <a:avLst/>
              <a:gdLst>
                <a:gd name="T0" fmla="*/ 3 w 5"/>
                <a:gd name="T1" fmla="*/ 5 w 5"/>
                <a:gd name="T2" fmla="*/ 3 w 5"/>
                <a:gd name="T3" fmla="*/ 3 w 5"/>
                <a:gd name="T4" fmla="*/ 0 w 5"/>
                <a:gd name="T5" fmla="*/ 3 w 5"/>
                <a:gd name="T6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62" name="Freeform 866"/>
            <p:cNvSpPr>
              <a:spLocks/>
            </p:cNvSpPr>
            <p:nvPr/>
          </p:nvSpPr>
          <p:spPr bwMode="auto">
            <a:xfrm>
              <a:off x="1940834" y="4213338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2 h 2"/>
                <a:gd name="T8" fmla="*/ 0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63" name="Freeform 867"/>
            <p:cNvSpPr>
              <a:spLocks/>
            </p:cNvSpPr>
            <p:nvPr/>
          </p:nvSpPr>
          <p:spPr bwMode="auto">
            <a:xfrm>
              <a:off x="1924959" y="4103801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0 w 3"/>
                <a:gd name="T3" fmla="*/ 2 h 2"/>
                <a:gd name="T4" fmla="*/ 3 w 3"/>
                <a:gd name="T5" fmla="*/ 2 h 2"/>
                <a:gd name="T6" fmla="*/ 0 w 3"/>
                <a:gd name="T7" fmla="*/ 0 h 2"/>
                <a:gd name="T8" fmla="*/ 0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64" name="Freeform 868"/>
            <p:cNvSpPr>
              <a:spLocks/>
            </p:cNvSpPr>
            <p:nvPr/>
          </p:nvSpPr>
          <p:spPr bwMode="auto">
            <a:xfrm>
              <a:off x="1913847" y="3991088"/>
              <a:ext cx="7938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0 h 2"/>
                <a:gd name="T4" fmla="*/ 5 w 5"/>
                <a:gd name="T5" fmla="*/ 0 h 2"/>
                <a:gd name="T6" fmla="*/ 3 w 5"/>
                <a:gd name="T7" fmla="*/ 0 h 2"/>
                <a:gd name="T8" fmla="*/ 0 w 5"/>
                <a:gd name="T9" fmla="*/ 0 h 2"/>
                <a:gd name="T10" fmla="*/ 0 w 5"/>
                <a:gd name="T11" fmla="*/ 2 h 2"/>
                <a:gd name="T12" fmla="*/ 3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65" name="Freeform 869"/>
            <p:cNvSpPr>
              <a:spLocks/>
            </p:cNvSpPr>
            <p:nvPr/>
          </p:nvSpPr>
          <p:spPr bwMode="auto">
            <a:xfrm>
              <a:off x="1913847" y="3991088"/>
              <a:ext cx="7938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0 h 2"/>
                <a:gd name="T4" fmla="*/ 5 w 5"/>
                <a:gd name="T5" fmla="*/ 0 h 2"/>
                <a:gd name="T6" fmla="*/ 3 w 5"/>
                <a:gd name="T7" fmla="*/ 0 h 2"/>
                <a:gd name="T8" fmla="*/ 0 w 5"/>
                <a:gd name="T9" fmla="*/ 0 h 2"/>
                <a:gd name="T10" fmla="*/ 0 w 5"/>
                <a:gd name="T11" fmla="*/ 2 h 2"/>
                <a:gd name="T12" fmla="*/ 3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66" name="Freeform 870"/>
            <p:cNvSpPr>
              <a:spLocks/>
            </p:cNvSpPr>
            <p:nvPr/>
          </p:nvSpPr>
          <p:spPr bwMode="auto">
            <a:xfrm>
              <a:off x="2075772" y="4010138"/>
              <a:ext cx="15875" cy="25400"/>
            </a:xfrm>
            <a:custGeom>
              <a:avLst/>
              <a:gdLst>
                <a:gd name="T0" fmla="*/ 5 w 10"/>
                <a:gd name="T1" fmla="*/ 16 h 16"/>
                <a:gd name="T2" fmla="*/ 10 w 10"/>
                <a:gd name="T3" fmla="*/ 12 h 16"/>
                <a:gd name="T4" fmla="*/ 10 w 10"/>
                <a:gd name="T5" fmla="*/ 9 h 16"/>
                <a:gd name="T6" fmla="*/ 7 w 10"/>
                <a:gd name="T7" fmla="*/ 9 h 16"/>
                <a:gd name="T8" fmla="*/ 7 w 10"/>
                <a:gd name="T9" fmla="*/ 7 h 16"/>
                <a:gd name="T10" fmla="*/ 5 w 10"/>
                <a:gd name="T11" fmla="*/ 5 h 16"/>
                <a:gd name="T12" fmla="*/ 5 w 10"/>
                <a:gd name="T13" fmla="*/ 2 h 16"/>
                <a:gd name="T14" fmla="*/ 5 w 10"/>
                <a:gd name="T15" fmla="*/ 0 h 16"/>
                <a:gd name="T16" fmla="*/ 2 w 10"/>
                <a:gd name="T17" fmla="*/ 0 h 16"/>
                <a:gd name="T18" fmla="*/ 0 w 10"/>
                <a:gd name="T19" fmla="*/ 2 h 16"/>
                <a:gd name="T20" fmla="*/ 0 w 10"/>
                <a:gd name="T21" fmla="*/ 5 h 16"/>
                <a:gd name="T22" fmla="*/ 0 w 10"/>
                <a:gd name="T23" fmla="*/ 7 h 16"/>
                <a:gd name="T24" fmla="*/ 2 w 10"/>
                <a:gd name="T25" fmla="*/ 14 h 16"/>
                <a:gd name="T26" fmla="*/ 2 w 10"/>
                <a:gd name="T27" fmla="*/ 16 h 16"/>
                <a:gd name="T28" fmla="*/ 5 w 10"/>
                <a:gd name="T2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6">
                  <a:moveTo>
                    <a:pt x="5" y="16"/>
                  </a:moveTo>
                  <a:lnTo>
                    <a:pt x="10" y="12"/>
                  </a:lnTo>
                  <a:lnTo>
                    <a:pt x="10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5" y="5"/>
                  </a:lnTo>
                  <a:lnTo>
                    <a:pt x="5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67" name="Freeform 871"/>
            <p:cNvSpPr>
              <a:spLocks/>
            </p:cNvSpPr>
            <p:nvPr/>
          </p:nvSpPr>
          <p:spPr bwMode="auto">
            <a:xfrm>
              <a:off x="2161497" y="3987913"/>
              <a:ext cx="0" cy="11113"/>
            </a:xfrm>
            <a:custGeom>
              <a:avLst/>
              <a:gdLst>
                <a:gd name="T0" fmla="*/ 2 h 7"/>
                <a:gd name="T1" fmla="*/ 0 h 7"/>
                <a:gd name="T2" fmla="*/ 2 h 7"/>
                <a:gd name="T3" fmla="*/ 4 h 7"/>
                <a:gd name="T4" fmla="*/ 7 h 7"/>
                <a:gd name="T5" fmla="*/ 7 h 7"/>
                <a:gd name="T6" fmla="*/ 2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7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68" name="Rectangle 872"/>
            <p:cNvSpPr>
              <a:spLocks noChangeArrowheads="1"/>
            </p:cNvSpPr>
            <p:nvPr/>
          </p:nvSpPr>
          <p:spPr bwMode="auto">
            <a:xfrm>
              <a:off x="2161497" y="4002201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69" name="Freeform 873"/>
            <p:cNvSpPr>
              <a:spLocks/>
            </p:cNvSpPr>
            <p:nvPr/>
          </p:nvSpPr>
          <p:spPr bwMode="auto">
            <a:xfrm>
              <a:off x="2323422" y="3900601"/>
              <a:ext cx="7938" cy="19050"/>
            </a:xfrm>
            <a:custGeom>
              <a:avLst/>
              <a:gdLst>
                <a:gd name="T0" fmla="*/ 3 w 5"/>
                <a:gd name="T1" fmla="*/ 12 h 12"/>
                <a:gd name="T2" fmla="*/ 5 w 5"/>
                <a:gd name="T3" fmla="*/ 7 h 12"/>
                <a:gd name="T4" fmla="*/ 5 w 5"/>
                <a:gd name="T5" fmla="*/ 5 h 12"/>
                <a:gd name="T6" fmla="*/ 5 w 5"/>
                <a:gd name="T7" fmla="*/ 0 h 12"/>
                <a:gd name="T8" fmla="*/ 3 w 5"/>
                <a:gd name="T9" fmla="*/ 0 h 12"/>
                <a:gd name="T10" fmla="*/ 3 w 5"/>
                <a:gd name="T11" fmla="*/ 0 h 12"/>
                <a:gd name="T12" fmla="*/ 3 w 5"/>
                <a:gd name="T13" fmla="*/ 3 h 12"/>
                <a:gd name="T14" fmla="*/ 0 w 5"/>
                <a:gd name="T15" fmla="*/ 7 h 12"/>
                <a:gd name="T16" fmla="*/ 0 w 5"/>
                <a:gd name="T17" fmla="*/ 12 h 12"/>
                <a:gd name="T18" fmla="*/ 3 w 5"/>
                <a:gd name="T19" fmla="*/ 12 h 12"/>
                <a:gd name="T20" fmla="*/ 3 w 5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2">
                  <a:moveTo>
                    <a:pt x="3" y="12"/>
                  </a:moveTo>
                  <a:lnTo>
                    <a:pt x="5" y="7"/>
                  </a:lnTo>
                  <a:lnTo>
                    <a:pt x="5" y="5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70" name="Freeform 874"/>
            <p:cNvSpPr>
              <a:spLocks/>
            </p:cNvSpPr>
            <p:nvPr/>
          </p:nvSpPr>
          <p:spPr bwMode="auto">
            <a:xfrm>
              <a:off x="2323422" y="3900601"/>
              <a:ext cx="7938" cy="19050"/>
            </a:xfrm>
            <a:custGeom>
              <a:avLst/>
              <a:gdLst>
                <a:gd name="T0" fmla="*/ 3 w 5"/>
                <a:gd name="T1" fmla="*/ 12 h 12"/>
                <a:gd name="T2" fmla="*/ 5 w 5"/>
                <a:gd name="T3" fmla="*/ 7 h 12"/>
                <a:gd name="T4" fmla="*/ 5 w 5"/>
                <a:gd name="T5" fmla="*/ 5 h 12"/>
                <a:gd name="T6" fmla="*/ 5 w 5"/>
                <a:gd name="T7" fmla="*/ 0 h 12"/>
                <a:gd name="T8" fmla="*/ 3 w 5"/>
                <a:gd name="T9" fmla="*/ 0 h 12"/>
                <a:gd name="T10" fmla="*/ 3 w 5"/>
                <a:gd name="T11" fmla="*/ 0 h 12"/>
                <a:gd name="T12" fmla="*/ 3 w 5"/>
                <a:gd name="T13" fmla="*/ 3 h 12"/>
                <a:gd name="T14" fmla="*/ 0 w 5"/>
                <a:gd name="T15" fmla="*/ 7 h 12"/>
                <a:gd name="T16" fmla="*/ 0 w 5"/>
                <a:gd name="T17" fmla="*/ 12 h 12"/>
                <a:gd name="T18" fmla="*/ 3 w 5"/>
                <a:gd name="T19" fmla="*/ 12 h 12"/>
                <a:gd name="T20" fmla="*/ 3 w 5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2">
                  <a:moveTo>
                    <a:pt x="3" y="12"/>
                  </a:moveTo>
                  <a:lnTo>
                    <a:pt x="5" y="7"/>
                  </a:lnTo>
                  <a:lnTo>
                    <a:pt x="5" y="5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71" name="Freeform 875"/>
            <p:cNvSpPr>
              <a:spLocks/>
            </p:cNvSpPr>
            <p:nvPr/>
          </p:nvSpPr>
          <p:spPr bwMode="auto">
            <a:xfrm>
              <a:off x="2251984" y="3933938"/>
              <a:ext cx="15875" cy="15875"/>
            </a:xfrm>
            <a:custGeom>
              <a:avLst/>
              <a:gdLst>
                <a:gd name="T0" fmla="*/ 7 w 10"/>
                <a:gd name="T1" fmla="*/ 8 h 10"/>
                <a:gd name="T2" fmla="*/ 10 w 10"/>
                <a:gd name="T3" fmla="*/ 3 h 10"/>
                <a:gd name="T4" fmla="*/ 10 w 10"/>
                <a:gd name="T5" fmla="*/ 3 h 10"/>
                <a:gd name="T6" fmla="*/ 7 w 10"/>
                <a:gd name="T7" fmla="*/ 0 h 10"/>
                <a:gd name="T8" fmla="*/ 7 w 10"/>
                <a:gd name="T9" fmla="*/ 0 h 10"/>
                <a:gd name="T10" fmla="*/ 5 w 10"/>
                <a:gd name="T11" fmla="*/ 3 h 10"/>
                <a:gd name="T12" fmla="*/ 3 w 10"/>
                <a:gd name="T13" fmla="*/ 3 h 10"/>
                <a:gd name="T14" fmla="*/ 0 w 10"/>
                <a:gd name="T15" fmla="*/ 5 h 10"/>
                <a:gd name="T16" fmla="*/ 0 w 10"/>
                <a:gd name="T17" fmla="*/ 8 h 10"/>
                <a:gd name="T18" fmla="*/ 3 w 10"/>
                <a:gd name="T19" fmla="*/ 10 h 10"/>
                <a:gd name="T20" fmla="*/ 5 w 10"/>
                <a:gd name="T21" fmla="*/ 10 h 10"/>
                <a:gd name="T22" fmla="*/ 7 w 10"/>
                <a:gd name="T2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lnTo>
                    <a:pt x="10" y="3"/>
                  </a:lnTo>
                  <a:lnTo>
                    <a:pt x="10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72" name="Freeform 876"/>
            <p:cNvSpPr>
              <a:spLocks/>
            </p:cNvSpPr>
            <p:nvPr/>
          </p:nvSpPr>
          <p:spPr bwMode="auto">
            <a:xfrm>
              <a:off x="2251984" y="3933938"/>
              <a:ext cx="15875" cy="15875"/>
            </a:xfrm>
            <a:custGeom>
              <a:avLst/>
              <a:gdLst>
                <a:gd name="T0" fmla="*/ 7 w 10"/>
                <a:gd name="T1" fmla="*/ 8 h 10"/>
                <a:gd name="T2" fmla="*/ 10 w 10"/>
                <a:gd name="T3" fmla="*/ 3 h 10"/>
                <a:gd name="T4" fmla="*/ 10 w 10"/>
                <a:gd name="T5" fmla="*/ 3 h 10"/>
                <a:gd name="T6" fmla="*/ 7 w 10"/>
                <a:gd name="T7" fmla="*/ 0 h 10"/>
                <a:gd name="T8" fmla="*/ 7 w 10"/>
                <a:gd name="T9" fmla="*/ 0 h 10"/>
                <a:gd name="T10" fmla="*/ 5 w 10"/>
                <a:gd name="T11" fmla="*/ 3 h 10"/>
                <a:gd name="T12" fmla="*/ 3 w 10"/>
                <a:gd name="T13" fmla="*/ 3 h 10"/>
                <a:gd name="T14" fmla="*/ 0 w 10"/>
                <a:gd name="T15" fmla="*/ 5 h 10"/>
                <a:gd name="T16" fmla="*/ 0 w 10"/>
                <a:gd name="T17" fmla="*/ 8 h 10"/>
                <a:gd name="T18" fmla="*/ 3 w 10"/>
                <a:gd name="T19" fmla="*/ 10 h 10"/>
                <a:gd name="T20" fmla="*/ 5 w 10"/>
                <a:gd name="T21" fmla="*/ 10 h 10"/>
                <a:gd name="T22" fmla="*/ 7 w 10"/>
                <a:gd name="T2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lnTo>
                    <a:pt x="10" y="3"/>
                  </a:lnTo>
                  <a:lnTo>
                    <a:pt x="10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73" name="Freeform 877"/>
            <p:cNvSpPr>
              <a:spLocks/>
            </p:cNvSpPr>
            <p:nvPr/>
          </p:nvSpPr>
          <p:spPr bwMode="auto">
            <a:xfrm>
              <a:off x="2375809" y="3875201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3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0 w 3"/>
                <a:gd name="T11" fmla="*/ 2 h 2"/>
                <a:gd name="T12" fmla="*/ 0 w 3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74" name="Freeform 878"/>
            <p:cNvSpPr>
              <a:spLocks/>
            </p:cNvSpPr>
            <p:nvPr/>
          </p:nvSpPr>
          <p:spPr bwMode="auto">
            <a:xfrm>
              <a:off x="2375809" y="3875201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3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0 w 3"/>
                <a:gd name="T11" fmla="*/ 2 h 2"/>
                <a:gd name="T12" fmla="*/ 0 w 3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75" name="Freeform 879"/>
            <p:cNvSpPr>
              <a:spLocks/>
            </p:cNvSpPr>
            <p:nvPr/>
          </p:nvSpPr>
          <p:spPr bwMode="auto">
            <a:xfrm>
              <a:off x="2375809" y="3878376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0 h 2"/>
                <a:gd name="T4" fmla="*/ 2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76" name="Freeform 880"/>
            <p:cNvSpPr>
              <a:spLocks/>
            </p:cNvSpPr>
            <p:nvPr/>
          </p:nvSpPr>
          <p:spPr bwMode="auto">
            <a:xfrm>
              <a:off x="2375809" y="3878376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0 h 2"/>
                <a:gd name="T4" fmla="*/ 2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77" name="Freeform 881"/>
            <p:cNvSpPr>
              <a:spLocks/>
            </p:cNvSpPr>
            <p:nvPr/>
          </p:nvSpPr>
          <p:spPr bwMode="auto">
            <a:xfrm>
              <a:off x="2369459" y="388948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78" name="Freeform 882"/>
            <p:cNvSpPr>
              <a:spLocks/>
            </p:cNvSpPr>
            <p:nvPr/>
          </p:nvSpPr>
          <p:spPr bwMode="auto">
            <a:xfrm>
              <a:off x="2369459" y="388948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79" name="Freeform 883"/>
            <p:cNvSpPr>
              <a:spLocks/>
            </p:cNvSpPr>
            <p:nvPr/>
          </p:nvSpPr>
          <p:spPr bwMode="auto">
            <a:xfrm>
              <a:off x="2353584" y="3900601"/>
              <a:ext cx="0" cy="4763"/>
            </a:xfrm>
            <a:custGeom>
              <a:avLst/>
              <a:gdLst>
                <a:gd name="T0" fmla="*/ 0 h 3"/>
                <a:gd name="T1" fmla="*/ 0 h 3"/>
                <a:gd name="T2" fmla="*/ 0 h 3"/>
                <a:gd name="T3" fmla="*/ 3 h 3"/>
                <a:gd name="T4" fmla="*/ 0 h 3"/>
                <a:gd name="T5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80" name="Freeform 884"/>
            <p:cNvSpPr>
              <a:spLocks/>
            </p:cNvSpPr>
            <p:nvPr/>
          </p:nvSpPr>
          <p:spPr bwMode="auto">
            <a:xfrm>
              <a:off x="2353584" y="3900601"/>
              <a:ext cx="0" cy="4763"/>
            </a:xfrm>
            <a:custGeom>
              <a:avLst/>
              <a:gdLst>
                <a:gd name="T0" fmla="*/ 0 h 3"/>
                <a:gd name="T1" fmla="*/ 0 h 3"/>
                <a:gd name="T2" fmla="*/ 0 h 3"/>
                <a:gd name="T3" fmla="*/ 3 h 3"/>
                <a:gd name="T4" fmla="*/ 0 h 3"/>
                <a:gd name="T5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81" name="Freeform 885"/>
            <p:cNvSpPr>
              <a:spLocks/>
            </p:cNvSpPr>
            <p:nvPr/>
          </p:nvSpPr>
          <p:spPr bwMode="auto">
            <a:xfrm>
              <a:off x="2347234" y="3905363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82" name="Freeform 886"/>
            <p:cNvSpPr>
              <a:spLocks/>
            </p:cNvSpPr>
            <p:nvPr/>
          </p:nvSpPr>
          <p:spPr bwMode="auto">
            <a:xfrm>
              <a:off x="2347234" y="3905363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83" name="Freeform 887"/>
            <p:cNvSpPr>
              <a:spLocks/>
            </p:cNvSpPr>
            <p:nvPr/>
          </p:nvSpPr>
          <p:spPr bwMode="auto">
            <a:xfrm>
              <a:off x="2342472" y="3905363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0 h 2"/>
                <a:gd name="T6" fmla="*/ 0 w 3"/>
                <a:gd name="T7" fmla="*/ 2 h 2"/>
                <a:gd name="T8" fmla="*/ 3 w 3"/>
                <a:gd name="T9" fmla="*/ 2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84" name="Freeform 888"/>
            <p:cNvSpPr>
              <a:spLocks/>
            </p:cNvSpPr>
            <p:nvPr/>
          </p:nvSpPr>
          <p:spPr bwMode="auto">
            <a:xfrm>
              <a:off x="2342472" y="3905363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0 h 2"/>
                <a:gd name="T6" fmla="*/ 0 w 3"/>
                <a:gd name="T7" fmla="*/ 2 h 2"/>
                <a:gd name="T8" fmla="*/ 3 w 3"/>
                <a:gd name="T9" fmla="*/ 2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85" name="Freeform 889"/>
            <p:cNvSpPr>
              <a:spLocks/>
            </p:cNvSpPr>
            <p:nvPr/>
          </p:nvSpPr>
          <p:spPr bwMode="auto">
            <a:xfrm>
              <a:off x="2169434" y="4035538"/>
              <a:ext cx="68263" cy="76200"/>
            </a:xfrm>
            <a:custGeom>
              <a:avLst/>
              <a:gdLst>
                <a:gd name="T0" fmla="*/ 33 w 43"/>
                <a:gd name="T1" fmla="*/ 24 h 48"/>
                <a:gd name="T2" fmla="*/ 31 w 43"/>
                <a:gd name="T3" fmla="*/ 24 h 48"/>
                <a:gd name="T4" fmla="*/ 29 w 43"/>
                <a:gd name="T5" fmla="*/ 22 h 48"/>
                <a:gd name="T6" fmla="*/ 26 w 43"/>
                <a:gd name="T7" fmla="*/ 19 h 48"/>
                <a:gd name="T8" fmla="*/ 24 w 43"/>
                <a:gd name="T9" fmla="*/ 15 h 48"/>
                <a:gd name="T10" fmla="*/ 22 w 43"/>
                <a:gd name="T11" fmla="*/ 15 h 48"/>
                <a:gd name="T12" fmla="*/ 19 w 43"/>
                <a:gd name="T13" fmla="*/ 12 h 48"/>
                <a:gd name="T14" fmla="*/ 17 w 43"/>
                <a:gd name="T15" fmla="*/ 10 h 48"/>
                <a:gd name="T16" fmla="*/ 14 w 43"/>
                <a:gd name="T17" fmla="*/ 7 h 48"/>
                <a:gd name="T18" fmla="*/ 12 w 43"/>
                <a:gd name="T19" fmla="*/ 7 h 48"/>
                <a:gd name="T20" fmla="*/ 12 w 43"/>
                <a:gd name="T21" fmla="*/ 5 h 48"/>
                <a:gd name="T22" fmla="*/ 10 w 43"/>
                <a:gd name="T23" fmla="*/ 3 h 48"/>
                <a:gd name="T24" fmla="*/ 10 w 43"/>
                <a:gd name="T25" fmla="*/ 3 h 48"/>
                <a:gd name="T26" fmla="*/ 5 w 43"/>
                <a:gd name="T27" fmla="*/ 3 h 48"/>
                <a:gd name="T28" fmla="*/ 3 w 43"/>
                <a:gd name="T29" fmla="*/ 0 h 48"/>
                <a:gd name="T30" fmla="*/ 0 w 43"/>
                <a:gd name="T31" fmla="*/ 3 h 48"/>
                <a:gd name="T32" fmla="*/ 5 w 43"/>
                <a:gd name="T33" fmla="*/ 7 h 48"/>
                <a:gd name="T34" fmla="*/ 7 w 43"/>
                <a:gd name="T35" fmla="*/ 10 h 48"/>
                <a:gd name="T36" fmla="*/ 10 w 43"/>
                <a:gd name="T37" fmla="*/ 10 h 48"/>
                <a:gd name="T38" fmla="*/ 10 w 43"/>
                <a:gd name="T39" fmla="*/ 12 h 48"/>
                <a:gd name="T40" fmla="*/ 12 w 43"/>
                <a:gd name="T41" fmla="*/ 15 h 48"/>
                <a:gd name="T42" fmla="*/ 14 w 43"/>
                <a:gd name="T43" fmla="*/ 17 h 48"/>
                <a:gd name="T44" fmla="*/ 17 w 43"/>
                <a:gd name="T45" fmla="*/ 24 h 48"/>
                <a:gd name="T46" fmla="*/ 17 w 43"/>
                <a:gd name="T47" fmla="*/ 24 h 48"/>
                <a:gd name="T48" fmla="*/ 22 w 43"/>
                <a:gd name="T49" fmla="*/ 29 h 48"/>
                <a:gd name="T50" fmla="*/ 24 w 43"/>
                <a:gd name="T51" fmla="*/ 31 h 48"/>
                <a:gd name="T52" fmla="*/ 26 w 43"/>
                <a:gd name="T53" fmla="*/ 38 h 48"/>
                <a:gd name="T54" fmla="*/ 33 w 43"/>
                <a:gd name="T55" fmla="*/ 45 h 48"/>
                <a:gd name="T56" fmla="*/ 36 w 43"/>
                <a:gd name="T57" fmla="*/ 45 h 48"/>
                <a:gd name="T58" fmla="*/ 40 w 43"/>
                <a:gd name="T59" fmla="*/ 48 h 48"/>
                <a:gd name="T60" fmla="*/ 43 w 43"/>
                <a:gd name="T61" fmla="*/ 48 h 48"/>
                <a:gd name="T62" fmla="*/ 43 w 43"/>
                <a:gd name="T63" fmla="*/ 38 h 48"/>
                <a:gd name="T64" fmla="*/ 38 w 43"/>
                <a:gd name="T65" fmla="*/ 34 h 48"/>
                <a:gd name="T66" fmla="*/ 38 w 43"/>
                <a:gd name="T67" fmla="*/ 34 h 48"/>
                <a:gd name="T68" fmla="*/ 36 w 43"/>
                <a:gd name="T69" fmla="*/ 29 h 48"/>
                <a:gd name="T70" fmla="*/ 33 w 43"/>
                <a:gd name="T71" fmla="*/ 26 h 48"/>
                <a:gd name="T72" fmla="*/ 33 w 43"/>
                <a:gd name="T73" fmla="*/ 24 h 48"/>
                <a:gd name="T74" fmla="*/ 33 w 43"/>
                <a:gd name="T7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8">
                  <a:moveTo>
                    <a:pt x="33" y="24"/>
                  </a:moveTo>
                  <a:lnTo>
                    <a:pt x="31" y="24"/>
                  </a:lnTo>
                  <a:lnTo>
                    <a:pt x="29" y="22"/>
                  </a:lnTo>
                  <a:lnTo>
                    <a:pt x="26" y="19"/>
                  </a:lnTo>
                  <a:lnTo>
                    <a:pt x="24" y="15"/>
                  </a:lnTo>
                  <a:lnTo>
                    <a:pt x="22" y="15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5" y="3"/>
                  </a:lnTo>
                  <a:lnTo>
                    <a:pt x="3" y="0"/>
                  </a:lnTo>
                  <a:lnTo>
                    <a:pt x="0" y="3"/>
                  </a:lnTo>
                  <a:lnTo>
                    <a:pt x="5" y="7"/>
                  </a:lnTo>
                  <a:lnTo>
                    <a:pt x="7" y="10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2" y="15"/>
                  </a:lnTo>
                  <a:lnTo>
                    <a:pt x="14" y="17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22" y="29"/>
                  </a:lnTo>
                  <a:lnTo>
                    <a:pt x="24" y="31"/>
                  </a:lnTo>
                  <a:lnTo>
                    <a:pt x="26" y="38"/>
                  </a:lnTo>
                  <a:lnTo>
                    <a:pt x="33" y="45"/>
                  </a:lnTo>
                  <a:lnTo>
                    <a:pt x="36" y="45"/>
                  </a:lnTo>
                  <a:lnTo>
                    <a:pt x="40" y="48"/>
                  </a:lnTo>
                  <a:lnTo>
                    <a:pt x="43" y="48"/>
                  </a:lnTo>
                  <a:lnTo>
                    <a:pt x="43" y="38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29"/>
                  </a:lnTo>
                  <a:lnTo>
                    <a:pt x="33" y="26"/>
                  </a:lnTo>
                  <a:lnTo>
                    <a:pt x="33" y="24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86" name="Freeform 890"/>
            <p:cNvSpPr>
              <a:spLocks/>
            </p:cNvSpPr>
            <p:nvPr/>
          </p:nvSpPr>
          <p:spPr bwMode="auto">
            <a:xfrm>
              <a:off x="2232934" y="4084751"/>
              <a:ext cx="7938" cy="7938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0 w 5"/>
                <a:gd name="T5" fmla="*/ 0 h 5"/>
                <a:gd name="T6" fmla="*/ 3 w 5"/>
                <a:gd name="T7" fmla="*/ 5 h 5"/>
                <a:gd name="T8" fmla="*/ 5 w 5"/>
                <a:gd name="T9" fmla="*/ 5 h 5"/>
                <a:gd name="T10" fmla="*/ 3 w 5"/>
                <a:gd name="T11" fmla="*/ 0 h 5"/>
                <a:gd name="T12" fmla="*/ 0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5"/>
                  </a:lnTo>
                  <a:lnTo>
                    <a:pt x="5" y="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87" name="Freeform 891"/>
            <p:cNvSpPr>
              <a:spLocks/>
            </p:cNvSpPr>
            <p:nvPr/>
          </p:nvSpPr>
          <p:spPr bwMode="auto">
            <a:xfrm>
              <a:off x="2245634" y="4089513"/>
              <a:ext cx="6350" cy="6350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0 h 4"/>
                <a:gd name="T4" fmla="*/ 2 w 4"/>
                <a:gd name="T5" fmla="*/ 0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2 h 4"/>
                <a:gd name="T12" fmla="*/ 4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88" name="Freeform 892"/>
            <p:cNvSpPr>
              <a:spLocks/>
            </p:cNvSpPr>
            <p:nvPr/>
          </p:nvSpPr>
          <p:spPr bwMode="auto">
            <a:xfrm>
              <a:off x="2237697" y="4111738"/>
              <a:ext cx="49213" cy="19050"/>
            </a:xfrm>
            <a:custGeom>
              <a:avLst/>
              <a:gdLst>
                <a:gd name="T0" fmla="*/ 5 w 31"/>
                <a:gd name="T1" fmla="*/ 2 h 12"/>
                <a:gd name="T2" fmla="*/ 0 w 31"/>
                <a:gd name="T3" fmla="*/ 0 h 12"/>
                <a:gd name="T4" fmla="*/ 0 w 31"/>
                <a:gd name="T5" fmla="*/ 4 h 12"/>
                <a:gd name="T6" fmla="*/ 0 w 31"/>
                <a:gd name="T7" fmla="*/ 7 h 12"/>
                <a:gd name="T8" fmla="*/ 7 w 31"/>
                <a:gd name="T9" fmla="*/ 7 h 12"/>
                <a:gd name="T10" fmla="*/ 9 w 31"/>
                <a:gd name="T11" fmla="*/ 9 h 12"/>
                <a:gd name="T12" fmla="*/ 14 w 31"/>
                <a:gd name="T13" fmla="*/ 9 h 12"/>
                <a:gd name="T14" fmla="*/ 16 w 31"/>
                <a:gd name="T15" fmla="*/ 9 h 12"/>
                <a:gd name="T16" fmla="*/ 24 w 31"/>
                <a:gd name="T17" fmla="*/ 9 h 12"/>
                <a:gd name="T18" fmla="*/ 28 w 31"/>
                <a:gd name="T19" fmla="*/ 12 h 12"/>
                <a:gd name="T20" fmla="*/ 31 w 31"/>
                <a:gd name="T21" fmla="*/ 12 h 12"/>
                <a:gd name="T22" fmla="*/ 31 w 31"/>
                <a:gd name="T23" fmla="*/ 9 h 12"/>
                <a:gd name="T24" fmla="*/ 31 w 31"/>
                <a:gd name="T25" fmla="*/ 9 h 12"/>
                <a:gd name="T26" fmla="*/ 28 w 31"/>
                <a:gd name="T27" fmla="*/ 9 h 12"/>
                <a:gd name="T28" fmla="*/ 24 w 31"/>
                <a:gd name="T29" fmla="*/ 7 h 12"/>
                <a:gd name="T30" fmla="*/ 24 w 31"/>
                <a:gd name="T31" fmla="*/ 4 h 12"/>
                <a:gd name="T32" fmla="*/ 19 w 31"/>
                <a:gd name="T33" fmla="*/ 2 h 12"/>
                <a:gd name="T34" fmla="*/ 16 w 31"/>
                <a:gd name="T35" fmla="*/ 4 h 12"/>
                <a:gd name="T36" fmla="*/ 16 w 31"/>
                <a:gd name="T37" fmla="*/ 4 h 12"/>
                <a:gd name="T38" fmla="*/ 9 w 31"/>
                <a:gd name="T39" fmla="*/ 4 h 12"/>
                <a:gd name="T40" fmla="*/ 9 w 31"/>
                <a:gd name="T41" fmla="*/ 2 h 12"/>
                <a:gd name="T42" fmla="*/ 5 w 31"/>
                <a:gd name="T43" fmla="*/ 2 h 12"/>
                <a:gd name="T44" fmla="*/ 5 w 31"/>
                <a:gd name="T4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12">
                  <a:moveTo>
                    <a:pt x="5" y="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9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24" y="9"/>
                  </a:lnTo>
                  <a:lnTo>
                    <a:pt x="28" y="12"/>
                  </a:lnTo>
                  <a:lnTo>
                    <a:pt x="31" y="12"/>
                  </a:lnTo>
                  <a:lnTo>
                    <a:pt x="31" y="9"/>
                  </a:lnTo>
                  <a:lnTo>
                    <a:pt x="31" y="9"/>
                  </a:lnTo>
                  <a:lnTo>
                    <a:pt x="28" y="9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19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9" y="4"/>
                  </a:lnTo>
                  <a:lnTo>
                    <a:pt x="9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89" name="Rectangle 893"/>
            <p:cNvSpPr>
              <a:spLocks noChangeArrowheads="1"/>
            </p:cNvSpPr>
            <p:nvPr/>
          </p:nvSpPr>
          <p:spPr bwMode="auto">
            <a:xfrm>
              <a:off x="2278972" y="4118088"/>
              <a:ext cx="7938" cy="4763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90" name="Freeform 894"/>
            <p:cNvSpPr>
              <a:spLocks/>
            </p:cNvSpPr>
            <p:nvPr/>
          </p:nvSpPr>
          <p:spPr bwMode="auto">
            <a:xfrm>
              <a:off x="2290084" y="4126026"/>
              <a:ext cx="3175" cy="4763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  <a:gd name="T8" fmla="*/ 2 w 2"/>
                <a:gd name="T9" fmla="*/ 3 h 3"/>
                <a:gd name="T10" fmla="*/ 2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91" name="Freeform 895"/>
            <p:cNvSpPr>
              <a:spLocks/>
            </p:cNvSpPr>
            <p:nvPr/>
          </p:nvSpPr>
          <p:spPr bwMode="auto">
            <a:xfrm>
              <a:off x="2298022" y="4092688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2 h 5"/>
                <a:gd name="T4" fmla="*/ 0 w 2"/>
                <a:gd name="T5" fmla="*/ 5 h 5"/>
                <a:gd name="T6" fmla="*/ 2 w 2"/>
                <a:gd name="T7" fmla="*/ 5 h 5"/>
                <a:gd name="T8" fmla="*/ 2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92" name="Freeform 896"/>
            <p:cNvSpPr>
              <a:spLocks/>
            </p:cNvSpPr>
            <p:nvPr/>
          </p:nvSpPr>
          <p:spPr bwMode="auto">
            <a:xfrm>
              <a:off x="2298022" y="4130788"/>
              <a:ext cx="19050" cy="3175"/>
            </a:xfrm>
            <a:custGeom>
              <a:avLst/>
              <a:gdLst>
                <a:gd name="T0" fmla="*/ 0 w 12"/>
                <a:gd name="T1" fmla="*/ 2 h 2"/>
                <a:gd name="T2" fmla="*/ 4 w 12"/>
                <a:gd name="T3" fmla="*/ 2 h 2"/>
                <a:gd name="T4" fmla="*/ 12 w 12"/>
                <a:gd name="T5" fmla="*/ 2 h 2"/>
                <a:gd name="T6" fmla="*/ 12 w 12"/>
                <a:gd name="T7" fmla="*/ 0 h 2"/>
                <a:gd name="T8" fmla="*/ 12 w 12"/>
                <a:gd name="T9" fmla="*/ 0 h 2"/>
                <a:gd name="T10" fmla="*/ 7 w 12"/>
                <a:gd name="T11" fmla="*/ 0 h 2"/>
                <a:gd name="T12" fmla="*/ 7 w 12"/>
                <a:gd name="T13" fmla="*/ 0 h 2"/>
                <a:gd name="T14" fmla="*/ 4 w 12"/>
                <a:gd name="T15" fmla="*/ 0 h 2"/>
                <a:gd name="T16" fmla="*/ 2 w 12"/>
                <a:gd name="T17" fmla="*/ 0 h 2"/>
                <a:gd name="T18" fmla="*/ 2 w 12"/>
                <a:gd name="T19" fmla="*/ 0 h 2"/>
                <a:gd name="T20" fmla="*/ 0 w 12"/>
                <a:gd name="T21" fmla="*/ 0 h 2"/>
                <a:gd name="T22" fmla="*/ 0 w 1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2">
                  <a:moveTo>
                    <a:pt x="0" y="2"/>
                  </a:moveTo>
                  <a:lnTo>
                    <a:pt x="4" y="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93" name="Freeform 897"/>
            <p:cNvSpPr>
              <a:spLocks/>
            </p:cNvSpPr>
            <p:nvPr/>
          </p:nvSpPr>
          <p:spPr bwMode="auto">
            <a:xfrm>
              <a:off x="2320247" y="4130788"/>
              <a:ext cx="14288" cy="3175"/>
            </a:xfrm>
            <a:custGeom>
              <a:avLst/>
              <a:gdLst>
                <a:gd name="T0" fmla="*/ 9 w 9"/>
                <a:gd name="T1" fmla="*/ 0 h 2"/>
                <a:gd name="T2" fmla="*/ 9 w 9"/>
                <a:gd name="T3" fmla="*/ 0 h 2"/>
                <a:gd name="T4" fmla="*/ 5 w 9"/>
                <a:gd name="T5" fmla="*/ 0 h 2"/>
                <a:gd name="T6" fmla="*/ 0 w 9"/>
                <a:gd name="T7" fmla="*/ 0 h 2"/>
                <a:gd name="T8" fmla="*/ 0 w 9"/>
                <a:gd name="T9" fmla="*/ 2 h 2"/>
                <a:gd name="T10" fmla="*/ 9 w 9"/>
                <a:gd name="T11" fmla="*/ 2 h 2"/>
                <a:gd name="T12" fmla="*/ 9 w 9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94" name="Freeform 898"/>
            <p:cNvSpPr>
              <a:spLocks/>
            </p:cNvSpPr>
            <p:nvPr/>
          </p:nvSpPr>
          <p:spPr bwMode="auto">
            <a:xfrm>
              <a:off x="2317072" y="4133963"/>
              <a:ext cx="11113" cy="7938"/>
            </a:xfrm>
            <a:custGeom>
              <a:avLst/>
              <a:gdLst>
                <a:gd name="T0" fmla="*/ 0 w 7"/>
                <a:gd name="T1" fmla="*/ 2 h 5"/>
                <a:gd name="T2" fmla="*/ 2 w 7"/>
                <a:gd name="T3" fmla="*/ 5 h 5"/>
                <a:gd name="T4" fmla="*/ 7 w 7"/>
                <a:gd name="T5" fmla="*/ 5 h 5"/>
                <a:gd name="T6" fmla="*/ 7 w 7"/>
                <a:gd name="T7" fmla="*/ 5 h 5"/>
                <a:gd name="T8" fmla="*/ 4 w 7"/>
                <a:gd name="T9" fmla="*/ 2 h 5"/>
                <a:gd name="T10" fmla="*/ 0 w 7"/>
                <a:gd name="T11" fmla="*/ 0 h 5"/>
                <a:gd name="T12" fmla="*/ 0 w 7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0" y="2"/>
                  </a:moveTo>
                  <a:lnTo>
                    <a:pt x="2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95" name="Freeform 899"/>
            <p:cNvSpPr>
              <a:spLocks/>
            </p:cNvSpPr>
            <p:nvPr/>
          </p:nvSpPr>
          <p:spPr bwMode="auto">
            <a:xfrm>
              <a:off x="2342472" y="4130788"/>
              <a:ext cx="22225" cy="11113"/>
            </a:xfrm>
            <a:custGeom>
              <a:avLst/>
              <a:gdLst>
                <a:gd name="T0" fmla="*/ 0 w 14"/>
                <a:gd name="T1" fmla="*/ 4 h 7"/>
                <a:gd name="T2" fmla="*/ 0 w 14"/>
                <a:gd name="T3" fmla="*/ 7 h 7"/>
                <a:gd name="T4" fmla="*/ 3 w 14"/>
                <a:gd name="T5" fmla="*/ 7 h 7"/>
                <a:gd name="T6" fmla="*/ 7 w 14"/>
                <a:gd name="T7" fmla="*/ 4 h 7"/>
                <a:gd name="T8" fmla="*/ 7 w 14"/>
                <a:gd name="T9" fmla="*/ 2 h 7"/>
                <a:gd name="T10" fmla="*/ 10 w 14"/>
                <a:gd name="T11" fmla="*/ 2 h 7"/>
                <a:gd name="T12" fmla="*/ 14 w 14"/>
                <a:gd name="T13" fmla="*/ 2 h 7"/>
                <a:gd name="T14" fmla="*/ 14 w 14"/>
                <a:gd name="T15" fmla="*/ 0 h 7"/>
                <a:gd name="T16" fmla="*/ 14 w 14"/>
                <a:gd name="T17" fmla="*/ 0 h 7"/>
                <a:gd name="T18" fmla="*/ 7 w 14"/>
                <a:gd name="T19" fmla="*/ 0 h 7"/>
                <a:gd name="T20" fmla="*/ 5 w 14"/>
                <a:gd name="T21" fmla="*/ 2 h 7"/>
                <a:gd name="T22" fmla="*/ 3 w 14"/>
                <a:gd name="T23" fmla="*/ 4 h 7"/>
                <a:gd name="T24" fmla="*/ 0 w 14"/>
                <a:gd name="T2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7">
                  <a:moveTo>
                    <a:pt x="0" y="4"/>
                  </a:move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96" name="Freeform 900"/>
            <p:cNvSpPr>
              <a:spLocks/>
            </p:cNvSpPr>
            <p:nvPr/>
          </p:nvSpPr>
          <p:spPr bwMode="auto">
            <a:xfrm>
              <a:off x="2347234" y="4126026"/>
              <a:ext cx="6350" cy="4763"/>
            </a:xfrm>
            <a:custGeom>
              <a:avLst/>
              <a:gdLst>
                <a:gd name="T0" fmla="*/ 0 w 4"/>
                <a:gd name="T1" fmla="*/ 3 h 3"/>
                <a:gd name="T2" fmla="*/ 2 w 4"/>
                <a:gd name="T3" fmla="*/ 3 h 3"/>
                <a:gd name="T4" fmla="*/ 4 w 4"/>
                <a:gd name="T5" fmla="*/ 3 h 3"/>
                <a:gd name="T6" fmla="*/ 4 w 4"/>
                <a:gd name="T7" fmla="*/ 0 h 3"/>
                <a:gd name="T8" fmla="*/ 2 w 4"/>
                <a:gd name="T9" fmla="*/ 0 h 3"/>
                <a:gd name="T10" fmla="*/ 0 w 4"/>
                <a:gd name="T11" fmla="*/ 3 h 3"/>
                <a:gd name="T12" fmla="*/ 0 w 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2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97" name="Freeform 901"/>
            <p:cNvSpPr>
              <a:spLocks/>
            </p:cNvSpPr>
            <p:nvPr/>
          </p:nvSpPr>
          <p:spPr bwMode="auto">
            <a:xfrm>
              <a:off x="2342472" y="4126026"/>
              <a:ext cx="4763" cy="4763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3 w 3"/>
                <a:gd name="T5" fmla="*/ 3 h 3"/>
                <a:gd name="T6" fmla="*/ 3 w 3"/>
                <a:gd name="T7" fmla="*/ 0 h 3"/>
                <a:gd name="T8" fmla="*/ 0 w 3"/>
                <a:gd name="T9" fmla="*/ 0 h 3"/>
                <a:gd name="T10" fmla="*/ 0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98" name="Freeform 902"/>
            <p:cNvSpPr>
              <a:spLocks/>
            </p:cNvSpPr>
            <p:nvPr/>
          </p:nvSpPr>
          <p:spPr bwMode="auto">
            <a:xfrm>
              <a:off x="2334534" y="4126026"/>
              <a:ext cx="7938" cy="4763"/>
            </a:xfrm>
            <a:custGeom>
              <a:avLst/>
              <a:gdLst>
                <a:gd name="T0" fmla="*/ 0 w 5"/>
                <a:gd name="T1" fmla="*/ 3 h 3"/>
                <a:gd name="T2" fmla="*/ 3 w 5"/>
                <a:gd name="T3" fmla="*/ 3 h 3"/>
                <a:gd name="T4" fmla="*/ 5 w 5"/>
                <a:gd name="T5" fmla="*/ 0 h 3"/>
                <a:gd name="T6" fmla="*/ 3 w 5"/>
                <a:gd name="T7" fmla="*/ 0 h 3"/>
                <a:gd name="T8" fmla="*/ 0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3" y="3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899" name="Freeform 903"/>
            <p:cNvSpPr>
              <a:spLocks/>
            </p:cNvSpPr>
            <p:nvPr/>
          </p:nvSpPr>
          <p:spPr bwMode="auto">
            <a:xfrm>
              <a:off x="2358347" y="4122851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2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00" name="Freeform 904"/>
            <p:cNvSpPr>
              <a:spLocks/>
            </p:cNvSpPr>
            <p:nvPr/>
          </p:nvSpPr>
          <p:spPr bwMode="auto">
            <a:xfrm>
              <a:off x="2317072" y="4062526"/>
              <a:ext cx="36513" cy="49213"/>
            </a:xfrm>
            <a:custGeom>
              <a:avLst/>
              <a:gdLst>
                <a:gd name="T0" fmla="*/ 0 w 23"/>
                <a:gd name="T1" fmla="*/ 17 h 31"/>
                <a:gd name="T2" fmla="*/ 0 w 23"/>
                <a:gd name="T3" fmla="*/ 21 h 31"/>
                <a:gd name="T4" fmla="*/ 2 w 23"/>
                <a:gd name="T5" fmla="*/ 21 h 31"/>
                <a:gd name="T6" fmla="*/ 2 w 23"/>
                <a:gd name="T7" fmla="*/ 24 h 31"/>
                <a:gd name="T8" fmla="*/ 2 w 23"/>
                <a:gd name="T9" fmla="*/ 26 h 31"/>
                <a:gd name="T10" fmla="*/ 2 w 23"/>
                <a:gd name="T11" fmla="*/ 28 h 31"/>
                <a:gd name="T12" fmla="*/ 2 w 23"/>
                <a:gd name="T13" fmla="*/ 31 h 31"/>
                <a:gd name="T14" fmla="*/ 2 w 23"/>
                <a:gd name="T15" fmla="*/ 31 h 31"/>
                <a:gd name="T16" fmla="*/ 4 w 23"/>
                <a:gd name="T17" fmla="*/ 26 h 31"/>
                <a:gd name="T18" fmla="*/ 4 w 23"/>
                <a:gd name="T19" fmla="*/ 21 h 31"/>
                <a:gd name="T20" fmla="*/ 4 w 23"/>
                <a:gd name="T21" fmla="*/ 19 h 31"/>
                <a:gd name="T22" fmla="*/ 4 w 23"/>
                <a:gd name="T23" fmla="*/ 19 h 31"/>
                <a:gd name="T24" fmla="*/ 7 w 23"/>
                <a:gd name="T25" fmla="*/ 19 h 31"/>
                <a:gd name="T26" fmla="*/ 7 w 23"/>
                <a:gd name="T27" fmla="*/ 17 h 31"/>
                <a:gd name="T28" fmla="*/ 7 w 23"/>
                <a:gd name="T29" fmla="*/ 19 h 31"/>
                <a:gd name="T30" fmla="*/ 7 w 23"/>
                <a:gd name="T31" fmla="*/ 21 h 31"/>
                <a:gd name="T32" fmla="*/ 9 w 23"/>
                <a:gd name="T33" fmla="*/ 24 h 31"/>
                <a:gd name="T34" fmla="*/ 9 w 23"/>
                <a:gd name="T35" fmla="*/ 28 h 31"/>
                <a:gd name="T36" fmla="*/ 11 w 23"/>
                <a:gd name="T37" fmla="*/ 28 h 31"/>
                <a:gd name="T38" fmla="*/ 11 w 23"/>
                <a:gd name="T39" fmla="*/ 24 h 31"/>
                <a:gd name="T40" fmla="*/ 14 w 23"/>
                <a:gd name="T41" fmla="*/ 24 h 31"/>
                <a:gd name="T42" fmla="*/ 14 w 23"/>
                <a:gd name="T43" fmla="*/ 24 h 31"/>
                <a:gd name="T44" fmla="*/ 11 w 23"/>
                <a:gd name="T45" fmla="*/ 21 h 31"/>
                <a:gd name="T46" fmla="*/ 11 w 23"/>
                <a:gd name="T47" fmla="*/ 17 h 31"/>
                <a:gd name="T48" fmla="*/ 9 w 23"/>
                <a:gd name="T49" fmla="*/ 17 h 31"/>
                <a:gd name="T50" fmla="*/ 9 w 23"/>
                <a:gd name="T51" fmla="*/ 14 h 31"/>
                <a:gd name="T52" fmla="*/ 9 w 23"/>
                <a:gd name="T53" fmla="*/ 14 h 31"/>
                <a:gd name="T54" fmla="*/ 11 w 23"/>
                <a:gd name="T55" fmla="*/ 14 h 31"/>
                <a:gd name="T56" fmla="*/ 14 w 23"/>
                <a:gd name="T57" fmla="*/ 12 h 31"/>
                <a:gd name="T58" fmla="*/ 16 w 23"/>
                <a:gd name="T59" fmla="*/ 12 h 31"/>
                <a:gd name="T60" fmla="*/ 16 w 23"/>
                <a:gd name="T61" fmla="*/ 9 h 31"/>
                <a:gd name="T62" fmla="*/ 16 w 23"/>
                <a:gd name="T63" fmla="*/ 9 h 31"/>
                <a:gd name="T64" fmla="*/ 11 w 23"/>
                <a:gd name="T65" fmla="*/ 9 h 31"/>
                <a:gd name="T66" fmla="*/ 9 w 23"/>
                <a:gd name="T67" fmla="*/ 12 h 31"/>
                <a:gd name="T68" fmla="*/ 7 w 23"/>
                <a:gd name="T69" fmla="*/ 12 h 31"/>
                <a:gd name="T70" fmla="*/ 4 w 23"/>
                <a:gd name="T71" fmla="*/ 9 h 31"/>
                <a:gd name="T72" fmla="*/ 4 w 23"/>
                <a:gd name="T73" fmla="*/ 7 h 31"/>
                <a:gd name="T74" fmla="*/ 4 w 23"/>
                <a:gd name="T75" fmla="*/ 5 h 31"/>
                <a:gd name="T76" fmla="*/ 16 w 23"/>
                <a:gd name="T77" fmla="*/ 5 h 31"/>
                <a:gd name="T78" fmla="*/ 19 w 23"/>
                <a:gd name="T79" fmla="*/ 5 h 31"/>
                <a:gd name="T80" fmla="*/ 21 w 23"/>
                <a:gd name="T81" fmla="*/ 5 h 31"/>
                <a:gd name="T82" fmla="*/ 23 w 23"/>
                <a:gd name="T83" fmla="*/ 0 h 31"/>
                <a:gd name="T84" fmla="*/ 21 w 23"/>
                <a:gd name="T85" fmla="*/ 0 h 31"/>
                <a:gd name="T86" fmla="*/ 19 w 23"/>
                <a:gd name="T87" fmla="*/ 2 h 31"/>
                <a:gd name="T88" fmla="*/ 16 w 23"/>
                <a:gd name="T89" fmla="*/ 2 h 31"/>
                <a:gd name="T90" fmla="*/ 11 w 23"/>
                <a:gd name="T91" fmla="*/ 2 h 31"/>
                <a:gd name="T92" fmla="*/ 9 w 23"/>
                <a:gd name="T93" fmla="*/ 0 h 31"/>
                <a:gd name="T94" fmla="*/ 7 w 23"/>
                <a:gd name="T95" fmla="*/ 0 h 31"/>
                <a:gd name="T96" fmla="*/ 7 w 23"/>
                <a:gd name="T97" fmla="*/ 2 h 31"/>
                <a:gd name="T98" fmla="*/ 4 w 23"/>
                <a:gd name="T99" fmla="*/ 2 h 31"/>
                <a:gd name="T100" fmla="*/ 4 w 23"/>
                <a:gd name="T101" fmla="*/ 5 h 31"/>
                <a:gd name="T102" fmla="*/ 2 w 23"/>
                <a:gd name="T103" fmla="*/ 7 h 31"/>
                <a:gd name="T104" fmla="*/ 2 w 23"/>
                <a:gd name="T105" fmla="*/ 9 h 31"/>
                <a:gd name="T106" fmla="*/ 2 w 23"/>
                <a:gd name="T107" fmla="*/ 12 h 31"/>
                <a:gd name="T108" fmla="*/ 2 w 23"/>
                <a:gd name="T109" fmla="*/ 14 h 31"/>
                <a:gd name="T110" fmla="*/ 0 w 23"/>
                <a:gd name="T111" fmla="*/ 17 h 31"/>
                <a:gd name="T112" fmla="*/ 0 w 23"/>
                <a:gd name="T11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" h="31">
                  <a:moveTo>
                    <a:pt x="0" y="17"/>
                  </a:moveTo>
                  <a:lnTo>
                    <a:pt x="0" y="21"/>
                  </a:lnTo>
                  <a:lnTo>
                    <a:pt x="2" y="21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4" y="26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9" y="24"/>
                  </a:lnTo>
                  <a:lnTo>
                    <a:pt x="9" y="28"/>
                  </a:lnTo>
                  <a:lnTo>
                    <a:pt x="11" y="28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1" y="21"/>
                  </a:lnTo>
                  <a:lnTo>
                    <a:pt x="11" y="17"/>
                  </a:lnTo>
                  <a:lnTo>
                    <a:pt x="9" y="17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1" y="9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4" y="9"/>
                  </a:lnTo>
                  <a:lnTo>
                    <a:pt x="4" y="7"/>
                  </a:lnTo>
                  <a:lnTo>
                    <a:pt x="4" y="5"/>
                  </a:lnTo>
                  <a:lnTo>
                    <a:pt x="16" y="5"/>
                  </a:lnTo>
                  <a:lnTo>
                    <a:pt x="19" y="5"/>
                  </a:lnTo>
                  <a:lnTo>
                    <a:pt x="21" y="5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6" y="2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4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01" name="Freeform 905"/>
            <p:cNvSpPr>
              <a:spLocks/>
            </p:cNvSpPr>
            <p:nvPr/>
          </p:nvSpPr>
          <p:spPr bwMode="auto">
            <a:xfrm>
              <a:off x="2320247" y="3946638"/>
              <a:ext cx="19050" cy="36513"/>
            </a:xfrm>
            <a:custGeom>
              <a:avLst/>
              <a:gdLst>
                <a:gd name="T0" fmla="*/ 0 w 12"/>
                <a:gd name="T1" fmla="*/ 9 h 23"/>
                <a:gd name="T2" fmla="*/ 0 w 12"/>
                <a:gd name="T3" fmla="*/ 11 h 23"/>
                <a:gd name="T4" fmla="*/ 2 w 12"/>
                <a:gd name="T5" fmla="*/ 16 h 23"/>
                <a:gd name="T6" fmla="*/ 5 w 12"/>
                <a:gd name="T7" fmla="*/ 16 h 23"/>
                <a:gd name="T8" fmla="*/ 5 w 12"/>
                <a:gd name="T9" fmla="*/ 21 h 23"/>
                <a:gd name="T10" fmla="*/ 7 w 12"/>
                <a:gd name="T11" fmla="*/ 23 h 23"/>
                <a:gd name="T12" fmla="*/ 7 w 12"/>
                <a:gd name="T13" fmla="*/ 21 h 23"/>
                <a:gd name="T14" fmla="*/ 9 w 12"/>
                <a:gd name="T15" fmla="*/ 19 h 23"/>
                <a:gd name="T16" fmla="*/ 7 w 12"/>
                <a:gd name="T17" fmla="*/ 19 h 23"/>
                <a:gd name="T18" fmla="*/ 7 w 12"/>
                <a:gd name="T19" fmla="*/ 14 h 23"/>
                <a:gd name="T20" fmla="*/ 7 w 12"/>
                <a:gd name="T21" fmla="*/ 11 h 23"/>
                <a:gd name="T22" fmla="*/ 12 w 12"/>
                <a:gd name="T23" fmla="*/ 9 h 23"/>
                <a:gd name="T24" fmla="*/ 12 w 12"/>
                <a:gd name="T25" fmla="*/ 7 h 23"/>
                <a:gd name="T26" fmla="*/ 9 w 12"/>
                <a:gd name="T27" fmla="*/ 4 h 23"/>
                <a:gd name="T28" fmla="*/ 9 w 12"/>
                <a:gd name="T29" fmla="*/ 2 h 23"/>
                <a:gd name="T30" fmla="*/ 9 w 12"/>
                <a:gd name="T31" fmla="*/ 0 h 23"/>
                <a:gd name="T32" fmla="*/ 7 w 12"/>
                <a:gd name="T33" fmla="*/ 2 h 23"/>
                <a:gd name="T34" fmla="*/ 5 w 12"/>
                <a:gd name="T35" fmla="*/ 0 h 23"/>
                <a:gd name="T36" fmla="*/ 5 w 12"/>
                <a:gd name="T37" fmla="*/ 2 h 23"/>
                <a:gd name="T38" fmla="*/ 5 w 12"/>
                <a:gd name="T39" fmla="*/ 2 h 23"/>
                <a:gd name="T40" fmla="*/ 2 w 12"/>
                <a:gd name="T41" fmla="*/ 4 h 23"/>
                <a:gd name="T42" fmla="*/ 2 w 12"/>
                <a:gd name="T43" fmla="*/ 9 h 23"/>
                <a:gd name="T44" fmla="*/ 0 w 12"/>
                <a:gd name="T4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23">
                  <a:moveTo>
                    <a:pt x="0" y="9"/>
                  </a:moveTo>
                  <a:lnTo>
                    <a:pt x="0" y="11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9" y="19"/>
                  </a:lnTo>
                  <a:lnTo>
                    <a:pt x="7" y="19"/>
                  </a:lnTo>
                  <a:lnTo>
                    <a:pt x="7" y="14"/>
                  </a:lnTo>
                  <a:lnTo>
                    <a:pt x="7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0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2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02" name="Freeform 906"/>
            <p:cNvSpPr>
              <a:spLocks/>
            </p:cNvSpPr>
            <p:nvPr/>
          </p:nvSpPr>
          <p:spPr bwMode="auto">
            <a:xfrm>
              <a:off x="2320247" y="3946638"/>
              <a:ext cx="19050" cy="36513"/>
            </a:xfrm>
            <a:custGeom>
              <a:avLst/>
              <a:gdLst>
                <a:gd name="T0" fmla="*/ 0 w 12"/>
                <a:gd name="T1" fmla="*/ 9 h 23"/>
                <a:gd name="T2" fmla="*/ 0 w 12"/>
                <a:gd name="T3" fmla="*/ 11 h 23"/>
                <a:gd name="T4" fmla="*/ 2 w 12"/>
                <a:gd name="T5" fmla="*/ 16 h 23"/>
                <a:gd name="T6" fmla="*/ 5 w 12"/>
                <a:gd name="T7" fmla="*/ 16 h 23"/>
                <a:gd name="T8" fmla="*/ 5 w 12"/>
                <a:gd name="T9" fmla="*/ 21 h 23"/>
                <a:gd name="T10" fmla="*/ 7 w 12"/>
                <a:gd name="T11" fmla="*/ 23 h 23"/>
                <a:gd name="T12" fmla="*/ 7 w 12"/>
                <a:gd name="T13" fmla="*/ 21 h 23"/>
                <a:gd name="T14" fmla="*/ 9 w 12"/>
                <a:gd name="T15" fmla="*/ 19 h 23"/>
                <a:gd name="T16" fmla="*/ 7 w 12"/>
                <a:gd name="T17" fmla="*/ 19 h 23"/>
                <a:gd name="T18" fmla="*/ 7 w 12"/>
                <a:gd name="T19" fmla="*/ 14 h 23"/>
                <a:gd name="T20" fmla="*/ 7 w 12"/>
                <a:gd name="T21" fmla="*/ 11 h 23"/>
                <a:gd name="T22" fmla="*/ 12 w 12"/>
                <a:gd name="T23" fmla="*/ 9 h 23"/>
                <a:gd name="T24" fmla="*/ 12 w 12"/>
                <a:gd name="T25" fmla="*/ 7 h 23"/>
                <a:gd name="T26" fmla="*/ 9 w 12"/>
                <a:gd name="T27" fmla="*/ 4 h 23"/>
                <a:gd name="T28" fmla="*/ 9 w 12"/>
                <a:gd name="T29" fmla="*/ 2 h 23"/>
                <a:gd name="T30" fmla="*/ 9 w 12"/>
                <a:gd name="T31" fmla="*/ 0 h 23"/>
                <a:gd name="T32" fmla="*/ 7 w 12"/>
                <a:gd name="T33" fmla="*/ 2 h 23"/>
                <a:gd name="T34" fmla="*/ 5 w 12"/>
                <a:gd name="T35" fmla="*/ 0 h 23"/>
                <a:gd name="T36" fmla="*/ 5 w 12"/>
                <a:gd name="T37" fmla="*/ 2 h 23"/>
                <a:gd name="T38" fmla="*/ 5 w 12"/>
                <a:gd name="T39" fmla="*/ 2 h 23"/>
                <a:gd name="T40" fmla="*/ 2 w 12"/>
                <a:gd name="T41" fmla="*/ 4 h 23"/>
                <a:gd name="T42" fmla="*/ 2 w 12"/>
                <a:gd name="T43" fmla="*/ 9 h 23"/>
                <a:gd name="T44" fmla="*/ 0 w 12"/>
                <a:gd name="T4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23">
                  <a:moveTo>
                    <a:pt x="0" y="9"/>
                  </a:moveTo>
                  <a:lnTo>
                    <a:pt x="0" y="11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9" y="19"/>
                  </a:lnTo>
                  <a:lnTo>
                    <a:pt x="7" y="19"/>
                  </a:lnTo>
                  <a:lnTo>
                    <a:pt x="7" y="14"/>
                  </a:lnTo>
                  <a:lnTo>
                    <a:pt x="7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0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2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03" name="Freeform 907"/>
            <p:cNvSpPr>
              <a:spLocks/>
            </p:cNvSpPr>
            <p:nvPr/>
          </p:nvSpPr>
          <p:spPr bwMode="auto">
            <a:xfrm>
              <a:off x="2323422" y="3979976"/>
              <a:ext cx="7938" cy="11113"/>
            </a:xfrm>
            <a:custGeom>
              <a:avLst/>
              <a:gdLst>
                <a:gd name="T0" fmla="*/ 3 w 5"/>
                <a:gd name="T1" fmla="*/ 2 h 7"/>
                <a:gd name="T2" fmla="*/ 0 w 5"/>
                <a:gd name="T3" fmla="*/ 0 h 7"/>
                <a:gd name="T4" fmla="*/ 0 w 5"/>
                <a:gd name="T5" fmla="*/ 2 h 7"/>
                <a:gd name="T6" fmla="*/ 3 w 5"/>
                <a:gd name="T7" fmla="*/ 2 h 7"/>
                <a:gd name="T8" fmla="*/ 3 w 5"/>
                <a:gd name="T9" fmla="*/ 7 h 7"/>
                <a:gd name="T10" fmla="*/ 5 w 5"/>
                <a:gd name="T11" fmla="*/ 7 h 7"/>
                <a:gd name="T12" fmla="*/ 5 w 5"/>
                <a:gd name="T13" fmla="*/ 5 h 7"/>
                <a:gd name="T14" fmla="*/ 5 w 5"/>
                <a:gd name="T15" fmla="*/ 2 h 7"/>
                <a:gd name="T16" fmla="*/ 3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3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7"/>
                  </a:lnTo>
                  <a:lnTo>
                    <a:pt x="5" y="7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04" name="Freeform 908"/>
            <p:cNvSpPr>
              <a:spLocks/>
            </p:cNvSpPr>
            <p:nvPr/>
          </p:nvSpPr>
          <p:spPr bwMode="auto">
            <a:xfrm>
              <a:off x="2323422" y="3979976"/>
              <a:ext cx="7938" cy="11113"/>
            </a:xfrm>
            <a:custGeom>
              <a:avLst/>
              <a:gdLst>
                <a:gd name="T0" fmla="*/ 3 w 5"/>
                <a:gd name="T1" fmla="*/ 2 h 7"/>
                <a:gd name="T2" fmla="*/ 0 w 5"/>
                <a:gd name="T3" fmla="*/ 0 h 7"/>
                <a:gd name="T4" fmla="*/ 0 w 5"/>
                <a:gd name="T5" fmla="*/ 2 h 7"/>
                <a:gd name="T6" fmla="*/ 3 w 5"/>
                <a:gd name="T7" fmla="*/ 2 h 7"/>
                <a:gd name="T8" fmla="*/ 3 w 5"/>
                <a:gd name="T9" fmla="*/ 7 h 7"/>
                <a:gd name="T10" fmla="*/ 5 w 5"/>
                <a:gd name="T11" fmla="*/ 7 h 7"/>
                <a:gd name="T12" fmla="*/ 5 w 5"/>
                <a:gd name="T13" fmla="*/ 5 h 7"/>
                <a:gd name="T14" fmla="*/ 5 w 5"/>
                <a:gd name="T15" fmla="*/ 2 h 7"/>
                <a:gd name="T16" fmla="*/ 3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3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7"/>
                  </a:lnTo>
                  <a:lnTo>
                    <a:pt x="5" y="7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05" name="Freeform 909"/>
            <p:cNvSpPr>
              <a:spLocks/>
            </p:cNvSpPr>
            <p:nvPr/>
          </p:nvSpPr>
          <p:spPr bwMode="auto">
            <a:xfrm>
              <a:off x="2334534" y="3976801"/>
              <a:ext cx="12700" cy="11113"/>
            </a:xfrm>
            <a:custGeom>
              <a:avLst/>
              <a:gdLst>
                <a:gd name="T0" fmla="*/ 5 w 8"/>
                <a:gd name="T1" fmla="*/ 2 h 7"/>
                <a:gd name="T2" fmla="*/ 3 w 8"/>
                <a:gd name="T3" fmla="*/ 0 h 7"/>
                <a:gd name="T4" fmla="*/ 0 w 8"/>
                <a:gd name="T5" fmla="*/ 0 h 7"/>
                <a:gd name="T6" fmla="*/ 0 w 8"/>
                <a:gd name="T7" fmla="*/ 2 h 7"/>
                <a:gd name="T8" fmla="*/ 3 w 8"/>
                <a:gd name="T9" fmla="*/ 4 h 7"/>
                <a:gd name="T10" fmla="*/ 3 w 8"/>
                <a:gd name="T11" fmla="*/ 2 h 7"/>
                <a:gd name="T12" fmla="*/ 5 w 8"/>
                <a:gd name="T13" fmla="*/ 4 h 7"/>
                <a:gd name="T14" fmla="*/ 8 w 8"/>
                <a:gd name="T15" fmla="*/ 7 h 7"/>
                <a:gd name="T16" fmla="*/ 8 w 8"/>
                <a:gd name="T17" fmla="*/ 7 h 7"/>
                <a:gd name="T18" fmla="*/ 8 w 8"/>
                <a:gd name="T19" fmla="*/ 4 h 7"/>
                <a:gd name="T20" fmla="*/ 8 w 8"/>
                <a:gd name="T21" fmla="*/ 2 h 7"/>
                <a:gd name="T22" fmla="*/ 5 w 8"/>
                <a:gd name="T23" fmla="*/ 2 h 7"/>
                <a:gd name="T24" fmla="*/ 5 w 8"/>
                <a:gd name="T2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5" y="2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4"/>
                  </a:lnTo>
                  <a:lnTo>
                    <a:pt x="3" y="2"/>
                  </a:lnTo>
                  <a:lnTo>
                    <a:pt x="5" y="4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4"/>
                  </a:lnTo>
                  <a:lnTo>
                    <a:pt x="8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06" name="Freeform 910"/>
            <p:cNvSpPr>
              <a:spLocks/>
            </p:cNvSpPr>
            <p:nvPr/>
          </p:nvSpPr>
          <p:spPr bwMode="auto">
            <a:xfrm>
              <a:off x="2334534" y="3976801"/>
              <a:ext cx="12700" cy="11113"/>
            </a:xfrm>
            <a:custGeom>
              <a:avLst/>
              <a:gdLst>
                <a:gd name="T0" fmla="*/ 5 w 8"/>
                <a:gd name="T1" fmla="*/ 2 h 7"/>
                <a:gd name="T2" fmla="*/ 3 w 8"/>
                <a:gd name="T3" fmla="*/ 0 h 7"/>
                <a:gd name="T4" fmla="*/ 0 w 8"/>
                <a:gd name="T5" fmla="*/ 0 h 7"/>
                <a:gd name="T6" fmla="*/ 0 w 8"/>
                <a:gd name="T7" fmla="*/ 2 h 7"/>
                <a:gd name="T8" fmla="*/ 3 w 8"/>
                <a:gd name="T9" fmla="*/ 4 h 7"/>
                <a:gd name="T10" fmla="*/ 3 w 8"/>
                <a:gd name="T11" fmla="*/ 2 h 7"/>
                <a:gd name="T12" fmla="*/ 5 w 8"/>
                <a:gd name="T13" fmla="*/ 4 h 7"/>
                <a:gd name="T14" fmla="*/ 8 w 8"/>
                <a:gd name="T15" fmla="*/ 7 h 7"/>
                <a:gd name="T16" fmla="*/ 8 w 8"/>
                <a:gd name="T17" fmla="*/ 7 h 7"/>
                <a:gd name="T18" fmla="*/ 8 w 8"/>
                <a:gd name="T19" fmla="*/ 4 h 7"/>
                <a:gd name="T20" fmla="*/ 8 w 8"/>
                <a:gd name="T21" fmla="*/ 2 h 7"/>
                <a:gd name="T22" fmla="*/ 5 w 8"/>
                <a:gd name="T23" fmla="*/ 2 h 7"/>
                <a:gd name="T24" fmla="*/ 5 w 8"/>
                <a:gd name="T2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5" y="2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4"/>
                  </a:lnTo>
                  <a:lnTo>
                    <a:pt x="3" y="2"/>
                  </a:lnTo>
                  <a:lnTo>
                    <a:pt x="5" y="4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4"/>
                  </a:lnTo>
                  <a:lnTo>
                    <a:pt x="8" y="2"/>
                  </a:lnTo>
                  <a:lnTo>
                    <a:pt x="5" y="2"/>
                  </a:lnTo>
                  <a:lnTo>
                    <a:pt x="5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07" name="Freeform 911"/>
            <p:cNvSpPr>
              <a:spLocks/>
            </p:cNvSpPr>
            <p:nvPr/>
          </p:nvSpPr>
          <p:spPr bwMode="auto">
            <a:xfrm>
              <a:off x="2350409" y="3987913"/>
              <a:ext cx="7938" cy="11113"/>
            </a:xfrm>
            <a:custGeom>
              <a:avLst/>
              <a:gdLst>
                <a:gd name="T0" fmla="*/ 0 w 5"/>
                <a:gd name="T1" fmla="*/ 2 h 7"/>
                <a:gd name="T2" fmla="*/ 0 w 5"/>
                <a:gd name="T3" fmla="*/ 2 h 7"/>
                <a:gd name="T4" fmla="*/ 0 w 5"/>
                <a:gd name="T5" fmla="*/ 4 h 7"/>
                <a:gd name="T6" fmla="*/ 2 w 5"/>
                <a:gd name="T7" fmla="*/ 4 h 7"/>
                <a:gd name="T8" fmla="*/ 2 w 5"/>
                <a:gd name="T9" fmla="*/ 7 h 7"/>
                <a:gd name="T10" fmla="*/ 5 w 5"/>
                <a:gd name="T11" fmla="*/ 2 h 7"/>
                <a:gd name="T12" fmla="*/ 2 w 5"/>
                <a:gd name="T13" fmla="*/ 2 h 7"/>
                <a:gd name="T14" fmla="*/ 0 w 5"/>
                <a:gd name="T15" fmla="*/ 0 h 7"/>
                <a:gd name="T16" fmla="*/ 0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0" y="2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7"/>
                  </a:lnTo>
                  <a:lnTo>
                    <a:pt x="5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08" name="Freeform 912"/>
            <p:cNvSpPr>
              <a:spLocks/>
            </p:cNvSpPr>
            <p:nvPr/>
          </p:nvSpPr>
          <p:spPr bwMode="auto">
            <a:xfrm>
              <a:off x="2350409" y="3987913"/>
              <a:ext cx="7938" cy="11113"/>
            </a:xfrm>
            <a:custGeom>
              <a:avLst/>
              <a:gdLst>
                <a:gd name="T0" fmla="*/ 0 w 5"/>
                <a:gd name="T1" fmla="*/ 2 h 7"/>
                <a:gd name="T2" fmla="*/ 0 w 5"/>
                <a:gd name="T3" fmla="*/ 2 h 7"/>
                <a:gd name="T4" fmla="*/ 0 w 5"/>
                <a:gd name="T5" fmla="*/ 4 h 7"/>
                <a:gd name="T6" fmla="*/ 2 w 5"/>
                <a:gd name="T7" fmla="*/ 4 h 7"/>
                <a:gd name="T8" fmla="*/ 2 w 5"/>
                <a:gd name="T9" fmla="*/ 7 h 7"/>
                <a:gd name="T10" fmla="*/ 5 w 5"/>
                <a:gd name="T11" fmla="*/ 2 h 7"/>
                <a:gd name="T12" fmla="*/ 2 w 5"/>
                <a:gd name="T13" fmla="*/ 2 h 7"/>
                <a:gd name="T14" fmla="*/ 0 w 5"/>
                <a:gd name="T15" fmla="*/ 0 h 7"/>
                <a:gd name="T16" fmla="*/ 0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0" y="2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7"/>
                  </a:lnTo>
                  <a:lnTo>
                    <a:pt x="5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09" name="Freeform 913"/>
            <p:cNvSpPr>
              <a:spLocks/>
            </p:cNvSpPr>
            <p:nvPr/>
          </p:nvSpPr>
          <p:spPr bwMode="auto">
            <a:xfrm>
              <a:off x="2347234" y="3979976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10" name="Freeform 914"/>
            <p:cNvSpPr>
              <a:spLocks/>
            </p:cNvSpPr>
            <p:nvPr/>
          </p:nvSpPr>
          <p:spPr bwMode="auto">
            <a:xfrm>
              <a:off x="2347234" y="3979976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11" name="Freeform 915"/>
            <p:cNvSpPr>
              <a:spLocks/>
            </p:cNvSpPr>
            <p:nvPr/>
          </p:nvSpPr>
          <p:spPr bwMode="auto">
            <a:xfrm>
              <a:off x="2342472" y="3991088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0 w 3"/>
                <a:gd name="T11" fmla="*/ 0 h 2"/>
                <a:gd name="T12" fmla="*/ 0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12" name="Freeform 916"/>
            <p:cNvSpPr>
              <a:spLocks/>
            </p:cNvSpPr>
            <p:nvPr/>
          </p:nvSpPr>
          <p:spPr bwMode="auto">
            <a:xfrm>
              <a:off x="2342472" y="3991088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0 w 3"/>
                <a:gd name="T11" fmla="*/ 0 h 2"/>
                <a:gd name="T12" fmla="*/ 0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13" name="Freeform 917"/>
            <p:cNvSpPr>
              <a:spLocks/>
            </p:cNvSpPr>
            <p:nvPr/>
          </p:nvSpPr>
          <p:spPr bwMode="auto">
            <a:xfrm>
              <a:off x="2334534" y="3994263"/>
              <a:ext cx="4763" cy="7938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5 h 5"/>
                <a:gd name="T4" fmla="*/ 3 w 3"/>
                <a:gd name="T5" fmla="*/ 3 h 5"/>
                <a:gd name="T6" fmla="*/ 3 w 3"/>
                <a:gd name="T7" fmla="*/ 3 h 5"/>
                <a:gd name="T8" fmla="*/ 3 w 3"/>
                <a:gd name="T9" fmla="*/ 0 h 5"/>
                <a:gd name="T10" fmla="*/ 0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0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14" name="Freeform 918"/>
            <p:cNvSpPr>
              <a:spLocks/>
            </p:cNvSpPr>
            <p:nvPr/>
          </p:nvSpPr>
          <p:spPr bwMode="auto">
            <a:xfrm>
              <a:off x="2334534" y="3994263"/>
              <a:ext cx="4763" cy="7938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5 h 5"/>
                <a:gd name="T4" fmla="*/ 3 w 3"/>
                <a:gd name="T5" fmla="*/ 3 h 5"/>
                <a:gd name="T6" fmla="*/ 3 w 3"/>
                <a:gd name="T7" fmla="*/ 3 h 5"/>
                <a:gd name="T8" fmla="*/ 3 w 3"/>
                <a:gd name="T9" fmla="*/ 0 h 5"/>
                <a:gd name="T10" fmla="*/ 0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0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15" name="Freeform 919"/>
            <p:cNvSpPr>
              <a:spLocks/>
            </p:cNvSpPr>
            <p:nvPr/>
          </p:nvSpPr>
          <p:spPr bwMode="auto">
            <a:xfrm>
              <a:off x="2334534" y="3999026"/>
              <a:ext cx="7938" cy="11113"/>
            </a:xfrm>
            <a:custGeom>
              <a:avLst/>
              <a:gdLst>
                <a:gd name="T0" fmla="*/ 3 w 5"/>
                <a:gd name="T1" fmla="*/ 2 h 7"/>
                <a:gd name="T2" fmla="*/ 5 w 5"/>
                <a:gd name="T3" fmla="*/ 4 h 7"/>
                <a:gd name="T4" fmla="*/ 3 w 5"/>
                <a:gd name="T5" fmla="*/ 4 h 7"/>
                <a:gd name="T6" fmla="*/ 0 w 5"/>
                <a:gd name="T7" fmla="*/ 7 h 7"/>
                <a:gd name="T8" fmla="*/ 3 w 5"/>
                <a:gd name="T9" fmla="*/ 7 h 7"/>
                <a:gd name="T10" fmla="*/ 5 w 5"/>
                <a:gd name="T11" fmla="*/ 7 h 7"/>
                <a:gd name="T12" fmla="*/ 5 w 5"/>
                <a:gd name="T13" fmla="*/ 4 h 7"/>
                <a:gd name="T14" fmla="*/ 5 w 5"/>
                <a:gd name="T15" fmla="*/ 2 h 7"/>
                <a:gd name="T16" fmla="*/ 5 w 5"/>
                <a:gd name="T17" fmla="*/ 0 h 7"/>
                <a:gd name="T18" fmla="*/ 3 w 5"/>
                <a:gd name="T1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7">
                  <a:moveTo>
                    <a:pt x="3" y="2"/>
                  </a:moveTo>
                  <a:lnTo>
                    <a:pt x="5" y="4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5" y="7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16" name="Freeform 920"/>
            <p:cNvSpPr>
              <a:spLocks/>
            </p:cNvSpPr>
            <p:nvPr/>
          </p:nvSpPr>
          <p:spPr bwMode="auto">
            <a:xfrm>
              <a:off x="2334534" y="3999026"/>
              <a:ext cx="7938" cy="11113"/>
            </a:xfrm>
            <a:custGeom>
              <a:avLst/>
              <a:gdLst>
                <a:gd name="T0" fmla="*/ 3 w 5"/>
                <a:gd name="T1" fmla="*/ 2 h 7"/>
                <a:gd name="T2" fmla="*/ 5 w 5"/>
                <a:gd name="T3" fmla="*/ 4 h 7"/>
                <a:gd name="T4" fmla="*/ 3 w 5"/>
                <a:gd name="T5" fmla="*/ 4 h 7"/>
                <a:gd name="T6" fmla="*/ 0 w 5"/>
                <a:gd name="T7" fmla="*/ 7 h 7"/>
                <a:gd name="T8" fmla="*/ 3 w 5"/>
                <a:gd name="T9" fmla="*/ 7 h 7"/>
                <a:gd name="T10" fmla="*/ 5 w 5"/>
                <a:gd name="T11" fmla="*/ 7 h 7"/>
                <a:gd name="T12" fmla="*/ 5 w 5"/>
                <a:gd name="T13" fmla="*/ 4 h 7"/>
                <a:gd name="T14" fmla="*/ 5 w 5"/>
                <a:gd name="T15" fmla="*/ 2 h 7"/>
                <a:gd name="T16" fmla="*/ 5 w 5"/>
                <a:gd name="T17" fmla="*/ 0 h 7"/>
                <a:gd name="T18" fmla="*/ 3 w 5"/>
                <a:gd name="T1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7">
                  <a:moveTo>
                    <a:pt x="3" y="2"/>
                  </a:moveTo>
                  <a:lnTo>
                    <a:pt x="5" y="4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5" y="7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17" name="Freeform 921"/>
            <p:cNvSpPr>
              <a:spLocks/>
            </p:cNvSpPr>
            <p:nvPr/>
          </p:nvSpPr>
          <p:spPr bwMode="auto">
            <a:xfrm>
              <a:off x="2347234" y="3999026"/>
              <a:ext cx="0" cy="11113"/>
            </a:xfrm>
            <a:custGeom>
              <a:avLst/>
              <a:gdLst>
                <a:gd name="T0" fmla="*/ 7 h 7"/>
                <a:gd name="T1" fmla="*/ 4 h 7"/>
                <a:gd name="T2" fmla="*/ 4 h 7"/>
                <a:gd name="T3" fmla="*/ 0 h 7"/>
                <a:gd name="T4" fmla="*/ 7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18" name="Freeform 922"/>
            <p:cNvSpPr>
              <a:spLocks/>
            </p:cNvSpPr>
            <p:nvPr/>
          </p:nvSpPr>
          <p:spPr bwMode="auto">
            <a:xfrm>
              <a:off x="2347234" y="3999026"/>
              <a:ext cx="0" cy="11113"/>
            </a:xfrm>
            <a:custGeom>
              <a:avLst/>
              <a:gdLst>
                <a:gd name="T0" fmla="*/ 7 h 7"/>
                <a:gd name="T1" fmla="*/ 4 h 7"/>
                <a:gd name="T2" fmla="*/ 4 h 7"/>
                <a:gd name="T3" fmla="*/ 0 h 7"/>
                <a:gd name="T4" fmla="*/ 7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19" name="Freeform 923"/>
            <p:cNvSpPr>
              <a:spLocks/>
            </p:cNvSpPr>
            <p:nvPr/>
          </p:nvSpPr>
          <p:spPr bwMode="auto">
            <a:xfrm>
              <a:off x="2347234" y="3999026"/>
              <a:ext cx="6350" cy="6350"/>
            </a:xfrm>
            <a:custGeom>
              <a:avLst/>
              <a:gdLst>
                <a:gd name="T0" fmla="*/ 2 w 4"/>
                <a:gd name="T1" fmla="*/ 2 h 4"/>
                <a:gd name="T2" fmla="*/ 2 w 4"/>
                <a:gd name="T3" fmla="*/ 4 h 4"/>
                <a:gd name="T4" fmla="*/ 4 w 4"/>
                <a:gd name="T5" fmla="*/ 2 h 4"/>
                <a:gd name="T6" fmla="*/ 4 w 4"/>
                <a:gd name="T7" fmla="*/ 2 h 4"/>
                <a:gd name="T8" fmla="*/ 2 w 4"/>
                <a:gd name="T9" fmla="*/ 0 h 4"/>
                <a:gd name="T10" fmla="*/ 0 w 4"/>
                <a:gd name="T11" fmla="*/ 0 h 4"/>
                <a:gd name="T12" fmla="*/ 2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20" name="Freeform 924"/>
            <p:cNvSpPr>
              <a:spLocks/>
            </p:cNvSpPr>
            <p:nvPr/>
          </p:nvSpPr>
          <p:spPr bwMode="auto">
            <a:xfrm>
              <a:off x="2347234" y="3999026"/>
              <a:ext cx="6350" cy="6350"/>
            </a:xfrm>
            <a:custGeom>
              <a:avLst/>
              <a:gdLst>
                <a:gd name="T0" fmla="*/ 2 w 4"/>
                <a:gd name="T1" fmla="*/ 2 h 4"/>
                <a:gd name="T2" fmla="*/ 2 w 4"/>
                <a:gd name="T3" fmla="*/ 4 h 4"/>
                <a:gd name="T4" fmla="*/ 4 w 4"/>
                <a:gd name="T5" fmla="*/ 2 h 4"/>
                <a:gd name="T6" fmla="*/ 4 w 4"/>
                <a:gd name="T7" fmla="*/ 2 h 4"/>
                <a:gd name="T8" fmla="*/ 2 w 4"/>
                <a:gd name="T9" fmla="*/ 0 h 4"/>
                <a:gd name="T10" fmla="*/ 0 w 4"/>
                <a:gd name="T11" fmla="*/ 0 h 4"/>
                <a:gd name="T12" fmla="*/ 2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21" name="Freeform 925"/>
            <p:cNvSpPr>
              <a:spLocks/>
            </p:cNvSpPr>
            <p:nvPr/>
          </p:nvSpPr>
          <p:spPr bwMode="auto">
            <a:xfrm>
              <a:off x="2347234" y="4005376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2 w 2"/>
                <a:gd name="T5" fmla="*/ 0 h 3"/>
                <a:gd name="T6" fmla="*/ 0 w 2"/>
                <a:gd name="T7" fmla="*/ 3 h 3"/>
                <a:gd name="T8" fmla="*/ 2 w 2"/>
                <a:gd name="T9" fmla="*/ 3 h 3"/>
                <a:gd name="T10" fmla="*/ 2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22" name="Freeform 926"/>
            <p:cNvSpPr>
              <a:spLocks/>
            </p:cNvSpPr>
            <p:nvPr/>
          </p:nvSpPr>
          <p:spPr bwMode="auto">
            <a:xfrm>
              <a:off x="2347234" y="4005376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2 w 2"/>
                <a:gd name="T5" fmla="*/ 0 h 3"/>
                <a:gd name="T6" fmla="*/ 0 w 2"/>
                <a:gd name="T7" fmla="*/ 3 h 3"/>
                <a:gd name="T8" fmla="*/ 2 w 2"/>
                <a:gd name="T9" fmla="*/ 3 h 3"/>
                <a:gd name="T10" fmla="*/ 2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23" name="Freeform 927"/>
            <p:cNvSpPr>
              <a:spLocks/>
            </p:cNvSpPr>
            <p:nvPr/>
          </p:nvSpPr>
          <p:spPr bwMode="auto">
            <a:xfrm>
              <a:off x="2334534" y="4010138"/>
              <a:ext cx="26988" cy="25400"/>
            </a:xfrm>
            <a:custGeom>
              <a:avLst/>
              <a:gdLst>
                <a:gd name="T0" fmla="*/ 12 w 17"/>
                <a:gd name="T1" fmla="*/ 0 h 16"/>
                <a:gd name="T2" fmla="*/ 15 w 17"/>
                <a:gd name="T3" fmla="*/ 2 h 16"/>
                <a:gd name="T4" fmla="*/ 12 w 17"/>
                <a:gd name="T5" fmla="*/ 2 h 16"/>
                <a:gd name="T6" fmla="*/ 12 w 17"/>
                <a:gd name="T7" fmla="*/ 2 h 16"/>
                <a:gd name="T8" fmla="*/ 12 w 17"/>
                <a:gd name="T9" fmla="*/ 2 h 16"/>
                <a:gd name="T10" fmla="*/ 10 w 17"/>
                <a:gd name="T11" fmla="*/ 5 h 16"/>
                <a:gd name="T12" fmla="*/ 10 w 17"/>
                <a:gd name="T13" fmla="*/ 5 h 16"/>
                <a:gd name="T14" fmla="*/ 10 w 17"/>
                <a:gd name="T15" fmla="*/ 5 h 16"/>
                <a:gd name="T16" fmla="*/ 8 w 17"/>
                <a:gd name="T17" fmla="*/ 7 h 16"/>
                <a:gd name="T18" fmla="*/ 8 w 17"/>
                <a:gd name="T19" fmla="*/ 5 h 16"/>
                <a:gd name="T20" fmla="*/ 5 w 17"/>
                <a:gd name="T21" fmla="*/ 2 h 16"/>
                <a:gd name="T22" fmla="*/ 3 w 17"/>
                <a:gd name="T23" fmla="*/ 7 h 16"/>
                <a:gd name="T24" fmla="*/ 0 w 17"/>
                <a:gd name="T25" fmla="*/ 7 h 16"/>
                <a:gd name="T26" fmla="*/ 0 w 17"/>
                <a:gd name="T27" fmla="*/ 9 h 16"/>
                <a:gd name="T28" fmla="*/ 0 w 17"/>
                <a:gd name="T29" fmla="*/ 9 h 16"/>
                <a:gd name="T30" fmla="*/ 0 w 17"/>
                <a:gd name="T31" fmla="*/ 9 h 16"/>
                <a:gd name="T32" fmla="*/ 3 w 17"/>
                <a:gd name="T33" fmla="*/ 9 h 16"/>
                <a:gd name="T34" fmla="*/ 3 w 17"/>
                <a:gd name="T35" fmla="*/ 7 h 16"/>
                <a:gd name="T36" fmla="*/ 3 w 17"/>
                <a:gd name="T37" fmla="*/ 7 h 16"/>
                <a:gd name="T38" fmla="*/ 5 w 17"/>
                <a:gd name="T39" fmla="*/ 9 h 16"/>
                <a:gd name="T40" fmla="*/ 5 w 17"/>
                <a:gd name="T41" fmla="*/ 7 h 16"/>
                <a:gd name="T42" fmla="*/ 5 w 17"/>
                <a:gd name="T43" fmla="*/ 7 h 16"/>
                <a:gd name="T44" fmla="*/ 8 w 17"/>
                <a:gd name="T45" fmla="*/ 7 h 16"/>
                <a:gd name="T46" fmla="*/ 10 w 17"/>
                <a:gd name="T47" fmla="*/ 9 h 16"/>
                <a:gd name="T48" fmla="*/ 8 w 17"/>
                <a:gd name="T49" fmla="*/ 12 h 16"/>
                <a:gd name="T50" fmla="*/ 8 w 17"/>
                <a:gd name="T51" fmla="*/ 12 h 16"/>
                <a:gd name="T52" fmla="*/ 10 w 17"/>
                <a:gd name="T53" fmla="*/ 16 h 16"/>
                <a:gd name="T54" fmla="*/ 12 w 17"/>
                <a:gd name="T55" fmla="*/ 14 h 16"/>
                <a:gd name="T56" fmla="*/ 12 w 17"/>
                <a:gd name="T57" fmla="*/ 14 h 16"/>
                <a:gd name="T58" fmla="*/ 12 w 17"/>
                <a:gd name="T59" fmla="*/ 16 h 16"/>
                <a:gd name="T60" fmla="*/ 12 w 17"/>
                <a:gd name="T61" fmla="*/ 16 h 16"/>
                <a:gd name="T62" fmla="*/ 15 w 17"/>
                <a:gd name="T63" fmla="*/ 16 h 16"/>
                <a:gd name="T64" fmla="*/ 15 w 17"/>
                <a:gd name="T65" fmla="*/ 14 h 16"/>
                <a:gd name="T66" fmla="*/ 12 w 17"/>
                <a:gd name="T67" fmla="*/ 12 h 16"/>
                <a:gd name="T68" fmla="*/ 12 w 17"/>
                <a:gd name="T69" fmla="*/ 9 h 16"/>
                <a:gd name="T70" fmla="*/ 15 w 17"/>
                <a:gd name="T71" fmla="*/ 9 h 16"/>
                <a:gd name="T72" fmla="*/ 17 w 17"/>
                <a:gd name="T73" fmla="*/ 12 h 16"/>
                <a:gd name="T74" fmla="*/ 17 w 17"/>
                <a:gd name="T75" fmla="*/ 9 h 16"/>
                <a:gd name="T76" fmla="*/ 17 w 17"/>
                <a:gd name="T77" fmla="*/ 7 h 16"/>
                <a:gd name="T78" fmla="*/ 17 w 17"/>
                <a:gd name="T79" fmla="*/ 5 h 16"/>
                <a:gd name="T80" fmla="*/ 17 w 17"/>
                <a:gd name="T81" fmla="*/ 5 h 16"/>
                <a:gd name="T82" fmla="*/ 15 w 17"/>
                <a:gd name="T83" fmla="*/ 2 h 16"/>
                <a:gd name="T84" fmla="*/ 12 w 17"/>
                <a:gd name="T8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6">
                  <a:moveTo>
                    <a:pt x="12" y="0"/>
                  </a:moveTo>
                  <a:lnTo>
                    <a:pt x="15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7"/>
                  </a:lnTo>
                  <a:lnTo>
                    <a:pt x="8" y="5"/>
                  </a:lnTo>
                  <a:lnTo>
                    <a:pt x="5" y="2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7"/>
                  </a:lnTo>
                  <a:lnTo>
                    <a:pt x="8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5" y="16"/>
                  </a:lnTo>
                  <a:lnTo>
                    <a:pt x="15" y="14"/>
                  </a:lnTo>
                  <a:lnTo>
                    <a:pt x="12" y="12"/>
                  </a:lnTo>
                  <a:lnTo>
                    <a:pt x="12" y="9"/>
                  </a:lnTo>
                  <a:lnTo>
                    <a:pt x="15" y="9"/>
                  </a:lnTo>
                  <a:lnTo>
                    <a:pt x="17" y="12"/>
                  </a:lnTo>
                  <a:lnTo>
                    <a:pt x="17" y="9"/>
                  </a:lnTo>
                  <a:lnTo>
                    <a:pt x="17" y="7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24" name="Freeform 928"/>
            <p:cNvSpPr>
              <a:spLocks/>
            </p:cNvSpPr>
            <p:nvPr/>
          </p:nvSpPr>
          <p:spPr bwMode="auto">
            <a:xfrm>
              <a:off x="2334534" y="4010138"/>
              <a:ext cx="26988" cy="25400"/>
            </a:xfrm>
            <a:custGeom>
              <a:avLst/>
              <a:gdLst>
                <a:gd name="T0" fmla="*/ 12 w 17"/>
                <a:gd name="T1" fmla="*/ 0 h 16"/>
                <a:gd name="T2" fmla="*/ 15 w 17"/>
                <a:gd name="T3" fmla="*/ 2 h 16"/>
                <a:gd name="T4" fmla="*/ 12 w 17"/>
                <a:gd name="T5" fmla="*/ 2 h 16"/>
                <a:gd name="T6" fmla="*/ 12 w 17"/>
                <a:gd name="T7" fmla="*/ 2 h 16"/>
                <a:gd name="T8" fmla="*/ 12 w 17"/>
                <a:gd name="T9" fmla="*/ 2 h 16"/>
                <a:gd name="T10" fmla="*/ 10 w 17"/>
                <a:gd name="T11" fmla="*/ 5 h 16"/>
                <a:gd name="T12" fmla="*/ 10 w 17"/>
                <a:gd name="T13" fmla="*/ 5 h 16"/>
                <a:gd name="T14" fmla="*/ 10 w 17"/>
                <a:gd name="T15" fmla="*/ 5 h 16"/>
                <a:gd name="T16" fmla="*/ 8 w 17"/>
                <a:gd name="T17" fmla="*/ 7 h 16"/>
                <a:gd name="T18" fmla="*/ 8 w 17"/>
                <a:gd name="T19" fmla="*/ 5 h 16"/>
                <a:gd name="T20" fmla="*/ 5 w 17"/>
                <a:gd name="T21" fmla="*/ 2 h 16"/>
                <a:gd name="T22" fmla="*/ 3 w 17"/>
                <a:gd name="T23" fmla="*/ 7 h 16"/>
                <a:gd name="T24" fmla="*/ 0 w 17"/>
                <a:gd name="T25" fmla="*/ 7 h 16"/>
                <a:gd name="T26" fmla="*/ 0 w 17"/>
                <a:gd name="T27" fmla="*/ 9 h 16"/>
                <a:gd name="T28" fmla="*/ 0 w 17"/>
                <a:gd name="T29" fmla="*/ 9 h 16"/>
                <a:gd name="T30" fmla="*/ 0 w 17"/>
                <a:gd name="T31" fmla="*/ 9 h 16"/>
                <a:gd name="T32" fmla="*/ 3 w 17"/>
                <a:gd name="T33" fmla="*/ 9 h 16"/>
                <a:gd name="T34" fmla="*/ 3 w 17"/>
                <a:gd name="T35" fmla="*/ 7 h 16"/>
                <a:gd name="T36" fmla="*/ 3 w 17"/>
                <a:gd name="T37" fmla="*/ 7 h 16"/>
                <a:gd name="T38" fmla="*/ 5 w 17"/>
                <a:gd name="T39" fmla="*/ 9 h 16"/>
                <a:gd name="T40" fmla="*/ 5 w 17"/>
                <a:gd name="T41" fmla="*/ 7 h 16"/>
                <a:gd name="T42" fmla="*/ 5 w 17"/>
                <a:gd name="T43" fmla="*/ 7 h 16"/>
                <a:gd name="T44" fmla="*/ 8 w 17"/>
                <a:gd name="T45" fmla="*/ 7 h 16"/>
                <a:gd name="T46" fmla="*/ 10 w 17"/>
                <a:gd name="T47" fmla="*/ 9 h 16"/>
                <a:gd name="T48" fmla="*/ 8 w 17"/>
                <a:gd name="T49" fmla="*/ 12 h 16"/>
                <a:gd name="T50" fmla="*/ 8 w 17"/>
                <a:gd name="T51" fmla="*/ 12 h 16"/>
                <a:gd name="T52" fmla="*/ 10 w 17"/>
                <a:gd name="T53" fmla="*/ 16 h 16"/>
                <a:gd name="T54" fmla="*/ 12 w 17"/>
                <a:gd name="T55" fmla="*/ 14 h 16"/>
                <a:gd name="T56" fmla="*/ 12 w 17"/>
                <a:gd name="T57" fmla="*/ 14 h 16"/>
                <a:gd name="T58" fmla="*/ 12 w 17"/>
                <a:gd name="T59" fmla="*/ 16 h 16"/>
                <a:gd name="T60" fmla="*/ 12 w 17"/>
                <a:gd name="T61" fmla="*/ 16 h 16"/>
                <a:gd name="T62" fmla="*/ 15 w 17"/>
                <a:gd name="T63" fmla="*/ 16 h 16"/>
                <a:gd name="T64" fmla="*/ 15 w 17"/>
                <a:gd name="T65" fmla="*/ 14 h 16"/>
                <a:gd name="T66" fmla="*/ 12 w 17"/>
                <a:gd name="T67" fmla="*/ 12 h 16"/>
                <a:gd name="T68" fmla="*/ 12 w 17"/>
                <a:gd name="T69" fmla="*/ 9 h 16"/>
                <a:gd name="T70" fmla="*/ 15 w 17"/>
                <a:gd name="T71" fmla="*/ 9 h 16"/>
                <a:gd name="T72" fmla="*/ 17 w 17"/>
                <a:gd name="T73" fmla="*/ 12 h 16"/>
                <a:gd name="T74" fmla="*/ 17 w 17"/>
                <a:gd name="T75" fmla="*/ 9 h 16"/>
                <a:gd name="T76" fmla="*/ 17 w 17"/>
                <a:gd name="T77" fmla="*/ 7 h 16"/>
                <a:gd name="T78" fmla="*/ 17 w 17"/>
                <a:gd name="T79" fmla="*/ 5 h 16"/>
                <a:gd name="T80" fmla="*/ 17 w 17"/>
                <a:gd name="T81" fmla="*/ 5 h 16"/>
                <a:gd name="T82" fmla="*/ 15 w 17"/>
                <a:gd name="T83" fmla="*/ 2 h 16"/>
                <a:gd name="T84" fmla="*/ 12 w 17"/>
                <a:gd name="T8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6">
                  <a:moveTo>
                    <a:pt x="12" y="0"/>
                  </a:moveTo>
                  <a:lnTo>
                    <a:pt x="15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7"/>
                  </a:lnTo>
                  <a:lnTo>
                    <a:pt x="8" y="5"/>
                  </a:lnTo>
                  <a:lnTo>
                    <a:pt x="5" y="2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7"/>
                  </a:lnTo>
                  <a:lnTo>
                    <a:pt x="8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5" y="16"/>
                  </a:lnTo>
                  <a:lnTo>
                    <a:pt x="15" y="14"/>
                  </a:lnTo>
                  <a:lnTo>
                    <a:pt x="12" y="12"/>
                  </a:lnTo>
                  <a:lnTo>
                    <a:pt x="12" y="9"/>
                  </a:lnTo>
                  <a:lnTo>
                    <a:pt x="15" y="9"/>
                  </a:lnTo>
                  <a:lnTo>
                    <a:pt x="17" y="12"/>
                  </a:lnTo>
                  <a:lnTo>
                    <a:pt x="17" y="9"/>
                  </a:lnTo>
                  <a:lnTo>
                    <a:pt x="17" y="7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2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25" name="Freeform 929"/>
            <p:cNvSpPr>
              <a:spLocks/>
            </p:cNvSpPr>
            <p:nvPr/>
          </p:nvSpPr>
          <p:spPr bwMode="auto">
            <a:xfrm>
              <a:off x="2353584" y="4002201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3 w 3"/>
                <a:gd name="T5" fmla="*/ 2 h 2"/>
                <a:gd name="T6" fmla="*/ 3 w 3"/>
                <a:gd name="T7" fmla="*/ 0 h 2"/>
                <a:gd name="T8" fmla="*/ 0 w 3"/>
                <a:gd name="T9" fmla="*/ 0 h 2"/>
                <a:gd name="T10" fmla="*/ 0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26" name="Freeform 930"/>
            <p:cNvSpPr>
              <a:spLocks/>
            </p:cNvSpPr>
            <p:nvPr/>
          </p:nvSpPr>
          <p:spPr bwMode="auto">
            <a:xfrm>
              <a:off x="2353584" y="4002201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3 w 3"/>
                <a:gd name="T5" fmla="*/ 2 h 2"/>
                <a:gd name="T6" fmla="*/ 3 w 3"/>
                <a:gd name="T7" fmla="*/ 0 h 2"/>
                <a:gd name="T8" fmla="*/ 0 w 3"/>
                <a:gd name="T9" fmla="*/ 0 h 2"/>
                <a:gd name="T10" fmla="*/ 0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27" name="Freeform 931"/>
            <p:cNvSpPr>
              <a:spLocks/>
            </p:cNvSpPr>
            <p:nvPr/>
          </p:nvSpPr>
          <p:spPr bwMode="auto">
            <a:xfrm>
              <a:off x="2369459" y="4062526"/>
              <a:ext cx="6350" cy="14288"/>
            </a:xfrm>
            <a:custGeom>
              <a:avLst/>
              <a:gdLst>
                <a:gd name="T0" fmla="*/ 0 w 4"/>
                <a:gd name="T1" fmla="*/ 5 h 9"/>
                <a:gd name="T2" fmla="*/ 0 w 4"/>
                <a:gd name="T3" fmla="*/ 7 h 9"/>
                <a:gd name="T4" fmla="*/ 2 w 4"/>
                <a:gd name="T5" fmla="*/ 9 h 9"/>
                <a:gd name="T6" fmla="*/ 2 w 4"/>
                <a:gd name="T7" fmla="*/ 9 h 9"/>
                <a:gd name="T8" fmla="*/ 2 w 4"/>
                <a:gd name="T9" fmla="*/ 7 h 9"/>
                <a:gd name="T10" fmla="*/ 2 w 4"/>
                <a:gd name="T11" fmla="*/ 5 h 9"/>
                <a:gd name="T12" fmla="*/ 4 w 4"/>
                <a:gd name="T13" fmla="*/ 5 h 9"/>
                <a:gd name="T14" fmla="*/ 4 w 4"/>
                <a:gd name="T15" fmla="*/ 2 h 9"/>
                <a:gd name="T16" fmla="*/ 2 w 4"/>
                <a:gd name="T17" fmla="*/ 2 h 9"/>
                <a:gd name="T18" fmla="*/ 2 w 4"/>
                <a:gd name="T19" fmla="*/ 2 h 9"/>
                <a:gd name="T20" fmla="*/ 4 w 4"/>
                <a:gd name="T21" fmla="*/ 2 h 9"/>
                <a:gd name="T22" fmla="*/ 4 w 4"/>
                <a:gd name="T23" fmla="*/ 0 h 9"/>
                <a:gd name="T24" fmla="*/ 2 w 4"/>
                <a:gd name="T25" fmla="*/ 0 h 9"/>
                <a:gd name="T26" fmla="*/ 2 w 4"/>
                <a:gd name="T27" fmla="*/ 2 h 9"/>
                <a:gd name="T28" fmla="*/ 0 w 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lnTo>
                    <a:pt x="0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28" name="Freeform 932"/>
            <p:cNvSpPr>
              <a:spLocks/>
            </p:cNvSpPr>
            <p:nvPr/>
          </p:nvSpPr>
          <p:spPr bwMode="auto">
            <a:xfrm>
              <a:off x="2369459" y="4062526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  <a:gd name="T3" fmla="*/ 0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29" name="Freeform 933"/>
            <p:cNvSpPr>
              <a:spLocks/>
            </p:cNvSpPr>
            <p:nvPr/>
          </p:nvSpPr>
          <p:spPr bwMode="auto">
            <a:xfrm>
              <a:off x="2372634" y="4054588"/>
              <a:ext cx="3175" cy="4763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0 w 2"/>
                <a:gd name="T7" fmla="*/ 0 h 3"/>
                <a:gd name="T8" fmla="*/ 0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30" name="Freeform 934"/>
            <p:cNvSpPr>
              <a:spLocks/>
            </p:cNvSpPr>
            <p:nvPr/>
          </p:nvSpPr>
          <p:spPr bwMode="auto">
            <a:xfrm>
              <a:off x="2361522" y="4040301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31" name="Freeform 935"/>
            <p:cNvSpPr>
              <a:spLocks/>
            </p:cNvSpPr>
            <p:nvPr/>
          </p:nvSpPr>
          <p:spPr bwMode="auto">
            <a:xfrm>
              <a:off x="2364697" y="4073638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3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0 h 2"/>
                <a:gd name="T12" fmla="*/ 0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32" name="Freeform 936"/>
            <p:cNvSpPr>
              <a:spLocks/>
            </p:cNvSpPr>
            <p:nvPr/>
          </p:nvSpPr>
          <p:spPr bwMode="auto">
            <a:xfrm>
              <a:off x="2361522" y="409268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33" name="Freeform 937"/>
            <p:cNvSpPr>
              <a:spLocks/>
            </p:cNvSpPr>
            <p:nvPr/>
          </p:nvSpPr>
          <p:spPr bwMode="auto">
            <a:xfrm>
              <a:off x="2372634" y="4092688"/>
              <a:ext cx="19050" cy="7938"/>
            </a:xfrm>
            <a:custGeom>
              <a:avLst/>
              <a:gdLst>
                <a:gd name="T0" fmla="*/ 10 w 12"/>
                <a:gd name="T1" fmla="*/ 5 h 5"/>
                <a:gd name="T2" fmla="*/ 12 w 12"/>
                <a:gd name="T3" fmla="*/ 5 h 5"/>
                <a:gd name="T4" fmla="*/ 12 w 12"/>
                <a:gd name="T5" fmla="*/ 2 h 5"/>
                <a:gd name="T6" fmla="*/ 10 w 12"/>
                <a:gd name="T7" fmla="*/ 0 h 5"/>
                <a:gd name="T8" fmla="*/ 7 w 12"/>
                <a:gd name="T9" fmla="*/ 0 h 5"/>
                <a:gd name="T10" fmla="*/ 7 w 12"/>
                <a:gd name="T11" fmla="*/ 0 h 5"/>
                <a:gd name="T12" fmla="*/ 2 w 12"/>
                <a:gd name="T13" fmla="*/ 0 h 5"/>
                <a:gd name="T14" fmla="*/ 0 w 12"/>
                <a:gd name="T15" fmla="*/ 0 h 5"/>
                <a:gd name="T16" fmla="*/ 0 w 12"/>
                <a:gd name="T17" fmla="*/ 2 h 5"/>
                <a:gd name="T18" fmla="*/ 2 w 12"/>
                <a:gd name="T19" fmla="*/ 2 h 5"/>
                <a:gd name="T20" fmla="*/ 5 w 12"/>
                <a:gd name="T21" fmla="*/ 2 h 5"/>
                <a:gd name="T22" fmla="*/ 7 w 12"/>
                <a:gd name="T23" fmla="*/ 2 h 5"/>
                <a:gd name="T24" fmla="*/ 10 w 12"/>
                <a:gd name="T2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2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34" name="Freeform 938"/>
            <p:cNvSpPr>
              <a:spLocks/>
            </p:cNvSpPr>
            <p:nvPr/>
          </p:nvSpPr>
          <p:spPr bwMode="auto">
            <a:xfrm>
              <a:off x="2350409" y="4081576"/>
              <a:ext cx="7938" cy="3175"/>
            </a:xfrm>
            <a:custGeom>
              <a:avLst/>
              <a:gdLst>
                <a:gd name="T0" fmla="*/ 2 w 5"/>
                <a:gd name="T1" fmla="*/ 2 h 2"/>
                <a:gd name="T2" fmla="*/ 0 w 5"/>
                <a:gd name="T3" fmla="*/ 0 h 2"/>
                <a:gd name="T4" fmla="*/ 0 w 5"/>
                <a:gd name="T5" fmla="*/ 2 h 2"/>
                <a:gd name="T6" fmla="*/ 0 w 5"/>
                <a:gd name="T7" fmla="*/ 2 h 2"/>
                <a:gd name="T8" fmla="*/ 0 w 5"/>
                <a:gd name="T9" fmla="*/ 2 h 2"/>
                <a:gd name="T10" fmla="*/ 5 w 5"/>
                <a:gd name="T11" fmla="*/ 2 h 2"/>
                <a:gd name="T12" fmla="*/ 5 w 5"/>
                <a:gd name="T13" fmla="*/ 2 h 2"/>
                <a:gd name="T14" fmla="*/ 2 w 5"/>
                <a:gd name="T15" fmla="*/ 2 h 2"/>
                <a:gd name="T16" fmla="*/ 2 w 5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35" name="Freeform 939"/>
            <p:cNvSpPr>
              <a:spLocks/>
            </p:cNvSpPr>
            <p:nvPr/>
          </p:nvSpPr>
          <p:spPr bwMode="auto">
            <a:xfrm>
              <a:off x="2339297" y="4103801"/>
              <a:ext cx="3175" cy="7938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2 w 2"/>
                <a:gd name="T5" fmla="*/ 2 h 5"/>
                <a:gd name="T6" fmla="*/ 2 w 2"/>
                <a:gd name="T7" fmla="*/ 0 h 5"/>
                <a:gd name="T8" fmla="*/ 0 w 2"/>
                <a:gd name="T9" fmla="*/ 0 h 5"/>
                <a:gd name="T10" fmla="*/ 0 w 2"/>
                <a:gd name="T11" fmla="*/ 0 h 5"/>
                <a:gd name="T12" fmla="*/ 0 w 2"/>
                <a:gd name="T13" fmla="*/ 0 h 5"/>
                <a:gd name="T14" fmla="*/ 0 w 2"/>
                <a:gd name="T15" fmla="*/ 2 h 5"/>
                <a:gd name="T16" fmla="*/ 0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36" name="Freeform 940"/>
            <p:cNvSpPr>
              <a:spLocks/>
            </p:cNvSpPr>
            <p:nvPr/>
          </p:nvSpPr>
          <p:spPr bwMode="auto">
            <a:xfrm>
              <a:off x="2334534" y="4103801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0 h 2"/>
                <a:gd name="T12" fmla="*/ 0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37" name="Freeform 941"/>
            <p:cNvSpPr>
              <a:spLocks/>
            </p:cNvSpPr>
            <p:nvPr/>
          </p:nvSpPr>
          <p:spPr bwMode="auto">
            <a:xfrm>
              <a:off x="2399622" y="4111738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38" name="Freeform 942"/>
            <p:cNvSpPr>
              <a:spLocks/>
            </p:cNvSpPr>
            <p:nvPr/>
          </p:nvSpPr>
          <p:spPr bwMode="auto">
            <a:xfrm>
              <a:off x="2391684" y="4122851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2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39" name="Freeform 943"/>
            <p:cNvSpPr>
              <a:spLocks/>
            </p:cNvSpPr>
            <p:nvPr/>
          </p:nvSpPr>
          <p:spPr bwMode="auto">
            <a:xfrm>
              <a:off x="2380572" y="4126026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0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40" name="Freeform 944"/>
            <p:cNvSpPr>
              <a:spLocks/>
            </p:cNvSpPr>
            <p:nvPr/>
          </p:nvSpPr>
          <p:spPr bwMode="auto">
            <a:xfrm>
              <a:off x="2405972" y="4114913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3 w 3"/>
                <a:gd name="T5" fmla="*/ 0 h 2"/>
                <a:gd name="T6" fmla="*/ 3 w 3"/>
                <a:gd name="T7" fmla="*/ 0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41" name="Freeform 945"/>
            <p:cNvSpPr>
              <a:spLocks/>
            </p:cNvSpPr>
            <p:nvPr/>
          </p:nvSpPr>
          <p:spPr bwMode="auto">
            <a:xfrm>
              <a:off x="2410734" y="4106976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0 h 5"/>
                <a:gd name="T4" fmla="*/ 0 w 2"/>
                <a:gd name="T5" fmla="*/ 3 h 5"/>
                <a:gd name="T6" fmla="*/ 2 w 2"/>
                <a:gd name="T7" fmla="*/ 5 h 5"/>
                <a:gd name="T8" fmla="*/ 2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42" name="Freeform 946"/>
            <p:cNvSpPr>
              <a:spLocks/>
            </p:cNvSpPr>
            <p:nvPr/>
          </p:nvSpPr>
          <p:spPr bwMode="auto">
            <a:xfrm>
              <a:off x="2391684" y="4076813"/>
              <a:ext cx="115888" cy="68263"/>
            </a:xfrm>
            <a:custGeom>
              <a:avLst/>
              <a:gdLst>
                <a:gd name="T0" fmla="*/ 57 w 73"/>
                <a:gd name="T1" fmla="*/ 31 h 43"/>
                <a:gd name="T2" fmla="*/ 59 w 73"/>
                <a:gd name="T3" fmla="*/ 36 h 43"/>
                <a:gd name="T4" fmla="*/ 64 w 73"/>
                <a:gd name="T5" fmla="*/ 41 h 43"/>
                <a:gd name="T6" fmla="*/ 69 w 73"/>
                <a:gd name="T7" fmla="*/ 41 h 43"/>
                <a:gd name="T8" fmla="*/ 73 w 73"/>
                <a:gd name="T9" fmla="*/ 43 h 43"/>
                <a:gd name="T10" fmla="*/ 69 w 73"/>
                <a:gd name="T11" fmla="*/ 38 h 43"/>
                <a:gd name="T12" fmla="*/ 64 w 73"/>
                <a:gd name="T13" fmla="*/ 34 h 43"/>
                <a:gd name="T14" fmla="*/ 62 w 73"/>
                <a:gd name="T15" fmla="*/ 31 h 43"/>
                <a:gd name="T16" fmla="*/ 59 w 73"/>
                <a:gd name="T17" fmla="*/ 26 h 43"/>
                <a:gd name="T18" fmla="*/ 62 w 73"/>
                <a:gd name="T19" fmla="*/ 24 h 43"/>
                <a:gd name="T20" fmla="*/ 54 w 73"/>
                <a:gd name="T21" fmla="*/ 22 h 43"/>
                <a:gd name="T22" fmla="*/ 52 w 73"/>
                <a:gd name="T23" fmla="*/ 17 h 43"/>
                <a:gd name="T24" fmla="*/ 47 w 73"/>
                <a:gd name="T25" fmla="*/ 12 h 43"/>
                <a:gd name="T26" fmla="*/ 35 w 73"/>
                <a:gd name="T27" fmla="*/ 8 h 43"/>
                <a:gd name="T28" fmla="*/ 33 w 73"/>
                <a:gd name="T29" fmla="*/ 8 h 43"/>
                <a:gd name="T30" fmla="*/ 24 w 73"/>
                <a:gd name="T31" fmla="*/ 3 h 43"/>
                <a:gd name="T32" fmla="*/ 21 w 73"/>
                <a:gd name="T33" fmla="*/ 5 h 43"/>
                <a:gd name="T34" fmla="*/ 14 w 73"/>
                <a:gd name="T35" fmla="*/ 10 h 43"/>
                <a:gd name="T36" fmla="*/ 12 w 73"/>
                <a:gd name="T37" fmla="*/ 8 h 43"/>
                <a:gd name="T38" fmla="*/ 9 w 73"/>
                <a:gd name="T39" fmla="*/ 0 h 43"/>
                <a:gd name="T40" fmla="*/ 5 w 73"/>
                <a:gd name="T41" fmla="*/ 0 h 43"/>
                <a:gd name="T42" fmla="*/ 2 w 73"/>
                <a:gd name="T43" fmla="*/ 0 h 43"/>
                <a:gd name="T44" fmla="*/ 0 w 73"/>
                <a:gd name="T45" fmla="*/ 3 h 43"/>
                <a:gd name="T46" fmla="*/ 2 w 73"/>
                <a:gd name="T47" fmla="*/ 8 h 43"/>
                <a:gd name="T48" fmla="*/ 9 w 73"/>
                <a:gd name="T49" fmla="*/ 8 h 43"/>
                <a:gd name="T50" fmla="*/ 9 w 73"/>
                <a:gd name="T51" fmla="*/ 10 h 43"/>
                <a:gd name="T52" fmla="*/ 2 w 73"/>
                <a:gd name="T53" fmla="*/ 10 h 43"/>
                <a:gd name="T54" fmla="*/ 5 w 73"/>
                <a:gd name="T55" fmla="*/ 15 h 43"/>
                <a:gd name="T56" fmla="*/ 9 w 73"/>
                <a:gd name="T57" fmla="*/ 15 h 43"/>
                <a:gd name="T58" fmla="*/ 14 w 73"/>
                <a:gd name="T59" fmla="*/ 15 h 43"/>
                <a:gd name="T60" fmla="*/ 19 w 73"/>
                <a:gd name="T61" fmla="*/ 17 h 43"/>
                <a:gd name="T62" fmla="*/ 26 w 73"/>
                <a:gd name="T63" fmla="*/ 22 h 43"/>
                <a:gd name="T64" fmla="*/ 28 w 73"/>
                <a:gd name="T65" fmla="*/ 26 h 43"/>
                <a:gd name="T66" fmla="*/ 31 w 73"/>
                <a:gd name="T67" fmla="*/ 34 h 43"/>
                <a:gd name="T68" fmla="*/ 35 w 73"/>
                <a:gd name="T69" fmla="*/ 34 h 43"/>
                <a:gd name="T70" fmla="*/ 45 w 73"/>
                <a:gd name="T71" fmla="*/ 36 h 43"/>
                <a:gd name="T72" fmla="*/ 45 w 73"/>
                <a:gd name="T73" fmla="*/ 34 h 43"/>
                <a:gd name="T74" fmla="*/ 50 w 73"/>
                <a:gd name="T75" fmla="*/ 31 h 43"/>
                <a:gd name="T76" fmla="*/ 50 w 73"/>
                <a:gd name="T7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43">
                  <a:moveTo>
                    <a:pt x="54" y="31"/>
                  </a:moveTo>
                  <a:lnTo>
                    <a:pt x="57" y="31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62" y="38"/>
                  </a:lnTo>
                  <a:lnTo>
                    <a:pt x="64" y="41"/>
                  </a:lnTo>
                  <a:lnTo>
                    <a:pt x="66" y="41"/>
                  </a:lnTo>
                  <a:lnTo>
                    <a:pt x="69" y="41"/>
                  </a:lnTo>
                  <a:lnTo>
                    <a:pt x="73" y="43"/>
                  </a:lnTo>
                  <a:lnTo>
                    <a:pt x="73" y="43"/>
                  </a:lnTo>
                  <a:lnTo>
                    <a:pt x="73" y="41"/>
                  </a:lnTo>
                  <a:lnTo>
                    <a:pt x="69" y="38"/>
                  </a:lnTo>
                  <a:lnTo>
                    <a:pt x="66" y="36"/>
                  </a:lnTo>
                  <a:lnTo>
                    <a:pt x="64" y="34"/>
                  </a:lnTo>
                  <a:lnTo>
                    <a:pt x="64" y="31"/>
                  </a:lnTo>
                  <a:lnTo>
                    <a:pt x="62" y="31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62" y="26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4" y="17"/>
                  </a:lnTo>
                  <a:lnTo>
                    <a:pt x="52" y="17"/>
                  </a:lnTo>
                  <a:lnTo>
                    <a:pt x="50" y="12"/>
                  </a:lnTo>
                  <a:lnTo>
                    <a:pt x="47" y="12"/>
                  </a:lnTo>
                  <a:lnTo>
                    <a:pt x="40" y="10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3" y="8"/>
                  </a:lnTo>
                  <a:lnTo>
                    <a:pt x="31" y="5"/>
                  </a:lnTo>
                  <a:lnTo>
                    <a:pt x="24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8"/>
                  </a:lnTo>
                  <a:lnTo>
                    <a:pt x="5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14" y="15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24" y="19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9"/>
                  </a:lnTo>
                  <a:lnTo>
                    <a:pt x="31" y="34"/>
                  </a:lnTo>
                  <a:lnTo>
                    <a:pt x="33" y="31"/>
                  </a:lnTo>
                  <a:lnTo>
                    <a:pt x="35" y="34"/>
                  </a:lnTo>
                  <a:lnTo>
                    <a:pt x="38" y="36"/>
                  </a:lnTo>
                  <a:lnTo>
                    <a:pt x="45" y="36"/>
                  </a:lnTo>
                  <a:lnTo>
                    <a:pt x="47" y="36"/>
                  </a:lnTo>
                  <a:lnTo>
                    <a:pt x="45" y="34"/>
                  </a:lnTo>
                  <a:lnTo>
                    <a:pt x="45" y="31"/>
                  </a:lnTo>
                  <a:lnTo>
                    <a:pt x="50" y="31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43" name="Freeform 947"/>
            <p:cNvSpPr>
              <a:spLocks/>
            </p:cNvSpPr>
            <p:nvPr/>
          </p:nvSpPr>
          <p:spPr bwMode="auto">
            <a:xfrm>
              <a:off x="2391684" y="4076813"/>
              <a:ext cx="115888" cy="68263"/>
            </a:xfrm>
            <a:custGeom>
              <a:avLst/>
              <a:gdLst>
                <a:gd name="T0" fmla="*/ 57 w 73"/>
                <a:gd name="T1" fmla="*/ 31 h 43"/>
                <a:gd name="T2" fmla="*/ 59 w 73"/>
                <a:gd name="T3" fmla="*/ 36 h 43"/>
                <a:gd name="T4" fmla="*/ 64 w 73"/>
                <a:gd name="T5" fmla="*/ 41 h 43"/>
                <a:gd name="T6" fmla="*/ 69 w 73"/>
                <a:gd name="T7" fmla="*/ 41 h 43"/>
                <a:gd name="T8" fmla="*/ 73 w 73"/>
                <a:gd name="T9" fmla="*/ 43 h 43"/>
                <a:gd name="T10" fmla="*/ 69 w 73"/>
                <a:gd name="T11" fmla="*/ 38 h 43"/>
                <a:gd name="T12" fmla="*/ 64 w 73"/>
                <a:gd name="T13" fmla="*/ 34 h 43"/>
                <a:gd name="T14" fmla="*/ 62 w 73"/>
                <a:gd name="T15" fmla="*/ 31 h 43"/>
                <a:gd name="T16" fmla="*/ 59 w 73"/>
                <a:gd name="T17" fmla="*/ 26 h 43"/>
                <a:gd name="T18" fmla="*/ 62 w 73"/>
                <a:gd name="T19" fmla="*/ 24 h 43"/>
                <a:gd name="T20" fmla="*/ 54 w 73"/>
                <a:gd name="T21" fmla="*/ 22 h 43"/>
                <a:gd name="T22" fmla="*/ 52 w 73"/>
                <a:gd name="T23" fmla="*/ 17 h 43"/>
                <a:gd name="T24" fmla="*/ 47 w 73"/>
                <a:gd name="T25" fmla="*/ 12 h 43"/>
                <a:gd name="T26" fmla="*/ 35 w 73"/>
                <a:gd name="T27" fmla="*/ 8 h 43"/>
                <a:gd name="T28" fmla="*/ 33 w 73"/>
                <a:gd name="T29" fmla="*/ 8 h 43"/>
                <a:gd name="T30" fmla="*/ 24 w 73"/>
                <a:gd name="T31" fmla="*/ 3 h 43"/>
                <a:gd name="T32" fmla="*/ 21 w 73"/>
                <a:gd name="T33" fmla="*/ 5 h 43"/>
                <a:gd name="T34" fmla="*/ 14 w 73"/>
                <a:gd name="T35" fmla="*/ 10 h 43"/>
                <a:gd name="T36" fmla="*/ 12 w 73"/>
                <a:gd name="T37" fmla="*/ 8 h 43"/>
                <a:gd name="T38" fmla="*/ 9 w 73"/>
                <a:gd name="T39" fmla="*/ 0 h 43"/>
                <a:gd name="T40" fmla="*/ 5 w 73"/>
                <a:gd name="T41" fmla="*/ 0 h 43"/>
                <a:gd name="T42" fmla="*/ 2 w 73"/>
                <a:gd name="T43" fmla="*/ 0 h 43"/>
                <a:gd name="T44" fmla="*/ 0 w 73"/>
                <a:gd name="T45" fmla="*/ 3 h 43"/>
                <a:gd name="T46" fmla="*/ 2 w 73"/>
                <a:gd name="T47" fmla="*/ 8 h 43"/>
                <a:gd name="T48" fmla="*/ 9 w 73"/>
                <a:gd name="T49" fmla="*/ 8 h 43"/>
                <a:gd name="T50" fmla="*/ 9 w 73"/>
                <a:gd name="T51" fmla="*/ 10 h 43"/>
                <a:gd name="T52" fmla="*/ 2 w 73"/>
                <a:gd name="T53" fmla="*/ 10 h 43"/>
                <a:gd name="T54" fmla="*/ 5 w 73"/>
                <a:gd name="T55" fmla="*/ 15 h 43"/>
                <a:gd name="T56" fmla="*/ 9 w 73"/>
                <a:gd name="T57" fmla="*/ 15 h 43"/>
                <a:gd name="T58" fmla="*/ 14 w 73"/>
                <a:gd name="T59" fmla="*/ 15 h 43"/>
                <a:gd name="T60" fmla="*/ 19 w 73"/>
                <a:gd name="T61" fmla="*/ 17 h 43"/>
                <a:gd name="T62" fmla="*/ 26 w 73"/>
                <a:gd name="T63" fmla="*/ 22 h 43"/>
                <a:gd name="T64" fmla="*/ 28 w 73"/>
                <a:gd name="T65" fmla="*/ 26 h 43"/>
                <a:gd name="T66" fmla="*/ 31 w 73"/>
                <a:gd name="T67" fmla="*/ 34 h 43"/>
                <a:gd name="T68" fmla="*/ 35 w 73"/>
                <a:gd name="T69" fmla="*/ 34 h 43"/>
                <a:gd name="T70" fmla="*/ 45 w 73"/>
                <a:gd name="T71" fmla="*/ 36 h 43"/>
                <a:gd name="T72" fmla="*/ 45 w 73"/>
                <a:gd name="T73" fmla="*/ 34 h 43"/>
                <a:gd name="T74" fmla="*/ 50 w 73"/>
                <a:gd name="T75" fmla="*/ 31 h 43"/>
                <a:gd name="T76" fmla="*/ 50 w 73"/>
                <a:gd name="T7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43">
                  <a:moveTo>
                    <a:pt x="54" y="31"/>
                  </a:moveTo>
                  <a:lnTo>
                    <a:pt x="57" y="31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62" y="38"/>
                  </a:lnTo>
                  <a:lnTo>
                    <a:pt x="64" y="41"/>
                  </a:lnTo>
                  <a:lnTo>
                    <a:pt x="66" y="41"/>
                  </a:lnTo>
                  <a:lnTo>
                    <a:pt x="69" y="41"/>
                  </a:lnTo>
                  <a:lnTo>
                    <a:pt x="73" y="43"/>
                  </a:lnTo>
                  <a:lnTo>
                    <a:pt x="73" y="43"/>
                  </a:lnTo>
                  <a:lnTo>
                    <a:pt x="73" y="41"/>
                  </a:lnTo>
                  <a:lnTo>
                    <a:pt x="69" y="38"/>
                  </a:lnTo>
                  <a:lnTo>
                    <a:pt x="66" y="36"/>
                  </a:lnTo>
                  <a:lnTo>
                    <a:pt x="64" y="34"/>
                  </a:lnTo>
                  <a:lnTo>
                    <a:pt x="64" y="31"/>
                  </a:lnTo>
                  <a:lnTo>
                    <a:pt x="62" y="31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62" y="26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4" y="17"/>
                  </a:lnTo>
                  <a:lnTo>
                    <a:pt x="52" y="17"/>
                  </a:lnTo>
                  <a:lnTo>
                    <a:pt x="50" y="12"/>
                  </a:lnTo>
                  <a:lnTo>
                    <a:pt x="47" y="12"/>
                  </a:lnTo>
                  <a:lnTo>
                    <a:pt x="40" y="10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3" y="8"/>
                  </a:lnTo>
                  <a:lnTo>
                    <a:pt x="31" y="5"/>
                  </a:lnTo>
                  <a:lnTo>
                    <a:pt x="24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8"/>
                  </a:lnTo>
                  <a:lnTo>
                    <a:pt x="5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14" y="15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24" y="19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9"/>
                  </a:lnTo>
                  <a:lnTo>
                    <a:pt x="31" y="34"/>
                  </a:lnTo>
                  <a:lnTo>
                    <a:pt x="33" y="31"/>
                  </a:lnTo>
                  <a:lnTo>
                    <a:pt x="35" y="34"/>
                  </a:lnTo>
                  <a:lnTo>
                    <a:pt x="38" y="36"/>
                  </a:lnTo>
                  <a:lnTo>
                    <a:pt x="45" y="36"/>
                  </a:lnTo>
                  <a:lnTo>
                    <a:pt x="47" y="36"/>
                  </a:lnTo>
                  <a:lnTo>
                    <a:pt x="45" y="34"/>
                  </a:lnTo>
                  <a:lnTo>
                    <a:pt x="45" y="31"/>
                  </a:lnTo>
                  <a:lnTo>
                    <a:pt x="50" y="31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4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44" name="Freeform 948"/>
            <p:cNvSpPr>
              <a:spLocks/>
            </p:cNvSpPr>
            <p:nvPr/>
          </p:nvSpPr>
          <p:spPr bwMode="auto">
            <a:xfrm>
              <a:off x="2429784" y="4122851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2 w 4"/>
                <a:gd name="T3" fmla="*/ 0 h 5"/>
                <a:gd name="T4" fmla="*/ 0 w 4"/>
                <a:gd name="T5" fmla="*/ 2 h 5"/>
                <a:gd name="T6" fmla="*/ 0 w 4"/>
                <a:gd name="T7" fmla="*/ 5 h 5"/>
                <a:gd name="T8" fmla="*/ 4 w 4"/>
                <a:gd name="T9" fmla="*/ 5 h 5"/>
                <a:gd name="T10" fmla="*/ 4 w 4"/>
                <a:gd name="T11" fmla="*/ 0 h 5"/>
                <a:gd name="T12" fmla="*/ 4 w 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45" name="Freeform 949"/>
            <p:cNvSpPr>
              <a:spLocks/>
            </p:cNvSpPr>
            <p:nvPr/>
          </p:nvSpPr>
          <p:spPr bwMode="auto">
            <a:xfrm>
              <a:off x="2369459" y="4081576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46" name="Freeform 950"/>
            <p:cNvSpPr>
              <a:spLocks/>
            </p:cNvSpPr>
            <p:nvPr/>
          </p:nvSpPr>
          <p:spPr bwMode="auto">
            <a:xfrm>
              <a:off x="2383747" y="4081576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  <a:gd name="T10" fmla="*/ 0 w 3"/>
                <a:gd name="T11" fmla="*/ 0 h 2"/>
                <a:gd name="T12" fmla="*/ 0 w 3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47" name="Freeform 951"/>
            <p:cNvSpPr>
              <a:spLocks/>
            </p:cNvSpPr>
            <p:nvPr/>
          </p:nvSpPr>
          <p:spPr bwMode="auto">
            <a:xfrm>
              <a:off x="2413909" y="4076813"/>
              <a:ext cx="7938" cy="4763"/>
            </a:xfrm>
            <a:custGeom>
              <a:avLst/>
              <a:gdLst>
                <a:gd name="T0" fmla="*/ 5 w 5"/>
                <a:gd name="T1" fmla="*/ 3 h 3"/>
                <a:gd name="T2" fmla="*/ 3 w 5"/>
                <a:gd name="T3" fmla="*/ 0 h 3"/>
                <a:gd name="T4" fmla="*/ 0 w 5"/>
                <a:gd name="T5" fmla="*/ 0 h 3"/>
                <a:gd name="T6" fmla="*/ 5 w 5"/>
                <a:gd name="T7" fmla="*/ 3 h 3"/>
                <a:gd name="T8" fmla="*/ 5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48" name="Freeform 952"/>
            <p:cNvSpPr>
              <a:spLocks/>
            </p:cNvSpPr>
            <p:nvPr/>
          </p:nvSpPr>
          <p:spPr bwMode="auto">
            <a:xfrm>
              <a:off x="2413909" y="4076813"/>
              <a:ext cx="7938" cy="4763"/>
            </a:xfrm>
            <a:custGeom>
              <a:avLst/>
              <a:gdLst>
                <a:gd name="T0" fmla="*/ 5 w 5"/>
                <a:gd name="T1" fmla="*/ 3 h 3"/>
                <a:gd name="T2" fmla="*/ 3 w 5"/>
                <a:gd name="T3" fmla="*/ 0 h 3"/>
                <a:gd name="T4" fmla="*/ 0 w 5"/>
                <a:gd name="T5" fmla="*/ 0 h 3"/>
                <a:gd name="T6" fmla="*/ 5 w 5"/>
                <a:gd name="T7" fmla="*/ 3 h 3"/>
                <a:gd name="T8" fmla="*/ 5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49" name="Freeform 953"/>
            <p:cNvSpPr>
              <a:spLocks/>
            </p:cNvSpPr>
            <p:nvPr/>
          </p:nvSpPr>
          <p:spPr bwMode="auto">
            <a:xfrm>
              <a:off x="2493284" y="4100626"/>
              <a:ext cx="25400" cy="14288"/>
            </a:xfrm>
            <a:custGeom>
              <a:avLst/>
              <a:gdLst>
                <a:gd name="T0" fmla="*/ 0 w 7"/>
                <a:gd name="T1" fmla="*/ 2 h 4"/>
                <a:gd name="T2" fmla="*/ 0 w 7"/>
                <a:gd name="T3" fmla="*/ 3 h 4"/>
                <a:gd name="T4" fmla="*/ 2 w 7"/>
                <a:gd name="T5" fmla="*/ 4 h 4"/>
                <a:gd name="T6" fmla="*/ 3 w 7"/>
                <a:gd name="T7" fmla="*/ 4 h 4"/>
                <a:gd name="T8" fmla="*/ 6 w 7"/>
                <a:gd name="T9" fmla="*/ 2 h 4"/>
                <a:gd name="T10" fmla="*/ 7 w 7"/>
                <a:gd name="T11" fmla="*/ 2 h 4"/>
                <a:gd name="T12" fmla="*/ 7 w 7"/>
                <a:gd name="T13" fmla="*/ 1 h 4"/>
                <a:gd name="T14" fmla="*/ 7 w 7"/>
                <a:gd name="T15" fmla="*/ 0 h 4"/>
                <a:gd name="T16" fmla="*/ 6 w 7"/>
                <a:gd name="T17" fmla="*/ 0 h 4"/>
                <a:gd name="T18" fmla="*/ 6 w 7"/>
                <a:gd name="T19" fmla="*/ 0 h 4"/>
                <a:gd name="T20" fmla="*/ 6 w 7"/>
                <a:gd name="T21" fmla="*/ 1 h 4"/>
                <a:gd name="T22" fmla="*/ 4 w 7"/>
                <a:gd name="T23" fmla="*/ 2 h 4"/>
                <a:gd name="T24" fmla="*/ 3 w 7"/>
                <a:gd name="T25" fmla="*/ 2 h 4"/>
                <a:gd name="T26" fmla="*/ 1 w 7"/>
                <a:gd name="T27" fmla="*/ 2 h 4"/>
                <a:gd name="T28" fmla="*/ 0 w 7"/>
                <a:gd name="T2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50" name="Freeform 954"/>
            <p:cNvSpPr>
              <a:spLocks/>
            </p:cNvSpPr>
            <p:nvPr/>
          </p:nvSpPr>
          <p:spPr bwMode="auto">
            <a:xfrm>
              <a:off x="2504397" y="4089513"/>
              <a:ext cx="19050" cy="14288"/>
            </a:xfrm>
            <a:custGeom>
              <a:avLst/>
              <a:gdLst>
                <a:gd name="T0" fmla="*/ 2 w 12"/>
                <a:gd name="T1" fmla="*/ 0 h 9"/>
                <a:gd name="T2" fmla="*/ 2 w 12"/>
                <a:gd name="T3" fmla="*/ 0 h 9"/>
                <a:gd name="T4" fmla="*/ 0 w 12"/>
                <a:gd name="T5" fmla="*/ 0 h 9"/>
                <a:gd name="T6" fmla="*/ 0 w 12"/>
                <a:gd name="T7" fmla="*/ 0 h 9"/>
                <a:gd name="T8" fmla="*/ 2 w 12"/>
                <a:gd name="T9" fmla="*/ 2 h 9"/>
                <a:gd name="T10" fmla="*/ 7 w 12"/>
                <a:gd name="T11" fmla="*/ 2 h 9"/>
                <a:gd name="T12" fmla="*/ 7 w 12"/>
                <a:gd name="T13" fmla="*/ 4 h 9"/>
                <a:gd name="T14" fmla="*/ 9 w 12"/>
                <a:gd name="T15" fmla="*/ 4 h 9"/>
                <a:gd name="T16" fmla="*/ 9 w 12"/>
                <a:gd name="T17" fmla="*/ 9 h 9"/>
                <a:gd name="T18" fmla="*/ 12 w 12"/>
                <a:gd name="T19" fmla="*/ 9 h 9"/>
                <a:gd name="T20" fmla="*/ 12 w 12"/>
                <a:gd name="T21" fmla="*/ 7 h 9"/>
                <a:gd name="T22" fmla="*/ 9 w 12"/>
                <a:gd name="T23" fmla="*/ 4 h 9"/>
                <a:gd name="T24" fmla="*/ 7 w 12"/>
                <a:gd name="T25" fmla="*/ 2 h 9"/>
                <a:gd name="T26" fmla="*/ 5 w 12"/>
                <a:gd name="T27" fmla="*/ 0 h 9"/>
                <a:gd name="T28" fmla="*/ 2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9" y="4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51" name="Freeform 955"/>
            <p:cNvSpPr>
              <a:spLocks/>
            </p:cNvSpPr>
            <p:nvPr/>
          </p:nvSpPr>
          <p:spPr bwMode="auto">
            <a:xfrm>
              <a:off x="2504397" y="4089513"/>
              <a:ext cx="19050" cy="14288"/>
            </a:xfrm>
            <a:custGeom>
              <a:avLst/>
              <a:gdLst>
                <a:gd name="T0" fmla="*/ 2 w 12"/>
                <a:gd name="T1" fmla="*/ 0 h 9"/>
                <a:gd name="T2" fmla="*/ 2 w 12"/>
                <a:gd name="T3" fmla="*/ 0 h 9"/>
                <a:gd name="T4" fmla="*/ 0 w 12"/>
                <a:gd name="T5" fmla="*/ 0 h 9"/>
                <a:gd name="T6" fmla="*/ 0 w 12"/>
                <a:gd name="T7" fmla="*/ 0 h 9"/>
                <a:gd name="T8" fmla="*/ 2 w 12"/>
                <a:gd name="T9" fmla="*/ 2 h 9"/>
                <a:gd name="T10" fmla="*/ 7 w 12"/>
                <a:gd name="T11" fmla="*/ 2 h 9"/>
                <a:gd name="T12" fmla="*/ 7 w 12"/>
                <a:gd name="T13" fmla="*/ 4 h 9"/>
                <a:gd name="T14" fmla="*/ 9 w 12"/>
                <a:gd name="T15" fmla="*/ 4 h 9"/>
                <a:gd name="T16" fmla="*/ 9 w 12"/>
                <a:gd name="T17" fmla="*/ 9 h 9"/>
                <a:gd name="T18" fmla="*/ 12 w 12"/>
                <a:gd name="T19" fmla="*/ 9 h 9"/>
                <a:gd name="T20" fmla="*/ 12 w 12"/>
                <a:gd name="T21" fmla="*/ 7 h 9"/>
                <a:gd name="T22" fmla="*/ 9 w 12"/>
                <a:gd name="T23" fmla="*/ 4 h 9"/>
                <a:gd name="T24" fmla="*/ 7 w 12"/>
                <a:gd name="T25" fmla="*/ 2 h 9"/>
                <a:gd name="T26" fmla="*/ 5 w 12"/>
                <a:gd name="T27" fmla="*/ 0 h 9"/>
                <a:gd name="T28" fmla="*/ 2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9" y="4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52" name="Freeform 956"/>
            <p:cNvSpPr>
              <a:spLocks/>
            </p:cNvSpPr>
            <p:nvPr/>
          </p:nvSpPr>
          <p:spPr bwMode="auto">
            <a:xfrm>
              <a:off x="2534559" y="4106976"/>
              <a:ext cx="3175" cy="11113"/>
            </a:xfrm>
            <a:custGeom>
              <a:avLst/>
              <a:gdLst>
                <a:gd name="T0" fmla="*/ 0 w 2"/>
                <a:gd name="T1" fmla="*/ 3 h 7"/>
                <a:gd name="T2" fmla="*/ 0 w 2"/>
                <a:gd name="T3" fmla="*/ 5 h 7"/>
                <a:gd name="T4" fmla="*/ 2 w 2"/>
                <a:gd name="T5" fmla="*/ 7 h 7"/>
                <a:gd name="T6" fmla="*/ 2 w 2"/>
                <a:gd name="T7" fmla="*/ 5 h 7"/>
                <a:gd name="T8" fmla="*/ 2 w 2"/>
                <a:gd name="T9" fmla="*/ 5 h 7"/>
                <a:gd name="T10" fmla="*/ 0 w 2"/>
                <a:gd name="T11" fmla="*/ 0 h 7"/>
                <a:gd name="T12" fmla="*/ 0 w 2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0" y="3"/>
                  </a:moveTo>
                  <a:lnTo>
                    <a:pt x="0" y="5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53" name="Freeform 957"/>
            <p:cNvSpPr>
              <a:spLocks/>
            </p:cNvSpPr>
            <p:nvPr/>
          </p:nvSpPr>
          <p:spPr bwMode="auto">
            <a:xfrm>
              <a:off x="2534559" y="4106976"/>
              <a:ext cx="3175" cy="11113"/>
            </a:xfrm>
            <a:custGeom>
              <a:avLst/>
              <a:gdLst>
                <a:gd name="T0" fmla="*/ 0 w 2"/>
                <a:gd name="T1" fmla="*/ 3 h 7"/>
                <a:gd name="T2" fmla="*/ 0 w 2"/>
                <a:gd name="T3" fmla="*/ 5 h 7"/>
                <a:gd name="T4" fmla="*/ 2 w 2"/>
                <a:gd name="T5" fmla="*/ 7 h 7"/>
                <a:gd name="T6" fmla="*/ 2 w 2"/>
                <a:gd name="T7" fmla="*/ 5 h 7"/>
                <a:gd name="T8" fmla="*/ 2 w 2"/>
                <a:gd name="T9" fmla="*/ 5 h 7"/>
                <a:gd name="T10" fmla="*/ 0 w 2"/>
                <a:gd name="T11" fmla="*/ 0 h 7"/>
                <a:gd name="T12" fmla="*/ 0 w 2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0" y="3"/>
                  </a:moveTo>
                  <a:lnTo>
                    <a:pt x="0" y="5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54" name="Freeform 958"/>
            <p:cNvSpPr>
              <a:spLocks/>
            </p:cNvSpPr>
            <p:nvPr/>
          </p:nvSpPr>
          <p:spPr bwMode="auto">
            <a:xfrm>
              <a:off x="2542497" y="4114913"/>
              <a:ext cx="6350" cy="7938"/>
            </a:xfrm>
            <a:custGeom>
              <a:avLst/>
              <a:gdLst>
                <a:gd name="T0" fmla="*/ 4 w 4"/>
                <a:gd name="T1" fmla="*/ 2 h 5"/>
                <a:gd name="T2" fmla="*/ 2 w 4"/>
                <a:gd name="T3" fmla="*/ 0 h 5"/>
                <a:gd name="T4" fmla="*/ 2 w 4"/>
                <a:gd name="T5" fmla="*/ 0 h 5"/>
                <a:gd name="T6" fmla="*/ 0 w 4"/>
                <a:gd name="T7" fmla="*/ 2 h 5"/>
                <a:gd name="T8" fmla="*/ 4 w 4"/>
                <a:gd name="T9" fmla="*/ 5 h 5"/>
                <a:gd name="T10" fmla="*/ 4 w 4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5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55" name="Freeform 959"/>
            <p:cNvSpPr>
              <a:spLocks/>
            </p:cNvSpPr>
            <p:nvPr/>
          </p:nvSpPr>
          <p:spPr bwMode="auto">
            <a:xfrm>
              <a:off x="2542497" y="4114913"/>
              <a:ext cx="6350" cy="7938"/>
            </a:xfrm>
            <a:custGeom>
              <a:avLst/>
              <a:gdLst>
                <a:gd name="T0" fmla="*/ 4 w 4"/>
                <a:gd name="T1" fmla="*/ 2 h 5"/>
                <a:gd name="T2" fmla="*/ 2 w 4"/>
                <a:gd name="T3" fmla="*/ 0 h 5"/>
                <a:gd name="T4" fmla="*/ 2 w 4"/>
                <a:gd name="T5" fmla="*/ 0 h 5"/>
                <a:gd name="T6" fmla="*/ 0 w 4"/>
                <a:gd name="T7" fmla="*/ 2 h 5"/>
                <a:gd name="T8" fmla="*/ 4 w 4"/>
                <a:gd name="T9" fmla="*/ 5 h 5"/>
                <a:gd name="T10" fmla="*/ 4 w 4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5"/>
                  </a:lnTo>
                  <a:lnTo>
                    <a:pt x="4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56" name="Freeform 960"/>
            <p:cNvSpPr>
              <a:spLocks/>
            </p:cNvSpPr>
            <p:nvPr/>
          </p:nvSpPr>
          <p:spPr bwMode="auto">
            <a:xfrm>
              <a:off x="2556784" y="4122851"/>
              <a:ext cx="7938" cy="7938"/>
            </a:xfrm>
            <a:custGeom>
              <a:avLst/>
              <a:gdLst>
                <a:gd name="T0" fmla="*/ 5 w 5"/>
                <a:gd name="T1" fmla="*/ 5 h 5"/>
                <a:gd name="T2" fmla="*/ 2 w 5"/>
                <a:gd name="T3" fmla="*/ 2 h 5"/>
                <a:gd name="T4" fmla="*/ 0 w 5"/>
                <a:gd name="T5" fmla="*/ 0 h 5"/>
                <a:gd name="T6" fmla="*/ 0 w 5"/>
                <a:gd name="T7" fmla="*/ 0 h 5"/>
                <a:gd name="T8" fmla="*/ 0 w 5"/>
                <a:gd name="T9" fmla="*/ 2 h 5"/>
                <a:gd name="T10" fmla="*/ 5 w 5"/>
                <a:gd name="T11" fmla="*/ 5 h 5"/>
                <a:gd name="T12" fmla="*/ 5 w 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57" name="Freeform 961"/>
            <p:cNvSpPr>
              <a:spLocks/>
            </p:cNvSpPr>
            <p:nvPr/>
          </p:nvSpPr>
          <p:spPr bwMode="auto">
            <a:xfrm>
              <a:off x="2556784" y="4122851"/>
              <a:ext cx="7938" cy="7938"/>
            </a:xfrm>
            <a:custGeom>
              <a:avLst/>
              <a:gdLst>
                <a:gd name="T0" fmla="*/ 5 w 5"/>
                <a:gd name="T1" fmla="*/ 5 h 5"/>
                <a:gd name="T2" fmla="*/ 2 w 5"/>
                <a:gd name="T3" fmla="*/ 2 h 5"/>
                <a:gd name="T4" fmla="*/ 0 w 5"/>
                <a:gd name="T5" fmla="*/ 0 h 5"/>
                <a:gd name="T6" fmla="*/ 0 w 5"/>
                <a:gd name="T7" fmla="*/ 0 h 5"/>
                <a:gd name="T8" fmla="*/ 0 w 5"/>
                <a:gd name="T9" fmla="*/ 2 h 5"/>
                <a:gd name="T10" fmla="*/ 5 w 5"/>
                <a:gd name="T11" fmla="*/ 5 h 5"/>
                <a:gd name="T12" fmla="*/ 5 w 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5"/>
                  </a:lnTo>
                  <a:lnTo>
                    <a:pt x="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58" name="Freeform 962"/>
            <p:cNvSpPr>
              <a:spLocks/>
            </p:cNvSpPr>
            <p:nvPr/>
          </p:nvSpPr>
          <p:spPr bwMode="auto">
            <a:xfrm>
              <a:off x="2567897" y="4130788"/>
              <a:ext cx="7938" cy="6350"/>
            </a:xfrm>
            <a:custGeom>
              <a:avLst/>
              <a:gdLst>
                <a:gd name="T0" fmla="*/ 5 w 5"/>
                <a:gd name="T1" fmla="*/ 4 h 4"/>
                <a:gd name="T2" fmla="*/ 3 w 5"/>
                <a:gd name="T3" fmla="*/ 0 h 4"/>
                <a:gd name="T4" fmla="*/ 0 w 5"/>
                <a:gd name="T5" fmla="*/ 0 h 4"/>
                <a:gd name="T6" fmla="*/ 0 w 5"/>
                <a:gd name="T7" fmla="*/ 0 h 4"/>
                <a:gd name="T8" fmla="*/ 0 w 5"/>
                <a:gd name="T9" fmla="*/ 2 h 4"/>
                <a:gd name="T10" fmla="*/ 3 w 5"/>
                <a:gd name="T11" fmla="*/ 4 h 4"/>
                <a:gd name="T12" fmla="*/ 5 w 5"/>
                <a:gd name="T13" fmla="*/ 4 h 4"/>
                <a:gd name="T14" fmla="*/ 5 w 5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59" name="Freeform 963"/>
            <p:cNvSpPr>
              <a:spLocks/>
            </p:cNvSpPr>
            <p:nvPr/>
          </p:nvSpPr>
          <p:spPr bwMode="auto">
            <a:xfrm>
              <a:off x="2567897" y="4130788"/>
              <a:ext cx="7938" cy="6350"/>
            </a:xfrm>
            <a:custGeom>
              <a:avLst/>
              <a:gdLst>
                <a:gd name="T0" fmla="*/ 5 w 5"/>
                <a:gd name="T1" fmla="*/ 4 h 4"/>
                <a:gd name="T2" fmla="*/ 3 w 5"/>
                <a:gd name="T3" fmla="*/ 0 h 4"/>
                <a:gd name="T4" fmla="*/ 0 w 5"/>
                <a:gd name="T5" fmla="*/ 0 h 4"/>
                <a:gd name="T6" fmla="*/ 0 w 5"/>
                <a:gd name="T7" fmla="*/ 0 h 4"/>
                <a:gd name="T8" fmla="*/ 0 w 5"/>
                <a:gd name="T9" fmla="*/ 2 h 4"/>
                <a:gd name="T10" fmla="*/ 3 w 5"/>
                <a:gd name="T11" fmla="*/ 4 h 4"/>
                <a:gd name="T12" fmla="*/ 5 w 5"/>
                <a:gd name="T13" fmla="*/ 4 h 4"/>
                <a:gd name="T14" fmla="*/ 5 w 5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60" name="Freeform 964"/>
            <p:cNvSpPr>
              <a:spLocks/>
            </p:cNvSpPr>
            <p:nvPr/>
          </p:nvSpPr>
          <p:spPr bwMode="auto">
            <a:xfrm>
              <a:off x="2572659" y="4141901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0 h 2"/>
                <a:gd name="T4" fmla="*/ 2 w 4"/>
                <a:gd name="T5" fmla="*/ 0 h 2"/>
                <a:gd name="T6" fmla="*/ 2 w 4"/>
                <a:gd name="T7" fmla="*/ 2 h 2"/>
                <a:gd name="T8" fmla="*/ 4 w 4"/>
                <a:gd name="T9" fmla="*/ 2 h 2"/>
                <a:gd name="T10" fmla="*/ 4 w 4"/>
                <a:gd name="T11" fmla="*/ 0 h 2"/>
                <a:gd name="T12" fmla="*/ 2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61" name="Freeform 965"/>
            <p:cNvSpPr>
              <a:spLocks/>
            </p:cNvSpPr>
            <p:nvPr/>
          </p:nvSpPr>
          <p:spPr bwMode="auto">
            <a:xfrm>
              <a:off x="2572659" y="4141901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0 h 2"/>
                <a:gd name="T4" fmla="*/ 2 w 4"/>
                <a:gd name="T5" fmla="*/ 0 h 2"/>
                <a:gd name="T6" fmla="*/ 2 w 4"/>
                <a:gd name="T7" fmla="*/ 2 h 2"/>
                <a:gd name="T8" fmla="*/ 4 w 4"/>
                <a:gd name="T9" fmla="*/ 2 h 2"/>
                <a:gd name="T10" fmla="*/ 4 w 4"/>
                <a:gd name="T11" fmla="*/ 0 h 2"/>
                <a:gd name="T12" fmla="*/ 2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62" name="Freeform 966"/>
            <p:cNvSpPr>
              <a:spLocks/>
            </p:cNvSpPr>
            <p:nvPr/>
          </p:nvSpPr>
          <p:spPr bwMode="auto">
            <a:xfrm>
              <a:off x="2564722" y="4148251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0 h 3"/>
                <a:gd name="T8" fmla="*/ 2 w 2"/>
                <a:gd name="T9" fmla="*/ 0 h 3"/>
                <a:gd name="T10" fmla="*/ 0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63" name="Freeform 967"/>
            <p:cNvSpPr>
              <a:spLocks/>
            </p:cNvSpPr>
            <p:nvPr/>
          </p:nvSpPr>
          <p:spPr bwMode="auto">
            <a:xfrm>
              <a:off x="2564722" y="4148251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0 h 3"/>
                <a:gd name="T8" fmla="*/ 2 w 2"/>
                <a:gd name="T9" fmla="*/ 0 h 3"/>
                <a:gd name="T10" fmla="*/ 0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64" name="Freeform 968"/>
            <p:cNvSpPr>
              <a:spLocks/>
            </p:cNvSpPr>
            <p:nvPr/>
          </p:nvSpPr>
          <p:spPr bwMode="auto">
            <a:xfrm>
              <a:off x="2564722" y="4133963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65" name="Freeform 969"/>
            <p:cNvSpPr>
              <a:spLocks/>
            </p:cNvSpPr>
            <p:nvPr/>
          </p:nvSpPr>
          <p:spPr bwMode="auto">
            <a:xfrm>
              <a:off x="2564722" y="4133963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66" name="Freeform 970"/>
            <p:cNvSpPr>
              <a:spLocks/>
            </p:cNvSpPr>
            <p:nvPr/>
          </p:nvSpPr>
          <p:spPr bwMode="auto">
            <a:xfrm>
              <a:off x="2507572" y="4137138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3 w 3"/>
                <a:gd name="T3" fmla="*/ 3 h 3"/>
                <a:gd name="T4" fmla="*/ 3 w 3"/>
                <a:gd name="T5" fmla="*/ 3 h 3"/>
                <a:gd name="T6" fmla="*/ 3 w 3"/>
                <a:gd name="T7" fmla="*/ 3 h 3"/>
                <a:gd name="T8" fmla="*/ 3 w 3"/>
                <a:gd name="T9" fmla="*/ 3 h 3"/>
                <a:gd name="T10" fmla="*/ 3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67" name="Freeform 971"/>
            <p:cNvSpPr>
              <a:spLocks/>
            </p:cNvSpPr>
            <p:nvPr/>
          </p:nvSpPr>
          <p:spPr bwMode="auto">
            <a:xfrm>
              <a:off x="2518684" y="4145076"/>
              <a:ext cx="4763" cy="0"/>
            </a:xfrm>
            <a:custGeom>
              <a:avLst/>
              <a:gdLst>
                <a:gd name="T0" fmla="*/ 0 w 3"/>
                <a:gd name="T1" fmla="*/ 3 w 3"/>
                <a:gd name="T2" fmla="*/ 3 w 3"/>
                <a:gd name="T3" fmla="*/ 3 w 3"/>
                <a:gd name="T4" fmla="*/ 0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68" name="Freeform 972"/>
            <p:cNvSpPr>
              <a:spLocks/>
            </p:cNvSpPr>
            <p:nvPr/>
          </p:nvSpPr>
          <p:spPr bwMode="auto">
            <a:xfrm>
              <a:off x="2278972" y="4145076"/>
              <a:ext cx="247650" cy="211138"/>
            </a:xfrm>
            <a:custGeom>
              <a:avLst/>
              <a:gdLst>
                <a:gd name="T0" fmla="*/ 50 w 156"/>
                <a:gd name="T1" fmla="*/ 17 h 133"/>
                <a:gd name="T2" fmla="*/ 45 w 156"/>
                <a:gd name="T3" fmla="*/ 24 h 133"/>
                <a:gd name="T4" fmla="*/ 43 w 156"/>
                <a:gd name="T5" fmla="*/ 26 h 133"/>
                <a:gd name="T6" fmla="*/ 35 w 156"/>
                <a:gd name="T7" fmla="*/ 28 h 133"/>
                <a:gd name="T8" fmla="*/ 33 w 156"/>
                <a:gd name="T9" fmla="*/ 38 h 133"/>
                <a:gd name="T10" fmla="*/ 24 w 156"/>
                <a:gd name="T11" fmla="*/ 43 h 133"/>
                <a:gd name="T12" fmla="*/ 16 w 156"/>
                <a:gd name="T13" fmla="*/ 43 h 133"/>
                <a:gd name="T14" fmla="*/ 7 w 156"/>
                <a:gd name="T15" fmla="*/ 50 h 133"/>
                <a:gd name="T16" fmla="*/ 5 w 156"/>
                <a:gd name="T17" fmla="*/ 50 h 133"/>
                <a:gd name="T18" fmla="*/ 5 w 156"/>
                <a:gd name="T19" fmla="*/ 69 h 133"/>
                <a:gd name="T20" fmla="*/ 2 w 156"/>
                <a:gd name="T21" fmla="*/ 69 h 133"/>
                <a:gd name="T22" fmla="*/ 0 w 156"/>
                <a:gd name="T23" fmla="*/ 66 h 133"/>
                <a:gd name="T24" fmla="*/ 5 w 156"/>
                <a:gd name="T25" fmla="*/ 78 h 133"/>
                <a:gd name="T26" fmla="*/ 7 w 156"/>
                <a:gd name="T27" fmla="*/ 90 h 133"/>
                <a:gd name="T28" fmla="*/ 9 w 156"/>
                <a:gd name="T29" fmla="*/ 102 h 133"/>
                <a:gd name="T30" fmla="*/ 9 w 156"/>
                <a:gd name="T31" fmla="*/ 111 h 133"/>
                <a:gd name="T32" fmla="*/ 21 w 156"/>
                <a:gd name="T33" fmla="*/ 114 h 133"/>
                <a:gd name="T34" fmla="*/ 26 w 156"/>
                <a:gd name="T35" fmla="*/ 109 h 133"/>
                <a:gd name="T36" fmla="*/ 38 w 156"/>
                <a:gd name="T37" fmla="*/ 107 h 133"/>
                <a:gd name="T38" fmla="*/ 45 w 156"/>
                <a:gd name="T39" fmla="*/ 102 h 133"/>
                <a:gd name="T40" fmla="*/ 61 w 156"/>
                <a:gd name="T41" fmla="*/ 97 h 133"/>
                <a:gd name="T42" fmla="*/ 80 w 156"/>
                <a:gd name="T43" fmla="*/ 99 h 133"/>
                <a:gd name="T44" fmla="*/ 85 w 156"/>
                <a:gd name="T45" fmla="*/ 111 h 133"/>
                <a:gd name="T46" fmla="*/ 90 w 156"/>
                <a:gd name="T47" fmla="*/ 109 h 133"/>
                <a:gd name="T48" fmla="*/ 97 w 156"/>
                <a:gd name="T49" fmla="*/ 102 h 133"/>
                <a:gd name="T50" fmla="*/ 92 w 156"/>
                <a:gd name="T51" fmla="*/ 111 h 133"/>
                <a:gd name="T52" fmla="*/ 97 w 156"/>
                <a:gd name="T53" fmla="*/ 114 h 133"/>
                <a:gd name="T54" fmla="*/ 97 w 156"/>
                <a:gd name="T55" fmla="*/ 114 h 133"/>
                <a:gd name="T56" fmla="*/ 104 w 156"/>
                <a:gd name="T57" fmla="*/ 121 h 133"/>
                <a:gd name="T58" fmla="*/ 106 w 156"/>
                <a:gd name="T59" fmla="*/ 128 h 133"/>
                <a:gd name="T60" fmla="*/ 118 w 156"/>
                <a:gd name="T61" fmla="*/ 133 h 133"/>
                <a:gd name="T62" fmla="*/ 125 w 156"/>
                <a:gd name="T63" fmla="*/ 128 h 133"/>
                <a:gd name="T64" fmla="*/ 133 w 156"/>
                <a:gd name="T65" fmla="*/ 130 h 133"/>
                <a:gd name="T66" fmla="*/ 142 w 156"/>
                <a:gd name="T67" fmla="*/ 125 h 133"/>
                <a:gd name="T68" fmla="*/ 144 w 156"/>
                <a:gd name="T69" fmla="*/ 109 h 133"/>
                <a:gd name="T70" fmla="*/ 154 w 156"/>
                <a:gd name="T71" fmla="*/ 97 h 133"/>
                <a:gd name="T72" fmla="*/ 154 w 156"/>
                <a:gd name="T73" fmla="*/ 88 h 133"/>
                <a:gd name="T74" fmla="*/ 154 w 156"/>
                <a:gd name="T75" fmla="*/ 73 h 133"/>
                <a:gd name="T76" fmla="*/ 154 w 156"/>
                <a:gd name="T77" fmla="*/ 66 h 133"/>
                <a:gd name="T78" fmla="*/ 144 w 156"/>
                <a:gd name="T79" fmla="*/ 54 h 133"/>
                <a:gd name="T80" fmla="*/ 140 w 156"/>
                <a:gd name="T81" fmla="*/ 50 h 133"/>
                <a:gd name="T82" fmla="*/ 137 w 156"/>
                <a:gd name="T83" fmla="*/ 40 h 133"/>
                <a:gd name="T84" fmla="*/ 128 w 156"/>
                <a:gd name="T85" fmla="*/ 33 h 133"/>
                <a:gd name="T86" fmla="*/ 125 w 156"/>
                <a:gd name="T87" fmla="*/ 17 h 133"/>
                <a:gd name="T88" fmla="*/ 118 w 156"/>
                <a:gd name="T89" fmla="*/ 17 h 133"/>
                <a:gd name="T90" fmla="*/ 116 w 156"/>
                <a:gd name="T91" fmla="*/ 2 h 133"/>
                <a:gd name="T92" fmla="*/ 114 w 156"/>
                <a:gd name="T93" fmla="*/ 2 h 133"/>
                <a:gd name="T94" fmla="*/ 111 w 156"/>
                <a:gd name="T95" fmla="*/ 10 h 133"/>
                <a:gd name="T96" fmla="*/ 111 w 156"/>
                <a:gd name="T97" fmla="*/ 14 h 133"/>
                <a:gd name="T98" fmla="*/ 106 w 156"/>
                <a:gd name="T99" fmla="*/ 31 h 133"/>
                <a:gd name="T100" fmla="*/ 97 w 156"/>
                <a:gd name="T101" fmla="*/ 26 h 133"/>
                <a:gd name="T102" fmla="*/ 90 w 156"/>
                <a:gd name="T103" fmla="*/ 21 h 133"/>
                <a:gd name="T104" fmla="*/ 88 w 156"/>
                <a:gd name="T105" fmla="*/ 17 h 133"/>
                <a:gd name="T106" fmla="*/ 92 w 156"/>
                <a:gd name="T107" fmla="*/ 7 h 133"/>
                <a:gd name="T108" fmla="*/ 88 w 156"/>
                <a:gd name="T109" fmla="*/ 5 h 133"/>
                <a:gd name="T110" fmla="*/ 76 w 156"/>
                <a:gd name="T111" fmla="*/ 2 h 133"/>
                <a:gd name="T112" fmla="*/ 76 w 156"/>
                <a:gd name="T113" fmla="*/ 7 h 133"/>
                <a:gd name="T114" fmla="*/ 66 w 156"/>
                <a:gd name="T115" fmla="*/ 12 h 133"/>
                <a:gd name="T116" fmla="*/ 66 w 156"/>
                <a:gd name="T117" fmla="*/ 19 h 133"/>
                <a:gd name="T118" fmla="*/ 61 w 156"/>
                <a:gd name="T119" fmla="*/ 19 h 133"/>
                <a:gd name="T120" fmla="*/ 57 w 156"/>
                <a:gd name="T121" fmla="*/ 1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6" h="133">
                  <a:moveTo>
                    <a:pt x="54" y="14"/>
                  </a:moveTo>
                  <a:lnTo>
                    <a:pt x="52" y="14"/>
                  </a:lnTo>
                  <a:lnTo>
                    <a:pt x="52" y="17"/>
                  </a:lnTo>
                  <a:lnTo>
                    <a:pt x="50" y="17"/>
                  </a:lnTo>
                  <a:lnTo>
                    <a:pt x="47" y="17"/>
                  </a:lnTo>
                  <a:lnTo>
                    <a:pt x="47" y="19"/>
                  </a:lnTo>
                  <a:lnTo>
                    <a:pt x="45" y="19"/>
                  </a:lnTo>
                  <a:lnTo>
                    <a:pt x="45" y="24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0" y="26"/>
                  </a:lnTo>
                  <a:lnTo>
                    <a:pt x="38" y="24"/>
                  </a:lnTo>
                  <a:lnTo>
                    <a:pt x="38" y="26"/>
                  </a:lnTo>
                  <a:lnTo>
                    <a:pt x="35" y="28"/>
                  </a:lnTo>
                  <a:lnTo>
                    <a:pt x="35" y="31"/>
                  </a:lnTo>
                  <a:lnTo>
                    <a:pt x="38" y="33"/>
                  </a:lnTo>
                  <a:lnTo>
                    <a:pt x="35" y="36"/>
                  </a:lnTo>
                  <a:lnTo>
                    <a:pt x="33" y="38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4" y="40"/>
                  </a:lnTo>
                  <a:lnTo>
                    <a:pt x="24" y="43"/>
                  </a:lnTo>
                  <a:lnTo>
                    <a:pt x="21" y="43"/>
                  </a:lnTo>
                  <a:lnTo>
                    <a:pt x="19" y="45"/>
                  </a:lnTo>
                  <a:lnTo>
                    <a:pt x="16" y="45"/>
                  </a:lnTo>
                  <a:lnTo>
                    <a:pt x="16" y="43"/>
                  </a:lnTo>
                  <a:lnTo>
                    <a:pt x="14" y="45"/>
                  </a:lnTo>
                  <a:lnTo>
                    <a:pt x="12" y="47"/>
                  </a:lnTo>
                  <a:lnTo>
                    <a:pt x="9" y="47"/>
                  </a:lnTo>
                  <a:lnTo>
                    <a:pt x="7" y="50"/>
                  </a:lnTo>
                  <a:lnTo>
                    <a:pt x="7" y="52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2" y="59"/>
                  </a:lnTo>
                  <a:lnTo>
                    <a:pt x="5" y="6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5" y="71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5" y="71"/>
                  </a:lnTo>
                  <a:lnTo>
                    <a:pt x="2" y="71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9"/>
                  </a:lnTo>
                  <a:lnTo>
                    <a:pt x="2" y="73"/>
                  </a:lnTo>
                  <a:lnTo>
                    <a:pt x="5" y="76"/>
                  </a:lnTo>
                  <a:lnTo>
                    <a:pt x="5" y="78"/>
                  </a:lnTo>
                  <a:lnTo>
                    <a:pt x="5" y="78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90"/>
                  </a:lnTo>
                  <a:lnTo>
                    <a:pt x="9" y="92"/>
                  </a:lnTo>
                  <a:lnTo>
                    <a:pt x="9" y="95"/>
                  </a:lnTo>
                  <a:lnTo>
                    <a:pt x="12" y="99"/>
                  </a:lnTo>
                  <a:lnTo>
                    <a:pt x="9" y="102"/>
                  </a:lnTo>
                  <a:lnTo>
                    <a:pt x="9" y="107"/>
                  </a:lnTo>
                  <a:lnTo>
                    <a:pt x="9" y="107"/>
                  </a:lnTo>
                  <a:lnTo>
                    <a:pt x="7" y="109"/>
                  </a:lnTo>
                  <a:lnTo>
                    <a:pt x="9" y="111"/>
                  </a:lnTo>
                  <a:lnTo>
                    <a:pt x="12" y="111"/>
                  </a:lnTo>
                  <a:lnTo>
                    <a:pt x="14" y="114"/>
                  </a:lnTo>
                  <a:lnTo>
                    <a:pt x="16" y="114"/>
                  </a:lnTo>
                  <a:lnTo>
                    <a:pt x="21" y="114"/>
                  </a:lnTo>
                  <a:lnTo>
                    <a:pt x="21" y="114"/>
                  </a:lnTo>
                  <a:lnTo>
                    <a:pt x="21" y="111"/>
                  </a:lnTo>
                  <a:lnTo>
                    <a:pt x="26" y="111"/>
                  </a:lnTo>
                  <a:lnTo>
                    <a:pt x="26" y="109"/>
                  </a:lnTo>
                  <a:lnTo>
                    <a:pt x="31" y="109"/>
                  </a:lnTo>
                  <a:lnTo>
                    <a:pt x="31" y="107"/>
                  </a:lnTo>
                  <a:lnTo>
                    <a:pt x="38" y="107"/>
                  </a:lnTo>
                  <a:lnTo>
                    <a:pt x="38" y="107"/>
                  </a:lnTo>
                  <a:lnTo>
                    <a:pt x="40" y="107"/>
                  </a:lnTo>
                  <a:lnTo>
                    <a:pt x="43" y="107"/>
                  </a:lnTo>
                  <a:lnTo>
                    <a:pt x="43" y="104"/>
                  </a:lnTo>
                  <a:lnTo>
                    <a:pt x="45" y="102"/>
                  </a:lnTo>
                  <a:lnTo>
                    <a:pt x="47" y="102"/>
                  </a:lnTo>
                  <a:lnTo>
                    <a:pt x="52" y="99"/>
                  </a:lnTo>
                  <a:lnTo>
                    <a:pt x="57" y="99"/>
                  </a:lnTo>
                  <a:lnTo>
                    <a:pt x="61" y="97"/>
                  </a:lnTo>
                  <a:lnTo>
                    <a:pt x="71" y="95"/>
                  </a:lnTo>
                  <a:lnTo>
                    <a:pt x="76" y="99"/>
                  </a:lnTo>
                  <a:lnTo>
                    <a:pt x="76" y="99"/>
                  </a:lnTo>
                  <a:lnTo>
                    <a:pt x="80" y="99"/>
                  </a:lnTo>
                  <a:lnTo>
                    <a:pt x="83" y="104"/>
                  </a:lnTo>
                  <a:lnTo>
                    <a:pt x="85" y="107"/>
                  </a:lnTo>
                  <a:lnTo>
                    <a:pt x="85" y="109"/>
                  </a:lnTo>
                  <a:lnTo>
                    <a:pt x="85" y="111"/>
                  </a:lnTo>
                  <a:lnTo>
                    <a:pt x="85" y="111"/>
                  </a:lnTo>
                  <a:lnTo>
                    <a:pt x="88" y="114"/>
                  </a:lnTo>
                  <a:lnTo>
                    <a:pt x="90" y="111"/>
                  </a:lnTo>
                  <a:lnTo>
                    <a:pt x="90" y="109"/>
                  </a:lnTo>
                  <a:lnTo>
                    <a:pt x="92" y="104"/>
                  </a:lnTo>
                  <a:lnTo>
                    <a:pt x="95" y="104"/>
                  </a:lnTo>
                  <a:lnTo>
                    <a:pt x="95" y="102"/>
                  </a:lnTo>
                  <a:lnTo>
                    <a:pt x="97" y="102"/>
                  </a:lnTo>
                  <a:lnTo>
                    <a:pt x="97" y="107"/>
                  </a:lnTo>
                  <a:lnTo>
                    <a:pt x="95" y="109"/>
                  </a:lnTo>
                  <a:lnTo>
                    <a:pt x="95" y="111"/>
                  </a:lnTo>
                  <a:lnTo>
                    <a:pt x="92" y="111"/>
                  </a:lnTo>
                  <a:lnTo>
                    <a:pt x="92" y="114"/>
                  </a:lnTo>
                  <a:lnTo>
                    <a:pt x="92" y="114"/>
                  </a:lnTo>
                  <a:lnTo>
                    <a:pt x="95" y="114"/>
                  </a:lnTo>
                  <a:lnTo>
                    <a:pt x="97" y="114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9" y="114"/>
                  </a:lnTo>
                  <a:lnTo>
                    <a:pt x="97" y="114"/>
                  </a:lnTo>
                  <a:lnTo>
                    <a:pt x="97" y="116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104" y="121"/>
                  </a:lnTo>
                  <a:lnTo>
                    <a:pt x="102" y="123"/>
                  </a:lnTo>
                  <a:lnTo>
                    <a:pt x="104" y="125"/>
                  </a:lnTo>
                  <a:lnTo>
                    <a:pt x="104" y="128"/>
                  </a:lnTo>
                  <a:lnTo>
                    <a:pt x="106" y="128"/>
                  </a:lnTo>
                  <a:lnTo>
                    <a:pt x="109" y="130"/>
                  </a:lnTo>
                  <a:lnTo>
                    <a:pt x="109" y="130"/>
                  </a:lnTo>
                  <a:lnTo>
                    <a:pt x="111" y="130"/>
                  </a:lnTo>
                  <a:lnTo>
                    <a:pt x="118" y="133"/>
                  </a:lnTo>
                  <a:lnTo>
                    <a:pt x="118" y="130"/>
                  </a:lnTo>
                  <a:lnTo>
                    <a:pt x="121" y="130"/>
                  </a:lnTo>
                  <a:lnTo>
                    <a:pt x="121" y="128"/>
                  </a:lnTo>
                  <a:lnTo>
                    <a:pt x="125" y="128"/>
                  </a:lnTo>
                  <a:lnTo>
                    <a:pt x="125" y="130"/>
                  </a:lnTo>
                  <a:lnTo>
                    <a:pt x="125" y="133"/>
                  </a:lnTo>
                  <a:lnTo>
                    <a:pt x="130" y="133"/>
                  </a:lnTo>
                  <a:lnTo>
                    <a:pt x="133" y="130"/>
                  </a:lnTo>
                  <a:lnTo>
                    <a:pt x="133" y="128"/>
                  </a:lnTo>
                  <a:lnTo>
                    <a:pt x="133" y="128"/>
                  </a:lnTo>
                  <a:lnTo>
                    <a:pt x="135" y="125"/>
                  </a:lnTo>
                  <a:lnTo>
                    <a:pt x="142" y="125"/>
                  </a:lnTo>
                  <a:lnTo>
                    <a:pt x="142" y="123"/>
                  </a:lnTo>
                  <a:lnTo>
                    <a:pt x="142" y="118"/>
                  </a:lnTo>
                  <a:lnTo>
                    <a:pt x="144" y="111"/>
                  </a:lnTo>
                  <a:lnTo>
                    <a:pt x="144" y="109"/>
                  </a:lnTo>
                  <a:lnTo>
                    <a:pt x="147" y="107"/>
                  </a:lnTo>
                  <a:lnTo>
                    <a:pt x="147" y="104"/>
                  </a:lnTo>
                  <a:lnTo>
                    <a:pt x="151" y="97"/>
                  </a:lnTo>
                  <a:lnTo>
                    <a:pt x="154" y="97"/>
                  </a:lnTo>
                  <a:lnTo>
                    <a:pt x="154" y="95"/>
                  </a:lnTo>
                  <a:lnTo>
                    <a:pt x="154" y="92"/>
                  </a:lnTo>
                  <a:lnTo>
                    <a:pt x="154" y="90"/>
                  </a:lnTo>
                  <a:lnTo>
                    <a:pt x="154" y="88"/>
                  </a:lnTo>
                  <a:lnTo>
                    <a:pt x="156" y="85"/>
                  </a:lnTo>
                  <a:lnTo>
                    <a:pt x="156" y="78"/>
                  </a:lnTo>
                  <a:lnTo>
                    <a:pt x="156" y="76"/>
                  </a:lnTo>
                  <a:lnTo>
                    <a:pt x="154" y="73"/>
                  </a:lnTo>
                  <a:lnTo>
                    <a:pt x="154" y="71"/>
                  </a:lnTo>
                  <a:lnTo>
                    <a:pt x="154" y="64"/>
                  </a:lnTo>
                  <a:lnTo>
                    <a:pt x="154" y="64"/>
                  </a:lnTo>
                  <a:lnTo>
                    <a:pt x="154" y="66"/>
                  </a:lnTo>
                  <a:lnTo>
                    <a:pt x="151" y="62"/>
                  </a:lnTo>
                  <a:lnTo>
                    <a:pt x="149" y="59"/>
                  </a:lnTo>
                  <a:lnTo>
                    <a:pt x="147" y="57"/>
                  </a:lnTo>
                  <a:lnTo>
                    <a:pt x="144" y="54"/>
                  </a:lnTo>
                  <a:lnTo>
                    <a:pt x="144" y="52"/>
                  </a:lnTo>
                  <a:lnTo>
                    <a:pt x="144" y="52"/>
                  </a:lnTo>
                  <a:lnTo>
                    <a:pt x="142" y="52"/>
                  </a:lnTo>
                  <a:lnTo>
                    <a:pt x="140" y="50"/>
                  </a:lnTo>
                  <a:lnTo>
                    <a:pt x="140" y="45"/>
                  </a:lnTo>
                  <a:lnTo>
                    <a:pt x="137" y="43"/>
                  </a:lnTo>
                  <a:lnTo>
                    <a:pt x="137" y="40"/>
                  </a:lnTo>
                  <a:lnTo>
                    <a:pt x="137" y="40"/>
                  </a:lnTo>
                  <a:lnTo>
                    <a:pt x="135" y="40"/>
                  </a:lnTo>
                  <a:lnTo>
                    <a:pt x="133" y="38"/>
                  </a:lnTo>
                  <a:lnTo>
                    <a:pt x="130" y="36"/>
                  </a:lnTo>
                  <a:lnTo>
                    <a:pt x="128" y="33"/>
                  </a:lnTo>
                  <a:lnTo>
                    <a:pt x="128" y="31"/>
                  </a:lnTo>
                  <a:lnTo>
                    <a:pt x="128" y="26"/>
                  </a:lnTo>
                  <a:lnTo>
                    <a:pt x="125" y="24"/>
                  </a:lnTo>
                  <a:lnTo>
                    <a:pt x="125" y="17"/>
                  </a:lnTo>
                  <a:lnTo>
                    <a:pt x="123" y="17"/>
                  </a:lnTo>
                  <a:lnTo>
                    <a:pt x="121" y="14"/>
                  </a:lnTo>
                  <a:lnTo>
                    <a:pt x="121" y="14"/>
                  </a:lnTo>
                  <a:lnTo>
                    <a:pt x="118" y="17"/>
                  </a:lnTo>
                  <a:lnTo>
                    <a:pt x="118" y="12"/>
                  </a:lnTo>
                  <a:lnTo>
                    <a:pt x="116" y="7"/>
                  </a:lnTo>
                  <a:lnTo>
                    <a:pt x="116" y="5"/>
                  </a:lnTo>
                  <a:lnTo>
                    <a:pt x="116" y="2"/>
                  </a:lnTo>
                  <a:lnTo>
                    <a:pt x="116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1" y="5"/>
                  </a:lnTo>
                  <a:lnTo>
                    <a:pt x="111" y="5"/>
                  </a:lnTo>
                  <a:lnTo>
                    <a:pt x="111" y="7"/>
                  </a:lnTo>
                  <a:lnTo>
                    <a:pt x="111" y="10"/>
                  </a:lnTo>
                  <a:lnTo>
                    <a:pt x="111" y="10"/>
                  </a:lnTo>
                  <a:lnTo>
                    <a:pt x="109" y="12"/>
                  </a:lnTo>
                  <a:lnTo>
                    <a:pt x="109" y="14"/>
                  </a:lnTo>
                  <a:lnTo>
                    <a:pt x="111" y="14"/>
                  </a:lnTo>
                  <a:lnTo>
                    <a:pt x="111" y="17"/>
                  </a:lnTo>
                  <a:lnTo>
                    <a:pt x="109" y="21"/>
                  </a:lnTo>
                  <a:lnTo>
                    <a:pt x="109" y="28"/>
                  </a:lnTo>
                  <a:lnTo>
                    <a:pt x="106" y="31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99" y="26"/>
                  </a:lnTo>
                  <a:lnTo>
                    <a:pt x="97" y="26"/>
                  </a:lnTo>
                  <a:lnTo>
                    <a:pt x="92" y="24"/>
                  </a:lnTo>
                  <a:lnTo>
                    <a:pt x="92" y="21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88" y="19"/>
                  </a:lnTo>
                  <a:lnTo>
                    <a:pt x="88" y="19"/>
                  </a:lnTo>
                  <a:lnTo>
                    <a:pt x="88" y="17"/>
                  </a:lnTo>
                  <a:lnTo>
                    <a:pt x="88" y="17"/>
                  </a:lnTo>
                  <a:lnTo>
                    <a:pt x="88" y="12"/>
                  </a:lnTo>
                  <a:lnTo>
                    <a:pt x="90" y="12"/>
                  </a:lnTo>
                  <a:lnTo>
                    <a:pt x="92" y="10"/>
                  </a:lnTo>
                  <a:lnTo>
                    <a:pt x="92" y="7"/>
                  </a:lnTo>
                  <a:lnTo>
                    <a:pt x="92" y="5"/>
                  </a:lnTo>
                  <a:lnTo>
                    <a:pt x="90" y="5"/>
                  </a:lnTo>
                  <a:lnTo>
                    <a:pt x="90" y="7"/>
                  </a:lnTo>
                  <a:lnTo>
                    <a:pt x="88" y="5"/>
                  </a:lnTo>
                  <a:lnTo>
                    <a:pt x="85" y="5"/>
                  </a:lnTo>
                  <a:lnTo>
                    <a:pt x="83" y="5"/>
                  </a:lnTo>
                  <a:lnTo>
                    <a:pt x="78" y="5"/>
                  </a:lnTo>
                  <a:lnTo>
                    <a:pt x="76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1" y="7"/>
                  </a:lnTo>
                  <a:lnTo>
                    <a:pt x="69" y="7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4" y="17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6" y="21"/>
                  </a:lnTo>
                  <a:lnTo>
                    <a:pt x="64" y="19"/>
                  </a:lnTo>
                  <a:lnTo>
                    <a:pt x="64" y="19"/>
                  </a:lnTo>
                  <a:lnTo>
                    <a:pt x="61" y="19"/>
                  </a:lnTo>
                  <a:lnTo>
                    <a:pt x="61" y="19"/>
                  </a:lnTo>
                  <a:lnTo>
                    <a:pt x="61" y="19"/>
                  </a:lnTo>
                  <a:lnTo>
                    <a:pt x="59" y="19"/>
                  </a:lnTo>
                  <a:lnTo>
                    <a:pt x="57" y="12"/>
                  </a:lnTo>
                  <a:lnTo>
                    <a:pt x="54" y="14"/>
                  </a:lnTo>
                  <a:lnTo>
                    <a:pt x="54" y="1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69" name="Freeform 973"/>
            <p:cNvSpPr>
              <a:spLocks/>
            </p:cNvSpPr>
            <p:nvPr/>
          </p:nvSpPr>
          <p:spPr bwMode="auto">
            <a:xfrm>
              <a:off x="2466297" y="4362563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0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70" name="Freeform 974"/>
            <p:cNvSpPr>
              <a:spLocks/>
            </p:cNvSpPr>
            <p:nvPr/>
          </p:nvSpPr>
          <p:spPr bwMode="auto">
            <a:xfrm>
              <a:off x="2493284" y="4362563"/>
              <a:ext cx="0" cy="4763"/>
            </a:xfrm>
            <a:custGeom>
              <a:avLst/>
              <a:gdLst>
                <a:gd name="T0" fmla="*/ 3 h 3"/>
                <a:gd name="T1" fmla="*/ 0 h 3"/>
                <a:gd name="T2" fmla="*/ 0 h 3"/>
                <a:gd name="T3" fmla="*/ 0 h 3"/>
                <a:gd name="T4" fmla="*/ 3 h 3"/>
                <a:gd name="T5" fmla="*/ 3 h 3"/>
                <a:gd name="T6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71" name="Freeform 975"/>
            <p:cNvSpPr>
              <a:spLocks/>
            </p:cNvSpPr>
            <p:nvPr/>
          </p:nvSpPr>
          <p:spPr bwMode="auto">
            <a:xfrm>
              <a:off x="2471059" y="4370501"/>
              <a:ext cx="25400" cy="26988"/>
            </a:xfrm>
            <a:custGeom>
              <a:avLst/>
              <a:gdLst>
                <a:gd name="T0" fmla="*/ 12 w 16"/>
                <a:gd name="T1" fmla="*/ 2 h 17"/>
                <a:gd name="T2" fmla="*/ 9 w 16"/>
                <a:gd name="T3" fmla="*/ 2 h 17"/>
                <a:gd name="T4" fmla="*/ 4 w 16"/>
                <a:gd name="T5" fmla="*/ 2 h 17"/>
                <a:gd name="T6" fmla="*/ 2 w 16"/>
                <a:gd name="T7" fmla="*/ 0 h 17"/>
                <a:gd name="T8" fmla="*/ 2 w 16"/>
                <a:gd name="T9" fmla="*/ 0 h 17"/>
                <a:gd name="T10" fmla="*/ 0 w 16"/>
                <a:gd name="T11" fmla="*/ 2 h 17"/>
                <a:gd name="T12" fmla="*/ 2 w 16"/>
                <a:gd name="T13" fmla="*/ 5 h 17"/>
                <a:gd name="T14" fmla="*/ 2 w 16"/>
                <a:gd name="T15" fmla="*/ 5 h 17"/>
                <a:gd name="T16" fmla="*/ 2 w 16"/>
                <a:gd name="T17" fmla="*/ 10 h 17"/>
                <a:gd name="T18" fmla="*/ 4 w 16"/>
                <a:gd name="T19" fmla="*/ 12 h 17"/>
                <a:gd name="T20" fmla="*/ 7 w 16"/>
                <a:gd name="T21" fmla="*/ 17 h 17"/>
                <a:gd name="T22" fmla="*/ 7 w 16"/>
                <a:gd name="T23" fmla="*/ 17 h 17"/>
                <a:gd name="T24" fmla="*/ 9 w 16"/>
                <a:gd name="T25" fmla="*/ 17 h 17"/>
                <a:gd name="T26" fmla="*/ 12 w 16"/>
                <a:gd name="T27" fmla="*/ 14 h 17"/>
                <a:gd name="T28" fmla="*/ 12 w 16"/>
                <a:gd name="T29" fmla="*/ 14 h 17"/>
                <a:gd name="T30" fmla="*/ 14 w 16"/>
                <a:gd name="T31" fmla="*/ 12 h 17"/>
                <a:gd name="T32" fmla="*/ 14 w 16"/>
                <a:gd name="T33" fmla="*/ 10 h 17"/>
                <a:gd name="T34" fmla="*/ 16 w 16"/>
                <a:gd name="T35" fmla="*/ 5 h 17"/>
                <a:gd name="T36" fmla="*/ 16 w 16"/>
                <a:gd name="T37" fmla="*/ 0 h 17"/>
                <a:gd name="T38" fmla="*/ 14 w 16"/>
                <a:gd name="T39" fmla="*/ 0 h 17"/>
                <a:gd name="T40" fmla="*/ 12 w 16"/>
                <a:gd name="T41" fmla="*/ 0 h 17"/>
                <a:gd name="T42" fmla="*/ 12 w 16"/>
                <a:gd name="T4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12" y="2"/>
                  </a:moveTo>
                  <a:lnTo>
                    <a:pt x="9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9" y="17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72" name="Freeform 976"/>
            <p:cNvSpPr>
              <a:spLocks/>
            </p:cNvSpPr>
            <p:nvPr/>
          </p:nvSpPr>
          <p:spPr bwMode="auto">
            <a:xfrm>
              <a:off x="1586822" y="3683113"/>
              <a:ext cx="4763" cy="0"/>
            </a:xfrm>
            <a:custGeom>
              <a:avLst/>
              <a:gdLst>
                <a:gd name="T0" fmla="*/ 0 w 3"/>
                <a:gd name="T1" fmla="*/ 3 w 3"/>
                <a:gd name="T2" fmla="*/ 0 w 3"/>
                <a:gd name="T3" fmla="*/ 0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73" name="Freeform 978"/>
            <p:cNvSpPr>
              <a:spLocks/>
            </p:cNvSpPr>
            <p:nvPr/>
          </p:nvSpPr>
          <p:spPr bwMode="auto">
            <a:xfrm>
              <a:off x="1929722" y="3889488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74" name="Freeform 979"/>
            <p:cNvSpPr>
              <a:spLocks/>
            </p:cNvSpPr>
            <p:nvPr/>
          </p:nvSpPr>
          <p:spPr bwMode="auto">
            <a:xfrm>
              <a:off x="1929722" y="3889488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75" name="Freeform 980"/>
            <p:cNvSpPr>
              <a:spLocks/>
            </p:cNvSpPr>
            <p:nvPr/>
          </p:nvSpPr>
          <p:spPr bwMode="auto">
            <a:xfrm>
              <a:off x="1894797" y="3889488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3 w 3"/>
                <a:gd name="T5" fmla="*/ 0 h 2"/>
                <a:gd name="T6" fmla="*/ 3 w 3"/>
                <a:gd name="T7" fmla="*/ 0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76" name="Freeform 981"/>
            <p:cNvSpPr>
              <a:spLocks/>
            </p:cNvSpPr>
            <p:nvPr/>
          </p:nvSpPr>
          <p:spPr bwMode="auto">
            <a:xfrm>
              <a:off x="1894797" y="3889488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3 w 3"/>
                <a:gd name="T5" fmla="*/ 0 h 2"/>
                <a:gd name="T6" fmla="*/ 3 w 3"/>
                <a:gd name="T7" fmla="*/ 0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77" name="Freeform 982"/>
            <p:cNvSpPr>
              <a:spLocks/>
            </p:cNvSpPr>
            <p:nvPr/>
          </p:nvSpPr>
          <p:spPr bwMode="auto">
            <a:xfrm>
              <a:off x="2605997" y="4172063"/>
              <a:ext cx="3175" cy="6350"/>
            </a:xfrm>
            <a:custGeom>
              <a:avLst/>
              <a:gdLst>
                <a:gd name="T0" fmla="*/ 0 w 2"/>
                <a:gd name="T1" fmla="*/ 2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2 h 4"/>
                <a:gd name="T10" fmla="*/ 0 w 2"/>
                <a:gd name="T11" fmla="*/ 0 h 4"/>
                <a:gd name="T12" fmla="*/ 0 w 2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78" name="Freeform 983"/>
            <p:cNvSpPr>
              <a:spLocks/>
            </p:cNvSpPr>
            <p:nvPr/>
          </p:nvSpPr>
          <p:spPr bwMode="auto">
            <a:xfrm>
              <a:off x="2609172" y="4178413"/>
              <a:ext cx="4763" cy="4763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3 h 3"/>
                <a:gd name="T4" fmla="*/ 0 w 3"/>
                <a:gd name="T5" fmla="*/ 0 h 3"/>
                <a:gd name="T6" fmla="*/ 0 w 3"/>
                <a:gd name="T7" fmla="*/ 3 h 3"/>
                <a:gd name="T8" fmla="*/ 3 w 3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3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79" name="Freeform 984"/>
            <p:cNvSpPr>
              <a:spLocks/>
            </p:cNvSpPr>
            <p:nvPr/>
          </p:nvSpPr>
          <p:spPr bwMode="auto">
            <a:xfrm>
              <a:off x="2620284" y="4197463"/>
              <a:ext cx="0" cy="4763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3 h 3"/>
                <a:gd name="T4" fmla="*/ 3 h 3"/>
                <a:gd name="T5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80" name="Rectangle 985"/>
            <p:cNvSpPr>
              <a:spLocks noChangeArrowheads="1"/>
            </p:cNvSpPr>
            <p:nvPr/>
          </p:nvSpPr>
          <p:spPr bwMode="auto">
            <a:xfrm>
              <a:off x="2620284" y="4205401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81" name="Freeform 986"/>
            <p:cNvSpPr>
              <a:spLocks/>
            </p:cNvSpPr>
            <p:nvPr/>
          </p:nvSpPr>
          <p:spPr bwMode="auto">
            <a:xfrm>
              <a:off x="2609172" y="4213338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0 h 2"/>
                <a:gd name="T4" fmla="*/ 0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82" name="Rectangle 987"/>
            <p:cNvSpPr>
              <a:spLocks noChangeArrowheads="1"/>
            </p:cNvSpPr>
            <p:nvPr/>
          </p:nvSpPr>
          <p:spPr bwMode="auto">
            <a:xfrm>
              <a:off x="2605997" y="4213338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83" name="Freeform 988"/>
            <p:cNvSpPr>
              <a:spLocks/>
            </p:cNvSpPr>
            <p:nvPr/>
          </p:nvSpPr>
          <p:spPr bwMode="auto">
            <a:xfrm>
              <a:off x="2590122" y="4208576"/>
              <a:ext cx="15875" cy="15875"/>
            </a:xfrm>
            <a:custGeom>
              <a:avLst/>
              <a:gdLst>
                <a:gd name="T0" fmla="*/ 10 w 10"/>
                <a:gd name="T1" fmla="*/ 7 h 10"/>
                <a:gd name="T2" fmla="*/ 8 w 10"/>
                <a:gd name="T3" fmla="*/ 5 h 10"/>
                <a:gd name="T4" fmla="*/ 5 w 10"/>
                <a:gd name="T5" fmla="*/ 5 h 10"/>
                <a:gd name="T6" fmla="*/ 3 w 10"/>
                <a:gd name="T7" fmla="*/ 3 h 10"/>
                <a:gd name="T8" fmla="*/ 3 w 10"/>
                <a:gd name="T9" fmla="*/ 3 h 10"/>
                <a:gd name="T10" fmla="*/ 0 w 10"/>
                <a:gd name="T11" fmla="*/ 0 h 10"/>
                <a:gd name="T12" fmla="*/ 0 w 10"/>
                <a:gd name="T13" fmla="*/ 0 h 10"/>
                <a:gd name="T14" fmla="*/ 0 w 10"/>
                <a:gd name="T15" fmla="*/ 3 h 10"/>
                <a:gd name="T16" fmla="*/ 0 w 10"/>
                <a:gd name="T17" fmla="*/ 3 h 10"/>
                <a:gd name="T18" fmla="*/ 3 w 10"/>
                <a:gd name="T19" fmla="*/ 5 h 10"/>
                <a:gd name="T20" fmla="*/ 3 w 10"/>
                <a:gd name="T21" fmla="*/ 7 h 10"/>
                <a:gd name="T22" fmla="*/ 8 w 10"/>
                <a:gd name="T23" fmla="*/ 10 h 10"/>
                <a:gd name="T24" fmla="*/ 10 w 10"/>
                <a:gd name="T25" fmla="*/ 10 h 10"/>
                <a:gd name="T26" fmla="*/ 10 w 10"/>
                <a:gd name="T27" fmla="*/ 10 h 10"/>
                <a:gd name="T28" fmla="*/ 10 w 10"/>
                <a:gd name="T2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lnTo>
                    <a:pt x="8" y="5"/>
                  </a:lnTo>
                  <a:lnTo>
                    <a:pt x="5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5"/>
                  </a:lnTo>
                  <a:lnTo>
                    <a:pt x="3" y="7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84" name="Freeform 989"/>
            <p:cNvSpPr>
              <a:spLocks/>
            </p:cNvSpPr>
            <p:nvPr/>
          </p:nvSpPr>
          <p:spPr bwMode="auto">
            <a:xfrm>
              <a:off x="2669497" y="4189526"/>
              <a:ext cx="7938" cy="7938"/>
            </a:xfrm>
            <a:custGeom>
              <a:avLst/>
              <a:gdLst>
                <a:gd name="T0" fmla="*/ 0 w 5"/>
                <a:gd name="T1" fmla="*/ 3 h 5"/>
                <a:gd name="T2" fmla="*/ 3 w 5"/>
                <a:gd name="T3" fmla="*/ 5 h 5"/>
                <a:gd name="T4" fmla="*/ 5 w 5"/>
                <a:gd name="T5" fmla="*/ 3 h 5"/>
                <a:gd name="T6" fmla="*/ 5 w 5"/>
                <a:gd name="T7" fmla="*/ 3 h 5"/>
                <a:gd name="T8" fmla="*/ 5 w 5"/>
                <a:gd name="T9" fmla="*/ 0 h 5"/>
                <a:gd name="T10" fmla="*/ 0 w 5"/>
                <a:gd name="T11" fmla="*/ 0 h 5"/>
                <a:gd name="T12" fmla="*/ 0 w 5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85" name="Freeform 990"/>
            <p:cNvSpPr>
              <a:spLocks/>
            </p:cNvSpPr>
            <p:nvPr/>
          </p:nvSpPr>
          <p:spPr bwMode="auto">
            <a:xfrm>
              <a:off x="2677434" y="4178413"/>
              <a:ext cx="7938" cy="7938"/>
            </a:xfrm>
            <a:custGeom>
              <a:avLst/>
              <a:gdLst>
                <a:gd name="T0" fmla="*/ 2 w 5"/>
                <a:gd name="T1" fmla="*/ 3 h 5"/>
                <a:gd name="T2" fmla="*/ 0 w 5"/>
                <a:gd name="T3" fmla="*/ 5 h 5"/>
                <a:gd name="T4" fmla="*/ 2 w 5"/>
                <a:gd name="T5" fmla="*/ 5 h 5"/>
                <a:gd name="T6" fmla="*/ 5 w 5"/>
                <a:gd name="T7" fmla="*/ 3 h 5"/>
                <a:gd name="T8" fmla="*/ 5 w 5"/>
                <a:gd name="T9" fmla="*/ 0 h 5"/>
                <a:gd name="T10" fmla="*/ 2 w 5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2" y="3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5" y="3"/>
                  </a:lnTo>
                  <a:lnTo>
                    <a:pt x="5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86" name="Freeform 991"/>
            <p:cNvSpPr>
              <a:spLocks/>
            </p:cNvSpPr>
            <p:nvPr/>
          </p:nvSpPr>
          <p:spPr bwMode="auto">
            <a:xfrm>
              <a:off x="2677434" y="4178413"/>
              <a:ext cx="7938" cy="7938"/>
            </a:xfrm>
            <a:custGeom>
              <a:avLst/>
              <a:gdLst>
                <a:gd name="T0" fmla="*/ 2 w 5"/>
                <a:gd name="T1" fmla="*/ 3 h 5"/>
                <a:gd name="T2" fmla="*/ 0 w 5"/>
                <a:gd name="T3" fmla="*/ 5 h 5"/>
                <a:gd name="T4" fmla="*/ 2 w 5"/>
                <a:gd name="T5" fmla="*/ 5 h 5"/>
                <a:gd name="T6" fmla="*/ 5 w 5"/>
                <a:gd name="T7" fmla="*/ 3 h 5"/>
                <a:gd name="T8" fmla="*/ 5 w 5"/>
                <a:gd name="T9" fmla="*/ 0 h 5"/>
                <a:gd name="T10" fmla="*/ 2 w 5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2" y="3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5" y="3"/>
                  </a:lnTo>
                  <a:lnTo>
                    <a:pt x="5" y="0"/>
                  </a:lnTo>
                  <a:lnTo>
                    <a:pt x="2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87" name="Freeform 992"/>
            <p:cNvSpPr>
              <a:spLocks/>
            </p:cNvSpPr>
            <p:nvPr/>
          </p:nvSpPr>
          <p:spPr bwMode="auto">
            <a:xfrm>
              <a:off x="2644097" y="4314938"/>
              <a:ext cx="33338" cy="58738"/>
            </a:xfrm>
            <a:custGeom>
              <a:avLst/>
              <a:gdLst>
                <a:gd name="T0" fmla="*/ 19 w 21"/>
                <a:gd name="T1" fmla="*/ 18 h 37"/>
                <a:gd name="T2" fmla="*/ 14 w 21"/>
                <a:gd name="T3" fmla="*/ 18 h 37"/>
                <a:gd name="T4" fmla="*/ 11 w 21"/>
                <a:gd name="T5" fmla="*/ 16 h 37"/>
                <a:gd name="T6" fmla="*/ 11 w 21"/>
                <a:gd name="T7" fmla="*/ 14 h 37"/>
                <a:gd name="T8" fmla="*/ 9 w 21"/>
                <a:gd name="T9" fmla="*/ 11 h 37"/>
                <a:gd name="T10" fmla="*/ 9 w 21"/>
                <a:gd name="T11" fmla="*/ 14 h 37"/>
                <a:gd name="T12" fmla="*/ 9 w 21"/>
                <a:gd name="T13" fmla="*/ 14 h 37"/>
                <a:gd name="T14" fmla="*/ 9 w 21"/>
                <a:gd name="T15" fmla="*/ 11 h 37"/>
                <a:gd name="T16" fmla="*/ 7 w 21"/>
                <a:gd name="T17" fmla="*/ 9 h 37"/>
                <a:gd name="T18" fmla="*/ 7 w 21"/>
                <a:gd name="T19" fmla="*/ 7 h 37"/>
                <a:gd name="T20" fmla="*/ 4 w 21"/>
                <a:gd name="T21" fmla="*/ 4 h 37"/>
                <a:gd name="T22" fmla="*/ 4 w 21"/>
                <a:gd name="T23" fmla="*/ 4 h 37"/>
                <a:gd name="T24" fmla="*/ 0 w 21"/>
                <a:gd name="T25" fmla="*/ 0 h 37"/>
                <a:gd name="T26" fmla="*/ 0 w 21"/>
                <a:gd name="T27" fmla="*/ 2 h 37"/>
                <a:gd name="T28" fmla="*/ 0 w 21"/>
                <a:gd name="T29" fmla="*/ 4 h 37"/>
                <a:gd name="T30" fmla="*/ 4 w 21"/>
                <a:gd name="T31" fmla="*/ 11 h 37"/>
                <a:gd name="T32" fmla="*/ 7 w 21"/>
                <a:gd name="T33" fmla="*/ 14 h 37"/>
                <a:gd name="T34" fmla="*/ 7 w 21"/>
                <a:gd name="T35" fmla="*/ 21 h 37"/>
                <a:gd name="T36" fmla="*/ 7 w 21"/>
                <a:gd name="T37" fmla="*/ 23 h 37"/>
                <a:gd name="T38" fmla="*/ 4 w 21"/>
                <a:gd name="T39" fmla="*/ 26 h 37"/>
                <a:gd name="T40" fmla="*/ 4 w 21"/>
                <a:gd name="T41" fmla="*/ 28 h 37"/>
                <a:gd name="T42" fmla="*/ 7 w 21"/>
                <a:gd name="T43" fmla="*/ 28 h 37"/>
                <a:gd name="T44" fmla="*/ 9 w 21"/>
                <a:gd name="T45" fmla="*/ 30 h 37"/>
                <a:gd name="T46" fmla="*/ 9 w 21"/>
                <a:gd name="T47" fmla="*/ 35 h 37"/>
                <a:gd name="T48" fmla="*/ 7 w 21"/>
                <a:gd name="T49" fmla="*/ 37 h 37"/>
                <a:gd name="T50" fmla="*/ 9 w 21"/>
                <a:gd name="T51" fmla="*/ 37 h 37"/>
                <a:gd name="T52" fmla="*/ 11 w 21"/>
                <a:gd name="T53" fmla="*/ 37 h 37"/>
                <a:gd name="T54" fmla="*/ 14 w 21"/>
                <a:gd name="T55" fmla="*/ 30 h 37"/>
                <a:gd name="T56" fmla="*/ 16 w 21"/>
                <a:gd name="T57" fmla="*/ 28 h 37"/>
                <a:gd name="T58" fmla="*/ 14 w 21"/>
                <a:gd name="T59" fmla="*/ 26 h 37"/>
                <a:gd name="T60" fmla="*/ 16 w 21"/>
                <a:gd name="T61" fmla="*/ 26 h 37"/>
                <a:gd name="T62" fmla="*/ 19 w 21"/>
                <a:gd name="T63" fmla="*/ 26 h 37"/>
                <a:gd name="T64" fmla="*/ 19 w 21"/>
                <a:gd name="T65" fmla="*/ 26 h 37"/>
                <a:gd name="T66" fmla="*/ 21 w 21"/>
                <a:gd name="T67" fmla="*/ 21 h 37"/>
                <a:gd name="T68" fmla="*/ 21 w 21"/>
                <a:gd name="T69" fmla="*/ 18 h 37"/>
                <a:gd name="T70" fmla="*/ 21 w 21"/>
                <a:gd name="T71" fmla="*/ 16 h 37"/>
                <a:gd name="T72" fmla="*/ 19 w 21"/>
                <a:gd name="T73" fmla="*/ 16 h 37"/>
                <a:gd name="T74" fmla="*/ 19 w 21"/>
                <a:gd name="T75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" h="37">
                  <a:moveTo>
                    <a:pt x="19" y="18"/>
                  </a:moveTo>
                  <a:lnTo>
                    <a:pt x="14" y="18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9" y="11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1"/>
                  </a:lnTo>
                  <a:lnTo>
                    <a:pt x="7" y="9"/>
                  </a:lnTo>
                  <a:lnTo>
                    <a:pt x="7" y="7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11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9" y="30"/>
                  </a:lnTo>
                  <a:lnTo>
                    <a:pt x="9" y="35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11" y="37"/>
                  </a:lnTo>
                  <a:lnTo>
                    <a:pt x="14" y="30"/>
                  </a:lnTo>
                  <a:lnTo>
                    <a:pt x="16" y="28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21" y="21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88" name="Freeform 993"/>
            <p:cNvSpPr>
              <a:spLocks/>
            </p:cNvSpPr>
            <p:nvPr/>
          </p:nvSpPr>
          <p:spPr bwMode="auto">
            <a:xfrm>
              <a:off x="2605997" y="4367326"/>
              <a:ext cx="44450" cy="55563"/>
            </a:xfrm>
            <a:custGeom>
              <a:avLst/>
              <a:gdLst>
                <a:gd name="T0" fmla="*/ 26 w 28"/>
                <a:gd name="T1" fmla="*/ 4 h 35"/>
                <a:gd name="T2" fmla="*/ 24 w 28"/>
                <a:gd name="T3" fmla="*/ 4 h 35"/>
                <a:gd name="T4" fmla="*/ 24 w 28"/>
                <a:gd name="T5" fmla="*/ 2 h 35"/>
                <a:gd name="T6" fmla="*/ 24 w 28"/>
                <a:gd name="T7" fmla="*/ 0 h 35"/>
                <a:gd name="T8" fmla="*/ 21 w 28"/>
                <a:gd name="T9" fmla="*/ 2 h 35"/>
                <a:gd name="T10" fmla="*/ 21 w 28"/>
                <a:gd name="T11" fmla="*/ 4 h 35"/>
                <a:gd name="T12" fmla="*/ 19 w 28"/>
                <a:gd name="T13" fmla="*/ 7 h 35"/>
                <a:gd name="T14" fmla="*/ 19 w 28"/>
                <a:gd name="T15" fmla="*/ 9 h 35"/>
                <a:gd name="T16" fmla="*/ 16 w 28"/>
                <a:gd name="T17" fmla="*/ 12 h 35"/>
                <a:gd name="T18" fmla="*/ 12 w 28"/>
                <a:gd name="T19" fmla="*/ 16 h 35"/>
                <a:gd name="T20" fmla="*/ 9 w 28"/>
                <a:gd name="T21" fmla="*/ 19 h 35"/>
                <a:gd name="T22" fmla="*/ 5 w 28"/>
                <a:gd name="T23" fmla="*/ 21 h 35"/>
                <a:gd name="T24" fmla="*/ 2 w 28"/>
                <a:gd name="T25" fmla="*/ 23 h 35"/>
                <a:gd name="T26" fmla="*/ 0 w 28"/>
                <a:gd name="T27" fmla="*/ 30 h 35"/>
                <a:gd name="T28" fmla="*/ 0 w 28"/>
                <a:gd name="T29" fmla="*/ 33 h 35"/>
                <a:gd name="T30" fmla="*/ 5 w 28"/>
                <a:gd name="T31" fmla="*/ 33 h 35"/>
                <a:gd name="T32" fmla="*/ 9 w 28"/>
                <a:gd name="T33" fmla="*/ 35 h 35"/>
                <a:gd name="T34" fmla="*/ 14 w 28"/>
                <a:gd name="T35" fmla="*/ 28 h 35"/>
                <a:gd name="T36" fmla="*/ 19 w 28"/>
                <a:gd name="T37" fmla="*/ 21 h 35"/>
                <a:gd name="T38" fmla="*/ 19 w 28"/>
                <a:gd name="T39" fmla="*/ 19 h 35"/>
                <a:gd name="T40" fmla="*/ 24 w 28"/>
                <a:gd name="T41" fmla="*/ 19 h 35"/>
                <a:gd name="T42" fmla="*/ 24 w 28"/>
                <a:gd name="T43" fmla="*/ 14 h 35"/>
                <a:gd name="T44" fmla="*/ 26 w 28"/>
                <a:gd name="T45" fmla="*/ 14 h 35"/>
                <a:gd name="T46" fmla="*/ 28 w 28"/>
                <a:gd name="T47" fmla="*/ 9 h 35"/>
                <a:gd name="T48" fmla="*/ 28 w 28"/>
                <a:gd name="T49" fmla="*/ 2 h 35"/>
                <a:gd name="T50" fmla="*/ 26 w 28"/>
                <a:gd name="T51" fmla="*/ 2 h 35"/>
                <a:gd name="T52" fmla="*/ 26 w 28"/>
                <a:gd name="T53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35">
                  <a:moveTo>
                    <a:pt x="26" y="4"/>
                  </a:moveTo>
                  <a:lnTo>
                    <a:pt x="24" y="4"/>
                  </a:lnTo>
                  <a:lnTo>
                    <a:pt x="24" y="2"/>
                  </a:lnTo>
                  <a:lnTo>
                    <a:pt x="24" y="0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6" y="12"/>
                  </a:lnTo>
                  <a:lnTo>
                    <a:pt x="12" y="16"/>
                  </a:lnTo>
                  <a:lnTo>
                    <a:pt x="9" y="19"/>
                  </a:lnTo>
                  <a:lnTo>
                    <a:pt x="5" y="21"/>
                  </a:lnTo>
                  <a:lnTo>
                    <a:pt x="2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5" y="33"/>
                  </a:lnTo>
                  <a:lnTo>
                    <a:pt x="9" y="35"/>
                  </a:lnTo>
                  <a:lnTo>
                    <a:pt x="14" y="28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24" y="19"/>
                  </a:lnTo>
                  <a:lnTo>
                    <a:pt x="24" y="14"/>
                  </a:lnTo>
                  <a:lnTo>
                    <a:pt x="26" y="14"/>
                  </a:lnTo>
                  <a:lnTo>
                    <a:pt x="28" y="9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89" name="Rectangle 994"/>
            <p:cNvSpPr>
              <a:spLocks noChangeArrowheads="1"/>
            </p:cNvSpPr>
            <p:nvPr/>
          </p:nvSpPr>
          <p:spPr bwMode="auto">
            <a:xfrm>
              <a:off x="2613934" y="4422888"/>
              <a:ext cx="1588" cy="4763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90" name="Freeform 995"/>
            <p:cNvSpPr>
              <a:spLocks/>
            </p:cNvSpPr>
            <p:nvPr/>
          </p:nvSpPr>
          <p:spPr bwMode="auto">
            <a:xfrm>
              <a:off x="2710772" y="4389551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0 w 3"/>
                <a:gd name="T7" fmla="*/ 0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91" name="Freeform 996"/>
            <p:cNvSpPr>
              <a:spLocks/>
            </p:cNvSpPr>
            <p:nvPr/>
          </p:nvSpPr>
          <p:spPr bwMode="auto">
            <a:xfrm>
              <a:off x="2012272" y="4441938"/>
              <a:ext cx="11113" cy="7938"/>
            </a:xfrm>
            <a:custGeom>
              <a:avLst/>
              <a:gdLst>
                <a:gd name="T0" fmla="*/ 5 w 7"/>
                <a:gd name="T1" fmla="*/ 2 h 5"/>
                <a:gd name="T2" fmla="*/ 2 w 7"/>
                <a:gd name="T3" fmla="*/ 2 h 5"/>
                <a:gd name="T4" fmla="*/ 2 w 7"/>
                <a:gd name="T5" fmla="*/ 0 h 5"/>
                <a:gd name="T6" fmla="*/ 2 w 7"/>
                <a:gd name="T7" fmla="*/ 0 h 5"/>
                <a:gd name="T8" fmla="*/ 2 w 7"/>
                <a:gd name="T9" fmla="*/ 0 h 5"/>
                <a:gd name="T10" fmla="*/ 2 w 7"/>
                <a:gd name="T11" fmla="*/ 0 h 5"/>
                <a:gd name="T12" fmla="*/ 2 w 7"/>
                <a:gd name="T13" fmla="*/ 0 h 5"/>
                <a:gd name="T14" fmla="*/ 2 w 7"/>
                <a:gd name="T15" fmla="*/ 0 h 5"/>
                <a:gd name="T16" fmla="*/ 0 w 7"/>
                <a:gd name="T17" fmla="*/ 0 h 5"/>
                <a:gd name="T18" fmla="*/ 0 w 7"/>
                <a:gd name="T19" fmla="*/ 0 h 5"/>
                <a:gd name="T20" fmla="*/ 0 w 7"/>
                <a:gd name="T21" fmla="*/ 0 h 5"/>
                <a:gd name="T22" fmla="*/ 0 w 7"/>
                <a:gd name="T23" fmla="*/ 0 h 5"/>
                <a:gd name="T24" fmla="*/ 0 w 7"/>
                <a:gd name="T25" fmla="*/ 2 h 5"/>
                <a:gd name="T26" fmla="*/ 0 w 7"/>
                <a:gd name="T27" fmla="*/ 2 h 5"/>
                <a:gd name="T28" fmla="*/ 0 w 7"/>
                <a:gd name="T29" fmla="*/ 2 h 5"/>
                <a:gd name="T30" fmla="*/ 0 w 7"/>
                <a:gd name="T31" fmla="*/ 5 h 5"/>
                <a:gd name="T32" fmla="*/ 0 w 7"/>
                <a:gd name="T33" fmla="*/ 5 h 5"/>
                <a:gd name="T34" fmla="*/ 0 w 7"/>
                <a:gd name="T35" fmla="*/ 5 h 5"/>
                <a:gd name="T36" fmla="*/ 2 w 7"/>
                <a:gd name="T37" fmla="*/ 5 h 5"/>
                <a:gd name="T38" fmla="*/ 2 w 7"/>
                <a:gd name="T39" fmla="*/ 5 h 5"/>
                <a:gd name="T40" fmla="*/ 2 w 7"/>
                <a:gd name="T41" fmla="*/ 5 h 5"/>
                <a:gd name="T42" fmla="*/ 5 w 7"/>
                <a:gd name="T43" fmla="*/ 5 h 5"/>
                <a:gd name="T44" fmla="*/ 5 w 7"/>
                <a:gd name="T45" fmla="*/ 5 h 5"/>
                <a:gd name="T46" fmla="*/ 5 w 7"/>
                <a:gd name="T47" fmla="*/ 2 h 5"/>
                <a:gd name="T48" fmla="*/ 7 w 7"/>
                <a:gd name="T49" fmla="*/ 2 h 5"/>
                <a:gd name="T50" fmla="*/ 7 w 7"/>
                <a:gd name="T51" fmla="*/ 2 h 5"/>
                <a:gd name="T52" fmla="*/ 5 w 7"/>
                <a:gd name="T53" fmla="*/ 0 h 5"/>
                <a:gd name="T54" fmla="*/ 5 w 7"/>
                <a:gd name="T5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" h="5">
                  <a:moveTo>
                    <a:pt x="5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92" name="Freeform 997"/>
            <p:cNvSpPr>
              <a:spLocks/>
            </p:cNvSpPr>
            <p:nvPr/>
          </p:nvSpPr>
          <p:spPr bwMode="auto">
            <a:xfrm>
              <a:off x="2598059" y="4648313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3 w 3"/>
                <a:gd name="T3" fmla="*/ 3 h 3"/>
                <a:gd name="T4" fmla="*/ 3 w 3"/>
                <a:gd name="T5" fmla="*/ 0 h 3"/>
                <a:gd name="T6" fmla="*/ 0 w 3"/>
                <a:gd name="T7" fmla="*/ 0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93" name="Freeform 998"/>
            <p:cNvSpPr>
              <a:spLocks/>
            </p:cNvSpPr>
            <p:nvPr/>
          </p:nvSpPr>
          <p:spPr bwMode="auto">
            <a:xfrm>
              <a:off x="2586947" y="4637201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94" name="Freeform 999"/>
            <p:cNvSpPr>
              <a:spLocks/>
            </p:cNvSpPr>
            <p:nvPr/>
          </p:nvSpPr>
          <p:spPr bwMode="auto">
            <a:xfrm>
              <a:off x="2583772" y="4634026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0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95" name="Freeform 1000"/>
            <p:cNvSpPr>
              <a:spLocks/>
            </p:cNvSpPr>
            <p:nvPr/>
          </p:nvSpPr>
          <p:spPr bwMode="auto">
            <a:xfrm>
              <a:off x="2823484" y="3941876"/>
              <a:ext cx="7938" cy="7938"/>
            </a:xfrm>
            <a:custGeom>
              <a:avLst/>
              <a:gdLst>
                <a:gd name="T0" fmla="*/ 5 w 5"/>
                <a:gd name="T1" fmla="*/ 3 h 5"/>
                <a:gd name="T2" fmla="*/ 3 w 5"/>
                <a:gd name="T3" fmla="*/ 0 h 5"/>
                <a:gd name="T4" fmla="*/ 3 w 5"/>
                <a:gd name="T5" fmla="*/ 0 h 5"/>
                <a:gd name="T6" fmla="*/ 0 w 5"/>
                <a:gd name="T7" fmla="*/ 3 h 5"/>
                <a:gd name="T8" fmla="*/ 3 w 5"/>
                <a:gd name="T9" fmla="*/ 5 h 5"/>
                <a:gd name="T10" fmla="*/ 3 w 5"/>
                <a:gd name="T11" fmla="*/ 5 h 5"/>
                <a:gd name="T12" fmla="*/ 5 w 5"/>
                <a:gd name="T13" fmla="*/ 3 h 5"/>
                <a:gd name="T14" fmla="*/ 5 w 5"/>
                <a:gd name="T15" fmla="*/ 3 h 5"/>
                <a:gd name="T16" fmla="*/ 5 w 5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96" name="Freeform 1001"/>
            <p:cNvSpPr>
              <a:spLocks/>
            </p:cNvSpPr>
            <p:nvPr/>
          </p:nvSpPr>
          <p:spPr bwMode="auto">
            <a:xfrm>
              <a:off x="2823484" y="3941876"/>
              <a:ext cx="7938" cy="7938"/>
            </a:xfrm>
            <a:custGeom>
              <a:avLst/>
              <a:gdLst>
                <a:gd name="T0" fmla="*/ 5 w 5"/>
                <a:gd name="T1" fmla="*/ 3 h 5"/>
                <a:gd name="T2" fmla="*/ 3 w 5"/>
                <a:gd name="T3" fmla="*/ 0 h 5"/>
                <a:gd name="T4" fmla="*/ 3 w 5"/>
                <a:gd name="T5" fmla="*/ 0 h 5"/>
                <a:gd name="T6" fmla="*/ 0 w 5"/>
                <a:gd name="T7" fmla="*/ 3 h 5"/>
                <a:gd name="T8" fmla="*/ 3 w 5"/>
                <a:gd name="T9" fmla="*/ 5 h 5"/>
                <a:gd name="T10" fmla="*/ 3 w 5"/>
                <a:gd name="T11" fmla="*/ 5 h 5"/>
                <a:gd name="T12" fmla="*/ 5 w 5"/>
                <a:gd name="T13" fmla="*/ 3 h 5"/>
                <a:gd name="T14" fmla="*/ 5 w 5"/>
                <a:gd name="T15" fmla="*/ 3 h 5"/>
                <a:gd name="T16" fmla="*/ 5 w 5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97" name="Freeform 1002"/>
            <p:cNvSpPr>
              <a:spLocks/>
            </p:cNvSpPr>
            <p:nvPr/>
          </p:nvSpPr>
          <p:spPr bwMode="auto">
            <a:xfrm>
              <a:off x="2823484" y="39387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98" name="Freeform 1003"/>
            <p:cNvSpPr>
              <a:spLocks/>
            </p:cNvSpPr>
            <p:nvPr/>
          </p:nvSpPr>
          <p:spPr bwMode="auto">
            <a:xfrm>
              <a:off x="2823484" y="39387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999" name="Rectangle 1004"/>
            <p:cNvSpPr>
              <a:spLocks noChangeArrowheads="1"/>
            </p:cNvSpPr>
            <p:nvPr/>
          </p:nvSpPr>
          <p:spPr bwMode="auto">
            <a:xfrm>
              <a:off x="2820309" y="3933938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00" name="Rectangle 1005"/>
            <p:cNvSpPr>
              <a:spLocks noChangeArrowheads="1"/>
            </p:cNvSpPr>
            <p:nvPr/>
          </p:nvSpPr>
          <p:spPr bwMode="auto">
            <a:xfrm>
              <a:off x="2820309" y="39339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01" name="Rectangle 1006"/>
            <p:cNvSpPr>
              <a:spLocks noChangeArrowheads="1"/>
            </p:cNvSpPr>
            <p:nvPr/>
          </p:nvSpPr>
          <p:spPr bwMode="auto">
            <a:xfrm>
              <a:off x="2812372" y="3933938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02" name="Rectangle 1007"/>
            <p:cNvSpPr>
              <a:spLocks noChangeArrowheads="1"/>
            </p:cNvSpPr>
            <p:nvPr/>
          </p:nvSpPr>
          <p:spPr bwMode="auto">
            <a:xfrm>
              <a:off x="2812372" y="39339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03" name="Freeform 1008"/>
            <p:cNvSpPr>
              <a:spLocks/>
            </p:cNvSpPr>
            <p:nvPr/>
          </p:nvSpPr>
          <p:spPr bwMode="auto">
            <a:xfrm>
              <a:off x="2801259" y="392758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04" name="Freeform 1009"/>
            <p:cNvSpPr>
              <a:spLocks/>
            </p:cNvSpPr>
            <p:nvPr/>
          </p:nvSpPr>
          <p:spPr bwMode="auto">
            <a:xfrm>
              <a:off x="2801259" y="392758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05" name="Freeform 1010"/>
            <p:cNvSpPr>
              <a:spLocks/>
            </p:cNvSpPr>
            <p:nvPr/>
          </p:nvSpPr>
          <p:spPr bwMode="auto">
            <a:xfrm>
              <a:off x="2748872" y="3908538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06" name="Freeform 1011"/>
            <p:cNvSpPr>
              <a:spLocks/>
            </p:cNvSpPr>
            <p:nvPr/>
          </p:nvSpPr>
          <p:spPr bwMode="auto">
            <a:xfrm>
              <a:off x="2748872" y="3908538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07" name="Freeform 1012"/>
            <p:cNvSpPr>
              <a:spLocks/>
            </p:cNvSpPr>
            <p:nvPr/>
          </p:nvSpPr>
          <p:spPr bwMode="auto">
            <a:xfrm>
              <a:off x="2786972" y="347673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08" name="Freeform 1013"/>
            <p:cNvSpPr>
              <a:spLocks/>
            </p:cNvSpPr>
            <p:nvPr/>
          </p:nvSpPr>
          <p:spPr bwMode="auto">
            <a:xfrm>
              <a:off x="2786972" y="347673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09" name="Freeform 1014"/>
            <p:cNvSpPr>
              <a:spLocks/>
            </p:cNvSpPr>
            <p:nvPr/>
          </p:nvSpPr>
          <p:spPr bwMode="auto">
            <a:xfrm>
              <a:off x="2756809" y="3652951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2 h 2"/>
                <a:gd name="T4" fmla="*/ 0 w 4"/>
                <a:gd name="T5" fmla="*/ 2 h 2"/>
                <a:gd name="T6" fmla="*/ 2 w 4"/>
                <a:gd name="T7" fmla="*/ 2 h 2"/>
                <a:gd name="T8" fmla="*/ 4 w 4"/>
                <a:gd name="T9" fmla="*/ 0 h 2"/>
                <a:gd name="T10" fmla="*/ 4 w 4"/>
                <a:gd name="T11" fmla="*/ 0 h 2"/>
                <a:gd name="T12" fmla="*/ 2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10" name="Freeform 1015"/>
            <p:cNvSpPr>
              <a:spLocks/>
            </p:cNvSpPr>
            <p:nvPr/>
          </p:nvSpPr>
          <p:spPr bwMode="auto">
            <a:xfrm>
              <a:off x="2756809" y="3652951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2 h 2"/>
                <a:gd name="T4" fmla="*/ 0 w 4"/>
                <a:gd name="T5" fmla="*/ 2 h 2"/>
                <a:gd name="T6" fmla="*/ 2 w 4"/>
                <a:gd name="T7" fmla="*/ 2 h 2"/>
                <a:gd name="T8" fmla="*/ 4 w 4"/>
                <a:gd name="T9" fmla="*/ 0 h 2"/>
                <a:gd name="T10" fmla="*/ 4 w 4"/>
                <a:gd name="T11" fmla="*/ 0 h 2"/>
                <a:gd name="T12" fmla="*/ 2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11" name="Freeform 1016"/>
            <p:cNvSpPr>
              <a:spLocks/>
            </p:cNvSpPr>
            <p:nvPr/>
          </p:nvSpPr>
          <p:spPr bwMode="auto">
            <a:xfrm>
              <a:off x="2748872" y="3656126"/>
              <a:ext cx="3175" cy="7938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0 w 2"/>
                <a:gd name="T5" fmla="*/ 3 h 5"/>
                <a:gd name="T6" fmla="*/ 0 w 2"/>
                <a:gd name="T7" fmla="*/ 5 h 5"/>
                <a:gd name="T8" fmla="*/ 2 w 2"/>
                <a:gd name="T9" fmla="*/ 0 h 5"/>
                <a:gd name="T10" fmla="*/ 2 w 2"/>
                <a:gd name="T11" fmla="*/ 0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12" name="Freeform 1017"/>
            <p:cNvSpPr>
              <a:spLocks/>
            </p:cNvSpPr>
            <p:nvPr/>
          </p:nvSpPr>
          <p:spPr bwMode="auto">
            <a:xfrm>
              <a:off x="2748872" y="3656126"/>
              <a:ext cx="3175" cy="7938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0 w 2"/>
                <a:gd name="T5" fmla="*/ 3 h 5"/>
                <a:gd name="T6" fmla="*/ 0 w 2"/>
                <a:gd name="T7" fmla="*/ 5 h 5"/>
                <a:gd name="T8" fmla="*/ 2 w 2"/>
                <a:gd name="T9" fmla="*/ 0 h 5"/>
                <a:gd name="T10" fmla="*/ 2 w 2"/>
                <a:gd name="T11" fmla="*/ 0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13" name="Freeform 1018"/>
            <p:cNvSpPr>
              <a:spLocks/>
            </p:cNvSpPr>
            <p:nvPr/>
          </p:nvSpPr>
          <p:spPr bwMode="auto">
            <a:xfrm>
              <a:off x="2707597" y="3667238"/>
              <a:ext cx="7938" cy="4763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0 h 3"/>
                <a:gd name="T4" fmla="*/ 5 w 5"/>
                <a:gd name="T5" fmla="*/ 0 h 3"/>
                <a:gd name="T6" fmla="*/ 5 w 5"/>
                <a:gd name="T7" fmla="*/ 0 h 3"/>
                <a:gd name="T8" fmla="*/ 0 w 5"/>
                <a:gd name="T9" fmla="*/ 3 h 3"/>
                <a:gd name="T10" fmla="*/ 0 w 5"/>
                <a:gd name="T11" fmla="*/ 3 h 3"/>
                <a:gd name="T12" fmla="*/ 2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14" name="Freeform 1019"/>
            <p:cNvSpPr>
              <a:spLocks/>
            </p:cNvSpPr>
            <p:nvPr/>
          </p:nvSpPr>
          <p:spPr bwMode="auto">
            <a:xfrm>
              <a:off x="2707597" y="3667238"/>
              <a:ext cx="7938" cy="4763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0 h 3"/>
                <a:gd name="T4" fmla="*/ 5 w 5"/>
                <a:gd name="T5" fmla="*/ 0 h 3"/>
                <a:gd name="T6" fmla="*/ 5 w 5"/>
                <a:gd name="T7" fmla="*/ 0 h 3"/>
                <a:gd name="T8" fmla="*/ 0 w 5"/>
                <a:gd name="T9" fmla="*/ 3 h 3"/>
                <a:gd name="T10" fmla="*/ 0 w 5"/>
                <a:gd name="T11" fmla="*/ 3 h 3"/>
                <a:gd name="T12" fmla="*/ 2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5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15" name="Rectangle 1020"/>
            <p:cNvSpPr>
              <a:spLocks noChangeArrowheads="1"/>
            </p:cNvSpPr>
            <p:nvPr/>
          </p:nvSpPr>
          <p:spPr bwMode="auto">
            <a:xfrm>
              <a:off x="2715534" y="3672001"/>
              <a:ext cx="3175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16" name="Rectangle 1021"/>
            <p:cNvSpPr>
              <a:spLocks noChangeArrowheads="1"/>
            </p:cNvSpPr>
            <p:nvPr/>
          </p:nvSpPr>
          <p:spPr bwMode="auto">
            <a:xfrm>
              <a:off x="2715534" y="3672001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17" name="Freeform 1022"/>
            <p:cNvSpPr>
              <a:spLocks/>
            </p:cNvSpPr>
            <p:nvPr/>
          </p:nvSpPr>
          <p:spPr bwMode="auto">
            <a:xfrm>
              <a:off x="2696484" y="3672001"/>
              <a:ext cx="3175" cy="7938"/>
            </a:xfrm>
            <a:custGeom>
              <a:avLst/>
              <a:gdLst>
                <a:gd name="T0" fmla="*/ 2 w 2"/>
                <a:gd name="T1" fmla="*/ 2 h 5"/>
                <a:gd name="T2" fmla="*/ 0 w 2"/>
                <a:gd name="T3" fmla="*/ 2 h 5"/>
                <a:gd name="T4" fmla="*/ 2 w 2"/>
                <a:gd name="T5" fmla="*/ 5 h 5"/>
                <a:gd name="T6" fmla="*/ 2 w 2"/>
                <a:gd name="T7" fmla="*/ 2 h 5"/>
                <a:gd name="T8" fmla="*/ 2 w 2"/>
                <a:gd name="T9" fmla="*/ 2 h 5"/>
                <a:gd name="T10" fmla="*/ 2 w 2"/>
                <a:gd name="T11" fmla="*/ 0 h 5"/>
                <a:gd name="T12" fmla="*/ 2 w 2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18" name="Freeform 1023"/>
            <p:cNvSpPr>
              <a:spLocks/>
            </p:cNvSpPr>
            <p:nvPr/>
          </p:nvSpPr>
          <p:spPr bwMode="auto">
            <a:xfrm>
              <a:off x="2696484" y="3672001"/>
              <a:ext cx="3175" cy="7938"/>
            </a:xfrm>
            <a:custGeom>
              <a:avLst/>
              <a:gdLst>
                <a:gd name="T0" fmla="*/ 2 w 2"/>
                <a:gd name="T1" fmla="*/ 2 h 5"/>
                <a:gd name="T2" fmla="*/ 0 w 2"/>
                <a:gd name="T3" fmla="*/ 2 h 5"/>
                <a:gd name="T4" fmla="*/ 2 w 2"/>
                <a:gd name="T5" fmla="*/ 5 h 5"/>
                <a:gd name="T6" fmla="*/ 2 w 2"/>
                <a:gd name="T7" fmla="*/ 2 h 5"/>
                <a:gd name="T8" fmla="*/ 2 w 2"/>
                <a:gd name="T9" fmla="*/ 2 h 5"/>
                <a:gd name="T10" fmla="*/ 2 w 2"/>
                <a:gd name="T11" fmla="*/ 0 h 5"/>
                <a:gd name="T12" fmla="*/ 2 w 2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19" name="Freeform 1024"/>
            <p:cNvSpPr>
              <a:spLocks/>
            </p:cNvSpPr>
            <p:nvPr/>
          </p:nvSpPr>
          <p:spPr bwMode="auto">
            <a:xfrm>
              <a:off x="2756809" y="3570401"/>
              <a:ext cx="11113" cy="11113"/>
            </a:xfrm>
            <a:custGeom>
              <a:avLst/>
              <a:gdLst>
                <a:gd name="T0" fmla="*/ 4 w 7"/>
                <a:gd name="T1" fmla="*/ 0 h 7"/>
                <a:gd name="T2" fmla="*/ 2 w 7"/>
                <a:gd name="T3" fmla="*/ 2 h 7"/>
                <a:gd name="T4" fmla="*/ 0 w 7"/>
                <a:gd name="T5" fmla="*/ 2 h 7"/>
                <a:gd name="T6" fmla="*/ 0 w 7"/>
                <a:gd name="T7" fmla="*/ 2 h 7"/>
                <a:gd name="T8" fmla="*/ 2 w 7"/>
                <a:gd name="T9" fmla="*/ 5 h 7"/>
                <a:gd name="T10" fmla="*/ 2 w 7"/>
                <a:gd name="T11" fmla="*/ 7 h 7"/>
                <a:gd name="T12" fmla="*/ 4 w 7"/>
                <a:gd name="T13" fmla="*/ 5 h 7"/>
                <a:gd name="T14" fmla="*/ 7 w 7"/>
                <a:gd name="T15" fmla="*/ 5 h 7"/>
                <a:gd name="T16" fmla="*/ 7 w 7"/>
                <a:gd name="T17" fmla="*/ 2 h 7"/>
                <a:gd name="T18" fmla="*/ 4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7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20" name="Freeform 1025"/>
            <p:cNvSpPr>
              <a:spLocks/>
            </p:cNvSpPr>
            <p:nvPr/>
          </p:nvSpPr>
          <p:spPr bwMode="auto">
            <a:xfrm>
              <a:off x="2756809" y="3570401"/>
              <a:ext cx="11113" cy="11113"/>
            </a:xfrm>
            <a:custGeom>
              <a:avLst/>
              <a:gdLst>
                <a:gd name="T0" fmla="*/ 4 w 7"/>
                <a:gd name="T1" fmla="*/ 0 h 7"/>
                <a:gd name="T2" fmla="*/ 2 w 7"/>
                <a:gd name="T3" fmla="*/ 2 h 7"/>
                <a:gd name="T4" fmla="*/ 0 w 7"/>
                <a:gd name="T5" fmla="*/ 2 h 7"/>
                <a:gd name="T6" fmla="*/ 0 w 7"/>
                <a:gd name="T7" fmla="*/ 2 h 7"/>
                <a:gd name="T8" fmla="*/ 2 w 7"/>
                <a:gd name="T9" fmla="*/ 5 h 7"/>
                <a:gd name="T10" fmla="*/ 2 w 7"/>
                <a:gd name="T11" fmla="*/ 7 h 7"/>
                <a:gd name="T12" fmla="*/ 4 w 7"/>
                <a:gd name="T13" fmla="*/ 5 h 7"/>
                <a:gd name="T14" fmla="*/ 7 w 7"/>
                <a:gd name="T15" fmla="*/ 5 h 7"/>
                <a:gd name="T16" fmla="*/ 7 w 7"/>
                <a:gd name="T17" fmla="*/ 2 h 7"/>
                <a:gd name="T18" fmla="*/ 4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7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21" name="Freeform 1026"/>
            <p:cNvSpPr>
              <a:spLocks/>
            </p:cNvSpPr>
            <p:nvPr/>
          </p:nvSpPr>
          <p:spPr bwMode="auto">
            <a:xfrm>
              <a:off x="2726647" y="3524363"/>
              <a:ext cx="22225" cy="7938"/>
            </a:xfrm>
            <a:custGeom>
              <a:avLst/>
              <a:gdLst>
                <a:gd name="T0" fmla="*/ 14 w 14"/>
                <a:gd name="T1" fmla="*/ 3 h 5"/>
                <a:gd name="T2" fmla="*/ 12 w 14"/>
                <a:gd name="T3" fmla="*/ 3 h 5"/>
                <a:gd name="T4" fmla="*/ 7 w 14"/>
                <a:gd name="T5" fmla="*/ 0 h 5"/>
                <a:gd name="T6" fmla="*/ 4 w 14"/>
                <a:gd name="T7" fmla="*/ 0 h 5"/>
                <a:gd name="T8" fmla="*/ 0 w 14"/>
                <a:gd name="T9" fmla="*/ 0 h 5"/>
                <a:gd name="T10" fmla="*/ 0 w 14"/>
                <a:gd name="T11" fmla="*/ 3 h 5"/>
                <a:gd name="T12" fmla="*/ 2 w 14"/>
                <a:gd name="T13" fmla="*/ 5 h 5"/>
                <a:gd name="T14" fmla="*/ 4 w 14"/>
                <a:gd name="T15" fmla="*/ 3 h 5"/>
                <a:gd name="T16" fmla="*/ 9 w 14"/>
                <a:gd name="T17" fmla="*/ 5 h 5"/>
                <a:gd name="T18" fmla="*/ 12 w 14"/>
                <a:gd name="T19" fmla="*/ 5 h 5"/>
                <a:gd name="T20" fmla="*/ 14 w 14"/>
                <a:gd name="T21" fmla="*/ 5 h 5"/>
                <a:gd name="T22" fmla="*/ 14 w 14"/>
                <a:gd name="T2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5">
                  <a:moveTo>
                    <a:pt x="14" y="3"/>
                  </a:moveTo>
                  <a:lnTo>
                    <a:pt x="12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4" y="3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22" name="Freeform 1027"/>
            <p:cNvSpPr>
              <a:spLocks/>
            </p:cNvSpPr>
            <p:nvPr/>
          </p:nvSpPr>
          <p:spPr bwMode="auto">
            <a:xfrm>
              <a:off x="2726647" y="3524363"/>
              <a:ext cx="22225" cy="7938"/>
            </a:xfrm>
            <a:custGeom>
              <a:avLst/>
              <a:gdLst>
                <a:gd name="T0" fmla="*/ 14 w 14"/>
                <a:gd name="T1" fmla="*/ 3 h 5"/>
                <a:gd name="T2" fmla="*/ 12 w 14"/>
                <a:gd name="T3" fmla="*/ 3 h 5"/>
                <a:gd name="T4" fmla="*/ 7 w 14"/>
                <a:gd name="T5" fmla="*/ 0 h 5"/>
                <a:gd name="T6" fmla="*/ 4 w 14"/>
                <a:gd name="T7" fmla="*/ 0 h 5"/>
                <a:gd name="T8" fmla="*/ 0 w 14"/>
                <a:gd name="T9" fmla="*/ 0 h 5"/>
                <a:gd name="T10" fmla="*/ 0 w 14"/>
                <a:gd name="T11" fmla="*/ 3 h 5"/>
                <a:gd name="T12" fmla="*/ 2 w 14"/>
                <a:gd name="T13" fmla="*/ 5 h 5"/>
                <a:gd name="T14" fmla="*/ 4 w 14"/>
                <a:gd name="T15" fmla="*/ 3 h 5"/>
                <a:gd name="T16" fmla="*/ 9 w 14"/>
                <a:gd name="T17" fmla="*/ 5 h 5"/>
                <a:gd name="T18" fmla="*/ 12 w 14"/>
                <a:gd name="T19" fmla="*/ 5 h 5"/>
                <a:gd name="T20" fmla="*/ 14 w 14"/>
                <a:gd name="T21" fmla="*/ 5 h 5"/>
                <a:gd name="T22" fmla="*/ 14 w 14"/>
                <a:gd name="T2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5">
                  <a:moveTo>
                    <a:pt x="14" y="3"/>
                  </a:moveTo>
                  <a:lnTo>
                    <a:pt x="12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4" y="3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23" name="Freeform 1028"/>
            <p:cNvSpPr>
              <a:spLocks/>
            </p:cNvSpPr>
            <p:nvPr/>
          </p:nvSpPr>
          <p:spPr bwMode="auto">
            <a:xfrm>
              <a:off x="2842534" y="3595801"/>
              <a:ext cx="7938" cy="4763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0 h 3"/>
                <a:gd name="T4" fmla="*/ 0 w 5"/>
                <a:gd name="T5" fmla="*/ 3 h 3"/>
                <a:gd name="T6" fmla="*/ 5 w 5"/>
                <a:gd name="T7" fmla="*/ 3 h 3"/>
                <a:gd name="T8" fmla="*/ 5 w 5"/>
                <a:gd name="T9" fmla="*/ 0 h 3"/>
                <a:gd name="T10" fmla="*/ 2 w 5"/>
                <a:gd name="T11" fmla="*/ 0 h 3"/>
                <a:gd name="T12" fmla="*/ 0 w 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24" name="Freeform 1029"/>
            <p:cNvSpPr>
              <a:spLocks/>
            </p:cNvSpPr>
            <p:nvPr/>
          </p:nvSpPr>
          <p:spPr bwMode="auto">
            <a:xfrm>
              <a:off x="2842534" y="3595801"/>
              <a:ext cx="7938" cy="4763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0 h 3"/>
                <a:gd name="T4" fmla="*/ 0 w 5"/>
                <a:gd name="T5" fmla="*/ 3 h 3"/>
                <a:gd name="T6" fmla="*/ 5 w 5"/>
                <a:gd name="T7" fmla="*/ 3 h 3"/>
                <a:gd name="T8" fmla="*/ 5 w 5"/>
                <a:gd name="T9" fmla="*/ 0 h 3"/>
                <a:gd name="T10" fmla="*/ 2 w 5"/>
                <a:gd name="T11" fmla="*/ 0 h 3"/>
                <a:gd name="T12" fmla="*/ 0 w 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25" name="Freeform 1030"/>
            <p:cNvSpPr>
              <a:spLocks/>
            </p:cNvSpPr>
            <p:nvPr/>
          </p:nvSpPr>
          <p:spPr bwMode="auto">
            <a:xfrm>
              <a:off x="2831422" y="3603738"/>
              <a:ext cx="19050" cy="11113"/>
            </a:xfrm>
            <a:custGeom>
              <a:avLst/>
              <a:gdLst>
                <a:gd name="T0" fmla="*/ 5 w 12"/>
                <a:gd name="T1" fmla="*/ 0 h 7"/>
                <a:gd name="T2" fmla="*/ 5 w 12"/>
                <a:gd name="T3" fmla="*/ 0 h 7"/>
                <a:gd name="T4" fmla="*/ 2 w 12"/>
                <a:gd name="T5" fmla="*/ 3 h 7"/>
                <a:gd name="T6" fmla="*/ 0 w 12"/>
                <a:gd name="T7" fmla="*/ 3 h 7"/>
                <a:gd name="T8" fmla="*/ 0 w 12"/>
                <a:gd name="T9" fmla="*/ 5 h 7"/>
                <a:gd name="T10" fmla="*/ 2 w 12"/>
                <a:gd name="T11" fmla="*/ 5 h 7"/>
                <a:gd name="T12" fmla="*/ 2 w 12"/>
                <a:gd name="T13" fmla="*/ 5 h 7"/>
                <a:gd name="T14" fmla="*/ 5 w 12"/>
                <a:gd name="T15" fmla="*/ 7 h 7"/>
                <a:gd name="T16" fmla="*/ 5 w 12"/>
                <a:gd name="T17" fmla="*/ 5 h 7"/>
                <a:gd name="T18" fmla="*/ 7 w 12"/>
                <a:gd name="T19" fmla="*/ 5 h 7"/>
                <a:gd name="T20" fmla="*/ 7 w 12"/>
                <a:gd name="T21" fmla="*/ 5 h 7"/>
                <a:gd name="T22" fmla="*/ 9 w 12"/>
                <a:gd name="T23" fmla="*/ 3 h 7"/>
                <a:gd name="T24" fmla="*/ 12 w 12"/>
                <a:gd name="T25" fmla="*/ 0 h 7"/>
                <a:gd name="T26" fmla="*/ 9 w 12"/>
                <a:gd name="T27" fmla="*/ 0 h 7"/>
                <a:gd name="T28" fmla="*/ 5 w 12"/>
                <a:gd name="T2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7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26" name="Freeform 1031"/>
            <p:cNvSpPr>
              <a:spLocks/>
            </p:cNvSpPr>
            <p:nvPr/>
          </p:nvSpPr>
          <p:spPr bwMode="auto">
            <a:xfrm>
              <a:off x="2831422" y="3603738"/>
              <a:ext cx="19050" cy="11113"/>
            </a:xfrm>
            <a:custGeom>
              <a:avLst/>
              <a:gdLst>
                <a:gd name="T0" fmla="*/ 5 w 12"/>
                <a:gd name="T1" fmla="*/ 0 h 7"/>
                <a:gd name="T2" fmla="*/ 5 w 12"/>
                <a:gd name="T3" fmla="*/ 0 h 7"/>
                <a:gd name="T4" fmla="*/ 2 w 12"/>
                <a:gd name="T5" fmla="*/ 3 h 7"/>
                <a:gd name="T6" fmla="*/ 0 w 12"/>
                <a:gd name="T7" fmla="*/ 3 h 7"/>
                <a:gd name="T8" fmla="*/ 0 w 12"/>
                <a:gd name="T9" fmla="*/ 5 h 7"/>
                <a:gd name="T10" fmla="*/ 2 w 12"/>
                <a:gd name="T11" fmla="*/ 5 h 7"/>
                <a:gd name="T12" fmla="*/ 2 w 12"/>
                <a:gd name="T13" fmla="*/ 5 h 7"/>
                <a:gd name="T14" fmla="*/ 5 w 12"/>
                <a:gd name="T15" fmla="*/ 7 h 7"/>
                <a:gd name="T16" fmla="*/ 5 w 12"/>
                <a:gd name="T17" fmla="*/ 5 h 7"/>
                <a:gd name="T18" fmla="*/ 7 w 12"/>
                <a:gd name="T19" fmla="*/ 5 h 7"/>
                <a:gd name="T20" fmla="*/ 7 w 12"/>
                <a:gd name="T21" fmla="*/ 5 h 7"/>
                <a:gd name="T22" fmla="*/ 9 w 12"/>
                <a:gd name="T23" fmla="*/ 3 h 7"/>
                <a:gd name="T24" fmla="*/ 12 w 12"/>
                <a:gd name="T25" fmla="*/ 0 h 7"/>
                <a:gd name="T26" fmla="*/ 9 w 12"/>
                <a:gd name="T27" fmla="*/ 0 h 7"/>
                <a:gd name="T28" fmla="*/ 5 w 12"/>
                <a:gd name="T2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7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27" name="Freeform 1032"/>
            <p:cNvSpPr>
              <a:spLocks/>
            </p:cNvSpPr>
            <p:nvPr/>
          </p:nvSpPr>
          <p:spPr bwMode="auto">
            <a:xfrm>
              <a:off x="2793322" y="3633901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3 w 3"/>
                <a:gd name="T5" fmla="*/ 0 h 2"/>
                <a:gd name="T6" fmla="*/ 3 w 3"/>
                <a:gd name="T7" fmla="*/ 0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28" name="Freeform 1033"/>
            <p:cNvSpPr>
              <a:spLocks/>
            </p:cNvSpPr>
            <p:nvPr/>
          </p:nvSpPr>
          <p:spPr bwMode="auto">
            <a:xfrm>
              <a:off x="2793322" y="3633901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3 w 3"/>
                <a:gd name="T5" fmla="*/ 0 h 2"/>
                <a:gd name="T6" fmla="*/ 3 w 3"/>
                <a:gd name="T7" fmla="*/ 0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29" name="Freeform 1034"/>
            <p:cNvSpPr>
              <a:spLocks/>
            </p:cNvSpPr>
            <p:nvPr/>
          </p:nvSpPr>
          <p:spPr bwMode="auto">
            <a:xfrm>
              <a:off x="2798084" y="3637076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30" name="Freeform 1035"/>
            <p:cNvSpPr>
              <a:spLocks/>
            </p:cNvSpPr>
            <p:nvPr/>
          </p:nvSpPr>
          <p:spPr bwMode="auto">
            <a:xfrm>
              <a:off x="2798084" y="3637076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31" name="Freeform 1036"/>
            <p:cNvSpPr>
              <a:spLocks/>
            </p:cNvSpPr>
            <p:nvPr/>
          </p:nvSpPr>
          <p:spPr bwMode="auto">
            <a:xfrm>
              <a:off x="1531259" y="3633901"/>
              <a:ext cx="30163" cy="41275"/>
            </a:xfrm>
            <a:custGeom>
              <a:avLst/>
              <a:gdLst>
                <a:gd name="T0" fmla="*/ 0 w 19"/>
                <a:gd name="T1" fmla="*/ 21 h 26"/>
                <a:gd name="T2" fmla="*/ 0 w 19"/>
                <a:gd name="T3" fmla="*/ 24 h 26"/>
                <a:gd name="T4" fmla="*/ 2 w 19"/>
                <a:gd name="T5" fmla="*/ 24 h 26"/>
                <a:gd name="T6" fmla="*/ 2 w 19"/>
                <a:gd name="T7" fmla="*/ 26 h 26"/>
                <a:gd name="T8" fmla="*/ 4 w 19"/>
                <a:gd name="T9" fmla="*/ 26 h 26"/>
                <a:gd name="T10" fmla="*/ 4 w 19"/>
                <a:gd name="T11" fmla="*/ 26 h 26"/>
                <a:gd name="T12" fmla="*/ 9 w 19"/>
                <a:gd name="T13" fmla="*/ 24 h 26"/>
                <a:gd name="T14" fmla="*/ 12 w 19"/>
                <a:gd name="T15" fmla="*/ 21 h 26"/>
                <a:gd name="T16" fmla="*/ 14 w 19"/>
                <a:gd name="T17" fmla="*/ 21 h 26"/>
                <a:gd name="T18" fmla="*/ 16 w 19"/>
                <a:gd name="T19" fmla="*/ 17 h 26"/>
                <a:gd name="T20" fmla="*/ 16 w 19"/>
                <a:gd name="T21" fmla="*/ 14 h 26"/>
                <a:gd name="T22" fmla="*/ 16 w 19"/>
                <a:gd name="T23" fmla="*/ 12 h 26"/>
                <a:gd name="T24" fmla="*/ 16 w 19"/>
                <a:gd name="T25" fmla="*/ 10 h 26"/>
                <a:gd name="T26" fmla="*/ 19 w 19"/>
                <a:gd name="T27" fmla="*/ 7 h 26"/>
                <a:gd name="T28" fmla="*/ 19 w 19"/>
                <a:gd name="T29" fmla="*/ 5 h 26"/>
                <a:gd name="T30" fmla="*/ 19 w 19"/>
                <a:gd name="T31" fmla="*/ 5 h 26"/>
                <a:gd name="T32" fmla="*/ 16 w 19"/>
                <a:gd name="T33" fmla="*/ 0 h 26"/>
                <a:gd name="T34" fmla="*/ 14 w 19"/>
                <a:gd name="T35" fmla="*/ 0 h 26"/>
                <a:gd name="T36" fmla="*/ 14 w 19"/>
                <a:gd name="T37" fmla="*/ 0 h 26"/>
                <a:gd name="T38" fmla="*/ 12 w 19"/>
                <a:gd name="T39" fmla="*/ 0 h 26"/>
                <a:gd name="T40" fmla="*/ 9 w 19"/>
                <a:gd name="T41" fmla="*/ 0 h 26"/>
                <a:gd name="T42" fmla="*/ 7 w 19"/>
                <a:gd name="T43" fmla="*/ 0 h 26"/>
                <a:gd name="T44" fmla="*/ 7 w 19"/>
                <a:gd name="T45" fmla="*/ 5 h 26"/>
                <a:gd name="T46" fmla="*/ 7 w 19"/>
                <a:gd name="T47" fmla="*/ 5 h 26"/>
                <a:gd name="T48" fmla="*/ 4 w 19"/>
                <a:gd name="T49" fmla="*/ 7 h 26"/>
                <a:gd name="T50" fmla="*/ 4 w 19"/>
                <a:gd name="T51" fmla="*/ 7 h 26"/>
                <a:gd name="T52" fmla="*/ 2 w 19"/>
                <a:gd name="T53" fmla="*/ 7 h 26"/>
                <a:gd name="T54" fmla="*/ 0 w 19"/>
                <a:gd name="T55" fmla="*/ 10 h 26"/>
                <a:gd name="T56" fmla="*/ 2 w 19"/>
                <a:gd name="T57" fmla="*/ 12 h 26"/>
                <a:gd name="T58" fmla="*/ 2 w 19"/>
                <a:gd name="T59" fmla="*/ 12 h 26"/>
                <a:gd name="T60" fmla="*/ 2 w 19"/>
                <a:gd name="T61" fmla="*/ 12 h 26"/>
                <a:gd name="T62" fmla="*/ 2 w 19"/>
                <a:gd name="T63" fmla="*/ 14 h 26"/>
                <a:gd name="T64" fmla="*/ 4 w 19"/>
                <a:gd name="T65" fmla="*/ 12 h 26"/>
                <a:gd name="T66" fmla="*/ 4 w 19"/>
                <a:gd name="T67" fmla="*/ 14 h 26"/>
                <a:gd name="T68" fmla="*/ 4 w 19"/>
                <a:gd name="T69" fmla="*/ 17 h 26"/>
                <a:gd name="T70" fmla="*/ 4 w 19"/>
                <a:gd name="T71" fmla="*/ 19 h 26"/>
                <a:gd name="T72" fmla="*/ 4 w 19"/>
                <a:gd name="T73" fmla="*/ 19 h 26"/>
                <a:gd name="T74" fmla="*/ 4 w 19"/>
                <a:gd name="T75" fmla="*/ 19 h 26"/>
                <a:gd name="T76" fmla="*/ 2 w 19"/>
                <a:gd name="T77" fmla="*/ 21 h 26"/>
                <a:gd name="T78" fmla="*/ 0 w 19"/>
                <a:gd name="T79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6">
                  <a:moveTo>
                    <a:pt x="0" y="21"/>
                  </a:moveTo>
                  <a:lnTo>
                    <a:pt x="0" y="24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9" y="24"/>
                  </a:lnTo>
                  <a:lnTo>
                    <a:pt x="12" y="21"/>
                  </a:lnTo>
                  <a:lnTo>
                    <a:pt x="14" y="21"/>
                  </a:lnTo>
                  <a:lnTo>
                    <a:pt x="16" y="17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5"/>
                  </a:lnTo>
                  <a:lnTo>
                    <a:pt x="7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7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2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32" name="Freeform 1037"/>
            <p:cNvSpPr>
              <a:spLocks/>
            </p:cNvSpPr>
            <p:nvPr/>
          </p:nvSpPr>
          <p:spPr bwMode="auto">
            <a:xfrm>
              <a:off x="2256747" y="4024426"/>
              <a:ext cx="60325" cy="76200"/>
            </a:xfrm>
            <a:custGeom>
              <a:avLst/>
              <a:gdLst>
                <a:gd name="T0" fmla="*/ 0 w 38"/>
                <a:gd name="T1" fmla="*/ 33 h 48"/>
                <a:gd name="T2" fmla="*/ 2 w 38"/>
                <a:gd name="T3" fmla="*/ 36 h 48"/>
                <a:gd name="T4" fmla="*/ 4 w 38"/>
                <a:gd name="T5" fmla="*/ 43 h 48"/>
                <a:gd name="T6" fmla="*/ 9 w 38"/>
                <a:gd name="T7" fmla="*/ 43 h 48"/>
                <a:gd name="T8" fmla="*/ 12 w 38"/>
                <a:gd name="T9" fmla="*/ 45 h 48"/>
                <a:gd name="T10" fmla="*/ 14 w 38"/>
                <a:gd name="T11" fmla="*/ 43 h 48"/>
                <a:gd name="T12" fmla="*/ 16 w 38"/>
                <a:gd name="T13" fmla="*/ 43 h 48"/>
                <a:gd name="T14" fmla="*/ 16 w 38"/>
                <a:gd name="T15" fmla="*/ 45 h 48"/>
                <a:gd name="T16" fmla="*/ 19 w 38"/>
                <a:gd name="T17" fmla="*/ 45 h 48"/>
                <a:gd name="T18" fmla="*/ 21 w 38"/>
                <a:gd name="T19" fmla="*/ 45 h 48"/>
                <a:gd name="T20" fmla="*/ 21 w 38"/>
                <a:gd name="T21" fmla="*/ 48 h 48"/>
                <a:gd name="T22" fmla="*/ 23 w 38"/>
                <a:gd name="T23" fmla="*/ 45 h 48"/>
                <a:gd name="T24" fmla="*/ 28 w 38"/>
                <a:gd name="T25" fmla="*/ 41 h 48"/>
                <a:gd name="T26" fmla="*/ 28 w 38"/>
                <a:gd name="T27" fmla="*/ 38 h 48"/>
                <a:gd name="T28" fmla="*/ 28 w 38"/>
                <a:gd name="T29" fmla="*/ 36 h 48"/>
                <a:gd name="T30" fmla="*/ 33 w 38"/>
                <a:gd name="T31" fmla="*/ 31 h 48"/>
                <a:gd name="T32" fmla="*/ 30 w 38"/>
                <a:gd name="T33" fmla="*/ 29 h 48"/>
                <a:gd name="T34" fmla="*/ 33 w 38"/>
                <a:gd name="T35" fmla="*/ 26 h 48"/>
                <a:gd name="T36" fmla="*/ 35 w 38"/>
                <a:gd name="T37" fmla="*/ 26 h 48"/>
                <a:gd name="T38" fmla="*/ 38 w 38"/>
                <a:gd name="T39" fmla="*/ 26 h 48"/>
                <a:gd name="T40" fmla="*/ 38 w 38"/>
                <a:gd name="T41" fmla="*/ 24 h 48"/>
                <a:gd name="T42" fmla="*/ 33 w 38"/>
                <a:gd name="T43" fmla="*/ 24 h 48"/>
                <a:gd name="T44" fmla="*/ 33 w 38"/>
                <a:gd name="T45" fmla="*/ 19 h 48"/>
                <a:gd name="T46" fmla="*/ 33 w 38"/>
                <a:gd name="T47" fmla="*/ 17 h 48"/>
                <a:gd name="T48" fmla="*/ 33 w 38"/>
                <a:gd name="T49" fmla="*/ 14 h 48"/>
                <a:gd name="T50" fmla="*/ 33 w 38"/>
                <a:gd name="T51" fmla="*/ 12 h 48"/>
                <a:gd name="T52" fmla="*/ 35 w 38"/>
                <a:gd name="T53" fmla="*/ 12 h 48"/>
                <a:gd name="T54" fmla="*/ 35 w 38"/>
                <a:gd name="T55" fmla="*/ 10 h 48"/>
                <a:gd name="T56" fmla="*/ 38 w 38"/>
                <a:gd name="T57" fmla="*/ 7 h 48"/>
                <a:gd name="T58" fmla="*/ 35 w 38"/>
                <a:gd name="T59" fmla="*/ 5 h 48"/>
                <a:gd name="T60" fmla="*/ 33 w 38"/>
                <a:gd name="T61" fmla="*/ 5 h 48"/>
                <a:gd name="T62" fmla="*/ 30 w 38"/>
                <a:gd name="T63" fmla="*/ 0 h 48"/>
                <a:gd name="T64" fmla="*/ 26 w 38"/>
                <a:gd name="T65" fmla="*/ 7 h 48"/>
                <a:gd name="T66" fmla="*/ 23 w 38"/>
                <a:gd name="T67" fmla="*/ 10 h 48"/>
                <a:gd name="T68" fmla="*/ 21 w 38"/>
                <a:gd name="T69" fmla="*/ 10 h 48"/>
                <a:gd name="T70" fmla="*/ 21 w 38"/>
                <a:gd name="T71" fmla="*/ 10 h 48"/>
                <a:gd name="T72" fmla="*/ 19 w 38"/>
                <a:gd name="T73" fmla="*/ 12 h 48"/>
                <a:gd name="T74" fmla="*/ 16 w 38"/>
                <a:gd name="T75" fmla="*/ 17 h 48"/>
                <a:gd name="T76" fmla="*/ 12 w 38"/>
                <a:gd name="T77" fmla="*/ 17 h 48"/>
                <a:gd name="T78" fmla="*/ 12 w 38"/>
                <a:gd name="T79" fmla="*/ 19 h 48"/>
                <a:gd name="T80" fmla="*/ 9 w 38"/>
                <a:gd name="T81" fmla="*/ 19 h 48"/>
                <a:gd name="T82" fmla="*/ 7 w 38"/>
                <a:gd name="T83" fmla="*/ 24 h 48"/>
                <a:gd name="T84" fmla="*/ 2 w 38"/>
                <a:gd name="T85" fmla="*/ 24 h 48"/>
                <a:gd name="T86" fmla="*/ 2 w 38"/>
                <a:gd name="T87" fmla="*/ 24 h 48"/>
                <a:gd name="T88" fmla="*/ 2 w 38"/>
                <a:gd name="T89" fmla="*/ 24 h 48"/>
                <a:gd name="T90" fmla="*/ 2 w 38"/>
                <a:gd name="T91" fmla="*/ 24 h 48"/>
                <a:gd name="T92" fmla="*/ 0 w 38"/>
                <a:gd name="T93" fmla="*/ 24 h 48"/>
                <a:gd name="T94" fmla="*/ 0 w 38"/>
                <a:gd name="T95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" h="48">
                  <a:moveTo>
                    <a:pt x="0" y="33"/>
                  </a:moveTo>
                  <a:lnTo>
                    <a:pt x="2" y="36"/>
                  </a:lnTo>
                  <a:lnTo>
                    <a:pt x="4" y="43"/>
                  </a:lnTo>
                  <a:lnTo>
                    <a:pt x="9" y="43"/>
                  </a:lnTo>
                  <a:lnTo>
                    <a:pt x="12" y="45"/>
                  </a:lnTo>
                  <a:lnTo>
                    <a:pt x="14" y="43"/>
                  </a:lnTo>
                  <a:lnTo>
                    <a:pt x="16" y="43"/>
                  </a:lnTo>
                  <a:lnTo>
                    <a:pt x="16" y="45"/>
                  </a:lnTo>
                  <a:lnTo>
                    <a:pt x="19" y="45"/>
                  </a:lnTo>
                  <a:lnTo>
                    <a:pt x="21" y="45"/>
                  </a:lnTo>
                  <a:lnTo>
                    <a:pt x="21" y="48"/>
                  </a:lnTo>
                  <a:lnTo>
                    <a:pt x="23" y="45"/>
                  </a:lnTo>
                  <a:lnTo>
                    <a:pt x="28" y="41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33" y="31"/>
                  </a:lnTo>
                  <a:lnTo>
                    <a:pt x="30" y="29"/>
                  </a:lnTo>
                  <a:lnTo>
                    <a:pt x="33" y="26"/>
                  </a:lnTo>
                  <a:lnTo>
                    <a:pt x="35" y="26"/>
                  </a:lnTo>
                  <a:lnTo>
                    <a:pt x="38" y="26"/>
                  </a:lnTo>
                  <a:lnTo>
                    <a:pt x="38" y="24"/>
                  </a:lnTo>
                  <a:lnTo>
                    <a:pt x="33" y="24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4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5" y="10"/>
                  </a:lnTo>
                  <a:lnTo>
                    <a:pt x="38" y="7"/>
                  </a:lnTo>
                  <a:lnTo>
                    <a:pt x="35" y="5"/>
                  </a:lnTo>
                  <a:lnTo>
                    <a:pt x="33" y="5"/>
                  </a:lnTo>
                  <a:lnTo>
                    <a:pt x="30" y="0"/>
                  </a:lnTo>
                  <a:lnTo>
                    <a:pt x="26" y="7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19" y="12"/>
                  </a:lnTo>
                  <a:lnTo>
                    <a:pt x="16" y="17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9" y="19"/>
                  </a:lnTo>
                  <a:lnTo>
                    <a:pt x="7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33" name="Freeform 1038"/>
            <p:cNvSpPr>
              <a:spLocks/>
            </p:cNvSpPr>
            <p:nvPr/>
          </p:nvSpPr>
          <p:spPr bwMode="auto">
            <a:xfrm>
              <a:off x="2752047" y="3424351"/>
              <a:ext cx="112713" cy="220663"/>
            </a:xfrm>
            <a:custGeom>
              <a:avLst/>
              <a:gdLst>
                <a:gd name="T0" fmla="*/ 62 w 71"/>
                <a:gd name="T1" fmla="*/ 7 h 139"/>
                <a:gd name="T2" fmla="*/ 59 w 71"/>
                <a:gd name="T3" fmla="*/ 4 h 139"/>
                <a:gd name="T4" fmla="*/ 52 w 71"/>
                <a:gd name="T5" fmla="*/ 4 h 139"/>
                <a:gd name="T6" fmla="*/ 48 w 71"/>
                <a:gd name="T7" fmla="*/ 2 h 139"/>
                <a:gd name="T8" fmla="*/ 48 w 71"/>
                <a:gd name="T9" fmla="*/ 0 h 139"/>
                <a:gd name="T10" fmla="*/ 38 w 71"/>
                <a:gd name="T11" fmla="*/ 2 h 139"/>
                <a:gd name="T12" fmla="*/ 31 w 71"/>
                <a:gd name="T13" fmla="*/ 4 h 139"/>
                <a:gd name="T14" fmla="*/ 22 w 71"/>
                <a:gd name="T15" fmla="*/ 9 h 139"/>
                <a:gd name="T16" fmla="*/ 14 w 71"/>
                <a:gd name="T17" fmla="*/ 18 h 139"/>
                <a:gd name="T18" fmla="*/ 5 w 71"/>
                <a:gd name="T19" fmla="*/ 21 h 139"/>
                <a:gd name="T20" fmla="*/ 12 w 71"/>
                <a:gd name="T21" fmla="*/ 23 h 139"/>
                <a:gd name="T22" fmla="*/ 17 w 71"/>
                <a:gd name="T23" fmla="*/ 30 h 139"/>
                <a:gd name="T24" fmla="*/ 24 w 71"/>
                <a:gd name="T25" fmla="*/ 30 h 139"/>
                <a:gd name="T26" fmla="*/ 24 w 71"/>
                <a:gd name="T27" fmla="*/ 33 h 139"/>
                <a:gd name="T28" fmla="*/ 31 w 71"/>
                <a:gd name="T29" fmla="*/ 33 h 139"/>
                <a:gd name="T30" fmla="*/ 26 w 71"/>
                <a:gd name="T31" fmla="*/ 35 h 139"/>
                <a:gd name="T32" fmla="*/ 24 w 71"/>
                <a:gd name="T33" fmla="*/ 40 h 139"/>
                <a:gd name="T34" fmla="*/ 14 w 71"/>
                <a:gd name="T35" fmla="*/ 37 h 139"/>
                <a:gd name="T36" fmla="*/ 10 w 71"/>
                <a:gd name="T37" fmla="*/ 37 h 139"/>
                <a:gd name="T38" fmla="*/ 5 w 71"/>
                <a:gd name="T39" fmla="*/ 42 h 139"/>
                <a:gd name="T40" fmla="*/ 3 w 71"/>
                <a:gd name="T41" fmla="*/ 47 h 139"/>
                <a:gd name="T42" fmla="*/ 7 w 71"/>
                <a:gd name="T43" fmla="*/ 47 h 139"/>
                <a:gd name="T44" fmla="*/ 7 w 71"/>
                <a:gd name="T45" fmla="*/ 54 h 139"/>
                <a:gd name="T46" fmla="*/ 17 w 71"/>
                <a:gd name="T47" fmla="*/ 54 h 139"/>
                <a:gd name="T48" fmla="*/ 24 w 71"/>
                <a:gd name="T49" fmla="*/ 52 h 139"/>
                <a:gd name="T50" fmla="*/ 29 w 71"/>
                <a:gd name="T51" fmla="*/ 54 h 139"/>
                <a:gd name="T52" fmla="*/ 29 w 71"/>
                <a:gd name="T53" fmla="*/ 59 h 139"/>
                <a:gd name="T54" fmla="*/ 22 w 71"/>
                <a:gd name="T55" fmla="*/ 66 h 139"/>
                <a:gd name="T56" fmla="*/ 14 w 71"/>
                <a:gd name="T57" fmla="*/ 66 h 139"/>
                <a:gd name="T58" fmla="*/ 10 w 71"/>
                <a:gd name="T59" fmla="*/ 75 h 139"/>
                <a:gd name="T60" fmla="*/ 7 w 71"/>
                <a:gd name="T61" fmla="*/ 82 h 139"/>
                <a:gd name="T62" fmla="*/ 12 w 71"/>
                <a:gd name="T63" fmla="*/ 87 h 139"/>
                <a:gd name="T64" fmla="*/ 14 w 71"/>
                <a:gd name="T65" fmla="*/ 97 h 139"/>
                <a:gd name="T66" fmla="*/ 22 w 71"/>
                <a:gd name="T67" fmla="*/ 94 h 139"/>
                <a:gd name="T68" fmla="*/ 22 w 71"/>
                <a:gd name="T69" fmla="*/ 99 h 139"/>
                <a:gd name="T70" fmla="*/ 24 w 71"/>
                <a:gd name="T71" fmla="*/ 106 h 139"/>
                <a:gd name="T72" fmla="*/ 31 w 71"/>
                <a:gd name="T73" fmla="*/ 106 h 139"/>
                <a:gd name="T74" fmla="*/ 36 w 71"/>
                <a:gd name="T75" fmla="*/ 104 h 139"/>
                <a:gd name="T76" fmla="*/ 41 w 71"/>
                <a:gd name="T77" fmla="*/ 106 h 139"/>
                <a:gd name="T78" fmla="*/ 41 w 71"/>
                <a:gd name="T79" fmla="*/ 111 h 139"/>
                <a:gd name="T80" fmla="*/ 36 w 71"/>
                <a:gd name="T81" fmla="*/ 120 h 139"/>
                <a:gd name="T82" fmla="*/ 29 w 71"/>
                <a:gd name="T83" fmla="*/ 127 h 139"/>
                <a:gd name="T84" fmla="*/ 24 w 71"/>
                <a:gd name="T85" fmla="*/ 127 h 139"/>
                <a:gd name="T86" fmla="*/ 17 w 71"/>
                <a:gd name="T87" fmla="*/ 134 h 139"/>
                <a:gd name="T88" fmla="*/ 12 w 71"/>
                <a:gd name="T89" fmla="*/ 139 h 139"/>
                <a:gd name="T90" fmla="*/ 17 w 71"/>
                <a:gd name="T91" fmla="*/ 137 h 139"/>
                <a:gd name="T92" fmla="*/ 24 w 71"/>
                <a:gd name="T93" fmla="*/ 132 h 139"/>
                <a:gd name="T94" fmla="*/ 26 w 71"/>
                <a:gd name="T95" fmla="*/ 132 h 139"/>
                <a:gd name="T96" fmla="*/ 33 w 71"/>
                <a:gd name="T97" fmla="*/ 127 h 139"/>
                <a:gd name="T98" fmla="*/ 43 w 71"/>
                <a:gd name="T99" fmla="*/ 120 h 139"/>
                <a:gd name="T100" fmla="*/ 48 w 71"/>
                <a:gd name="T101" fmla="*/ 113 h 139"/>
                <a:gd name="T102" fmla="*/ 52 w 71"/>
                <a:gd name="T103" fmla="*/ 106 h 139"/>
                <a:gd name="T104" fmla="*/ 52 w 71"/>
                <a:gd name="T105" fmla="*/ 104 h 139"/>
                <a:gd name="T106" fmla="*/ 57 w 71"/>
                <a:gd name="T107" fmla="*/ 99 h 139"/>
                <a:gd name="T108" fmla="*/ 67 w 71"/>
                <a:gd name="T109" fmla="*/ 82 h 139"/>
                <a:gd name="T110" fmla="*/ 71 w 71"/>
                <a:gd name="T111" fmla="*/ 8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139">
                  <a:moveTo>
                    <a:pt x="69" y="4"/>
                  </a:moveTo>
                  <a:lnTo>
                    <a:pt x="64" y="7"/>
                  </a:lnTo>
                  <a:lnTo>
                    <a:pt x="62" y="7"/>
                  </a:lnTo>
                  <a:lnTo>
                    <a:pt x="62" y="7"/>
                  </a:lnTo>
                  <a:lnTo>
                    <a:pt x="62" y="4"/>
                  </a:lnTo>
                  <a:lnTo>
                    <a:pt x="59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5" y="2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31" y="4"/>
                  </a:lnTo>
                  <a:lnTo>
                    <a:pt x="26" y="7"/>
                  </a:lnTo>
                  <a:lnTo>
                    <a:pt x="24" y="7"/>
                  </a:lnTo>
                  <a:lnTo>
                    <a:pt x="22" y="9"/>
                  </a:lnTo>
                  <a:lnTo>
                    <a:pt x="19" y="11"/>
                  </a:lnTo>
                  <a:lnTo>
                    <a:pt x="17" y="16"/>
                  </a:lnTo>
                  <a:lnTo>
                    <a:pt x="14" y="18"/>
                  </a:lnTo>
                  <a:lnTo>
                    <a:pt x="7" y="18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7" y="30"/>
                  </a:lnTo>
                  <a:lnTo>
                    <a:pt x="19" y="30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3"/>
                  </a:lnTo>
                  <a:lnTo>
                    <a:pt x="26" y="35"/>
                  </a:lnTo>
                  <a:lnTo>
                    <a:pt x="29" y="33"/>
                  </a:lnTo>
                  <a:lnTo>
                    <a:pt x="31" y="33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6" y="35"/>
                  </a:lnTo>
                  <a:lnTo>
                    <a:pt x="26" y="37"/>
                  </a:lnTo>
                  <a:lnTo>
                    <a:pt x="24" y="37"/>
                  </a:lnTo>
                  <a:lnTo>
                    <a:pt x="24" y="40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4" y="37"/>
                  </a:lnTo>
                  <a:lnTo>
                    <a:pt x="14" y="35"/>
                  </a:lnTo>
                  <a:lnTo>
                    <a:pt x="12" y="35"/>
                  </a:lnTo>
                  <a:lnTo>
                    <a:pt x="10" y="37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5" y="42"/>
                  </a:lnTo>
                  <a:lnTo>
                    <a:pt x="3" y="42"/>
                  </a:lnTo>
                  <a:lnTo>
                    <a:pt x="0" y="45"/>
                  </a:lnTo>
                  <a:lnTo>
                    <a:pt x="3" y="47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9"/>
                  </a:lnTo>
                  <a:lnTo>
                    <a:pt x="5" y="49"/>
                  </a:lnTo>
                  <a:lnTo>
                    <a:pt x="7" y="54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7" y="54"/>
                  </a:lnTo>
                  <a:lnTo>
                    <a:pt x="19" y="54"/>
                  </a:lnTo>
                  <a:lnTo>
                    <a:pt x="22" y="52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9" y="52"/>
                  </a:lnTo>
                  <a:lnTo>
                    <a:pt x="29" y="54"/>
                  </a:lnTo>
                  <a:lnTo>
                    <a:pt x="26" y="54"/>
                  </a:lnTo>
                  <a:lnTo>
                    <a:pt x="26" y="56"/>
                  </a:lnTo>
                  <a:lnTo>
                    <a:pt x="29" y="59"/>
                  </a:lnTo>
                  <a:lnTo>
                    <a:pt x="29" y="61"/>
                  </a:lnTo>
                  <a:lnTo>
                    <a:pt x="24" y="66"/>
                  </a:lnTo>
                  <a:lnTo>
                    <a:pt x="22" y="66"/>
                  </a:lnTo>
                  <a:lnTo>
                    <a:pt x="19" y="66"/>
                  </a:lnTo>
                  <a:lnTo>
                    <a:pt x="17" y="68"/>
                  </a:lnTo>
                  <a:lnTo>
                    <a:pt x="14" y="66"/>
                  </a:lnTo>
                  <a:lnTo>
                    <a:pt x="12" y="71"/>
                  </a:lnTo>
                  <a:lnTo>
                    <a:pt x="12" y="73"/>
                  </a:lnTo>
                  <a:lnTo>
                    <a:pt x="10" y="75"/>
                  </a:lnTo>
                  <a:lnTo>
                    <a:pt x="7" y="80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0" y="87"/>
                  </a:lnTo>
                  <a:lnTo>
                    <a:pt x="10" y="85"/>
                  </a:lnTo>
                  <a:lnTo>
                    <a:pt x="12" y="87"/>
                  </a:lnTo>
                  <a:lnTo>
                    <a:pt x="10" y="90"/>
                  </a:lnTo>
                  <a:lnTo>
                    <a:pt x="10" y="92"/>
                  </a:lnTo>
                  <a:lnTo>
                    <a:pt x="14" y="97"/>
                  </a:lnTo>
                  <a:lnTo>
                    <a:pt x="17" y="97"/>
                  </a:lnTo>
                  <a:lnTo>
                    <a:pt x="22" y="97"/>
                  </a:lnTo>
                  <a:lnTo>
                    <a:pt x="22" y="94"/>
                  </a:lnTo>
                  <a:lnTo>
                    <a:pt x="22" y="94"/>
                  </a:lnTo>
                  <a:lnTo>
                    <a:pt x="22" y="97"/>
                  </a:lnTo>
                  <a:lnTo>
                    <a:pt x="22" y="99"/>
                  </a:lnTo>
                  <a:lnTo>
                    <a:pt x="24" y="104"/>
                  </a:lnTo>
                  <a:lnTo>
                    <a:pt x="22" y="106"/>
                  </a:lnTo>
                  <a:lnTo>
                    <a:pt x="24" y="106"/>
                  </a:lnTo>
                  <a:lnTo>
                    <a:pt x="29" y="104"/>
                  </a:lnTo>
                  <a:lnTo>
                    <a:pt x="31" y="104"/>
                  </a:lnTo>
                  <a:lnTo>
                    <a:pt x="31" y="106"/>
                  </a:lnTo>
                  <a:lnTo>
                    <a:pt x="33" y="108"/>
                  </a:lnTo>
                  <a:lnTo>
                    <a:pt x="33" y="108"/>
                  </a:lnTo>
                  <a:lnTo>
                    <a:pt x="36" y="104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41" y="106"/>
                  </a:lnTo>
                  <a:lnTo>
                    <a:pt x="43" y="104"/>
                  </a:lnTo>
                  <a:lnTo>
                    <a:pt x="43" y="106"/>
                  </a:lnTo>
                  <a:lnTo>
                    <a:pt x="41" y="111"/>
                  </a:lnTo>
                  <a:lnTo>
                    <a:pt x="41" y="116"/>
                  </a:lnTo>
                  <a:lnTo>
                    <a:pt x="38" y="116"/>
                  </a:lnTo>
                  <a:lnTo>
                    <a:pt x="36" y="120"/>
                  </a:lnTo>
                  <a:lnTo>
                    <a:pt x="31" y="123"/>
                  </a:lnTo>
                  <a:lnTo>
                    <a:pt x="29" y="125"/>
                  </a:lnTo>
                  <a:lnTo>
                    <a:pt x="29" y="127"/>
                  </a:lnTo>
                  <a:lnTo>
                    <a:pt x="29" y="127"/>
                  </a:lnTo>
                  <a:lnTo>
                    <a:pt x="26" y="127"/>
                  </a:lnTo>
                  <a:lnTo>
                    <a:pt x="24" y="127"/>
                  </a:lnTo>
                  <a:lnTo>
                    <a:pt x="22" y="130"/>
                  </a:lnTo>
                  <a:lnTo>
                    <a:pt x="19" y="132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2" y="137"/>
                  </a:lnTo>
                  <a:lnTo>
                    <a:pt x="12" y="139"/>
                  </a:lnTo>
                  <a:lnTo>
                    <a:pt x="12" y="139"/>
                  </a:lnTo>
                  <a:lnTo>
                    <a:pt x="14" y="139"/>
                  </a:lnTo>
                  <a:lnTo>
                    <a:pt x="17" y="137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24" y="132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6" y="132"/>
                  </a:lnTo>
                  <a:lnTo>
                    <a:pt x="29" y="132"/>
                  </a:lnTo>
                  <a:lnTo>
                    <a:pt x="31" y="130"/>
                  </a:lnTo>
                  <a:lnTo>
                    <a:pt x="33" y="127"/>
                  </a:lnTo>
                  <a:lnTo>
                    <a:pt x="36" y="127"/>
                  </a:lnTo>
                  <a:lnTo>
                    <a:pt x="36" y="125"/>
                  </a:lnTo>
                  <a:lnTo>
                    <a:pt x="43" y="120"/>
                  </a:lnTo>
                  <a:lnTo>
                    <a:pt x="43" y="118"/>
                  </a:lnTo>
                  <a:lnTo>
                    <a:pt x="43" y="116"/>
                  </a:lnTo>
                  <a:lnTo>
                    <a:pt x="48" y="113"/>
                  </a:lnTo>
                  <a:lnTo>
                    <a:pt x="50" y="111"/>
                  </a:lnTo>
                  <a:lnTo>
                    <a:pt x="52" y="111"/>
                  </a:lnTo>
                  <a:lnTo>
                    <a:pt x="52" y="106"/>
                  </a:lnTo>
                  <a:lnTo>
                    <a:pt x="55" y="106"/>
                  </a:lnTo>
                  <a:lnTo>
                    <a:pt x="55" y="104"/>
                  </a:lnTo>
                  <a:lnTo>
                    <a:pt x="52" y="104"/>
                  </a:lnTo>
                  <a:lnTo>
                    <a:pt x="52" y="101"/>
                  </a:lnTo>
                  <a:lnTo>
                    <a:pt x="55" y="99"/>
                  </a:lnTo>
                  <a:lnTo>
                    <a:pt x="57" y="99"/>
                  </a:lnTo>
                  <a:lnTo>
                    <a:pt x="59" y="97"/>
                  </a:lnTo>
                  <a:lnTo>
                    <a:pt x="59" y="92"/>
                  </a:lnTo>
                  <a:lnTo>
                    <a:pt x="67" y="82"/>
                  </a:lnTo>
                  <a:lnTo>
                    <a:pt x="69" y="82"/>
                  </a:lnTo>
                  <a:lnTo>
                    <a:pt x="69" y="82"/>
                  </a:lnTo>
                  <a:lnTo>
                    <a:pt x="71" y="82"/>
                  </a:lnTo>
                  <a:lnTo>
                    <a:pt x="71" y="7"/>
                  </a:lnTo>
                  <a:lnTo>
                    <a:pt x="69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34" name="Freeform 1039"/>
            <p:cNvSpPr>
              <a:spLocks/>
            </p:cNvSpPr>
            <p:nvPr/>
          </p:nvSpPr>
          <p:spPr bwMode="auto">
            <a:xfrm>
              <a:off x="2752047" y="3424351"/>
              <a:ext cx="112713" cy="220663"/>
            </a:xfrm>
            <a:custGeom>
              <a:avLst/>
              <a:gdLst>
                <a:gd name="T0" fmla="*/ 62 w 71"/>
                <a:gd name="T1" fmla="*/ 7 h 139"/>
                <a:gd name="T2" fmla="*/ 59 w 71"/>
                <a:gd name="T3" fmla="*/ 4 h 139"/>
                <a:gd name="T4" fmla="*/ 52 w 71"/>
                <a:gd name="T5" fmla="*/ 4 h 139"/>
                <a:gd name="T6" fmla="*/ 48 w 71"/>
                <a:gd name="T7" fmla="*/ 2 h 139"/>
                <a:gd name="T8" fmla="*/ 48 w 71"/>
                <a:gd name="T9" fmla="*/ 0 h 139"/>
                <a:gd name="T10" fmla="*/ 38 w 71"/>
                <a:gd name="T11" fmla="*/ 2 h 139"/>
                <a:gd name="T12" fmla="*/ 31 w 71"/>
                <a:gd name="T13" fmla="*/ 4 h 139"/>
                <a:gd name="T14" fmla="*/ 22 w 71"/>
                <a:gd name="T15" fmla="*/ 9 h 139"/>
                <a:gd name="T16" fmla="*/ 14 w 71"/>
                <a:gd name="T17" fmla="*/ 18 h 139"/>
                <a:gd name="T18" fmla="*/ 5 w 71"/>
                <a:gd name="T19" fmla="*/ 21 h 139"/>
                <a:gd name="T20" fmla="*/ 12 w 71"/>
                <a:gd name="T21" fmla="*/ 23 h 139"/>
                <a:gd name="T22" fmla="*/ 17 w 71"/>
                <a:gd name="T23" fmla="*/ 30 h 139"/>
                <a:gd name="T24" fmla="*/ 24 w 71"/>
                <a:gd name="T25" fmla="*/ 30 h 139"/>
                <a:gd name="T26" fmla="*/ 24 w 71"/>
                <a:gd name="T27" fmla="*/ 33 h 139"/>
                <a:gd name="T28" fmla="*/ 31 w 71"/>
                <a:gd name="T29" fmla="*/ 33 h 139"/>
                <a:gd name="T30" fmla="*/ 26 w 71"/>
                <a:gd name="T31" fmla="*/ 35 h 139"/>
                <a:gd name="T32" fmla="*/ 24 w 71"/>
                <a:gd name="T33" fmla="*/ 40 h 139"/>
                <a:gd name="T34" fmla="*/ 14 w 71"/>
                <a:gd name="T35" fmla="*/ 37 h 139"/>
                <a:gd name="T36" fmla="*/ 10 w 71"/>
                <a:gd name="T37" fmla="*/ 37 h 139"/>
                <a:gd name="T38" fmla="*/ 5 w 71"/>
                <a:gd name="T39" fmla="*/ 42 h 139"/>
                <a:gd name="T40" fmla="*/ 3 w 71"/>
                <a:gd name="T41" fmla="*/ 47 h 139"/>
                <a:gd name="T42" fmla="*/ 7 w 71"/>
                <a:gd name="T43" fmla="*/ 47 h 139"/>
                <a:gd name="T44" fmla="*/ 7 w 71"/>
                <a:gd name="T45" fmla="*/ 54 h 139"/>
                <a:gd name="T46" fmla="*/ 17 w 71"/>
                <a:gd name="T47" fmla="*/ 54 h 139"/>
                <a:gd name="T48" fmla="*/ 24 w 71"/>
                <a:gd name="T49" fmla="*/ 52 h 139"/>
                <a:gd name="T50" fmla="*/ 29 w 71"/>
                <a:gd name="T51" fmla="*/ 54 h 139"/>
                <a:gd name="T52" fmla="*/ 29 w 71"/>
                <a:gd name="T53" fmla="*/ 59 h 139"/>
                <a:gd name="T54" fmla="*/ 22 w 71"/>
                <a:gd name="T55" fmla="*/ 66 h 139"/>
                <a:gd name="T56" fmla="*/ 14 w 71"/>
                <a:gd name="T57" fmla="*/ 66 h 139"/>
                <a:gd name="T58" fmla="*/ 10 w 71"/>
                <a:gd name="T59" fmla="*/ 75 h 139"/>
                <a:gd name="T60" fmla="*/ 7 w 71"/>
                <a:gd name="T61" fmla="*/ 82 h 139"/>
                <a:gd name="T62" fmla="*/ 12 w 71"/>
                <a:gd name="T63" fmla="*/ 87 h 139"/>
                <a:gd name="T64" fmla="*/ 14 w 71"/>
                <a:gd name="T65" fmla="*/ 97 h 139"/>
                <a:gd name="T66" fmla="*/ 22 w 71"/>
                <a:gd name="T67" fmla="*/ 94 h 139"/>
                <a:gd name="T68" fmla="*/ 22 w 71"/>
                <a:gd name="T69" fmla="*/ 99 h 139"/>
                <a:gd name="T70" fmla="*/ 24 w 71"/>
                <a:gd name="T71" fmla="*/ 106 h 139"/>
                <a:gd name="T72" fmla="*/ 31 w 71"/>
                <a:gd name="T73" fmla="*/ 106 h 139"/>
                <a:gd name="T74" fmla="*/ 36 w 71"/>
                <a:gd name="T75" fmla="*/ 104 h 139"/>
                <a:gd name="T76" fmla="*/ 41 w 71"/>
                <a:gd name="T77" fmla="*/ 106 h 139"/>
                <a:gd name="T78" fmla="*/ 41 w 71"/>
                <a:gd name="T79" fmla="*/ 111 h 139"/>
                <a:gd name="T80" fmla="*/ 36 w 71"/>
                <a:gd name="T81" fmla="*/ 120 h 139"/>
                <a:gd name="T82" fmla="*/ 29 w 71"/>
                <a:gd name="T83" fmla="*/ 127 h 139"/>
                <a:gd name="T84" fmla="*/ 24 w 71"/>
                <a:gd name="T85" fmla="*/ 127 h 139"/>
                <a:gd name="T86" fmla="*/ 17 w 71"/>
                <a:gd name="T87" fmla="*/ 134 h 139"/>
                <a:gd name="T88" fmla="*/ 12 w 71"/>
                <a:gd name="T89" fmla="*/ 139 h 139"/>
                <a:gd name="T90" fmla="*/ 17 w 71"/>
                <a:gd name="T91" fmla="*/ 137 h 139"/>
                <a:gd name="T92" fmla="*/ 24 w 71"/>
                <a:gd name="T93" fmla="*/ 132 h 139"/>
                <a:gd name="T94" fmla="*/ 26 w 71"/>
                <a:gd name="T95" fmla="*/ 132 h 139"/>
                <a:gd name="T96" fmla="*/ 33 w 71"/>
                <a:gd name="T97" fmla="*/ 127 h 139"/>
                <a:gd name="T98" fmla="*/ 43 w 71"/>
                <a:gd name="T99" fmla="*/ 120 h 139"/>
                <a:gd name="T100" fmla="*/ 48 w 71"/>
                <a:gd name="T101" fmla="*/ 113 h 139"/>
                <a:gd name="T102" fmla="*/ 52 w 71"/>
                <a:gd name="T103" fmla="*/ 106 h 139"/>
                <a:gd name="T104" fmla="*/ 52 w 71"/>
                <a:gd name="T105" fmla="*/ 104 h 139"/>
                <a:gd name="T106" fmla="*/ 57 w 71"/>
                <a:gd name="T107" fmla="*/ 99 h 139"/>
                <a:gd name="T108" fmla="*/ 67 w 71"/>
                <a:gd name="T109" fmla="*/ 82 h 139"/>
                <a:gd name="T110" fmla="*/ 71 w 71"/>
                <a:gd name="T111" fmla="*/ 8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139">
                  <a:moveTo>
                    <a:pt x="69" y="4"/>
                  </a:moveTo>
                  <a:lnTo>
                    <a:pt x="64" y="7"/>
                  </a:lnTo>
                  <a:lnTo>
                    <a:pt x="62" y="7"/>
                  </a:lnTo>
                  <a:lnTo>
                    <a:pt x="62" y="7"/>
                  </a:lnTo>
                  <a:lnTo>
                    <a:pt x="62" y="4"/>
                  </a:lnTo>
                  <a:lnTo>
                    <a:pt x="59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5" y="2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31" y="4"/>
                  </a:lnTo>
                  <a:lnTo>
                    <a:pt x="26" y="7"/>
                  </a:lnTo>
                  <a:lnTo>
                    <a:pt x="24" y="7"/>
                  </a:lnTo>
                  <a:lnTo>
                    <a:pt x="22" y="9"/>
                  </a:lnTo>
                  <a:lnTo>
                    <a:pt x="19" y="11"/>
                  </a:lnTo>
                  <a:lnTo>
                    <a:pt x="17" y="16"/>
                  </a:lnTo>
                  <a:lnTo>
                    <a:pt x="14" y="18"/>
                  </a:lnTo>
                  <a:lnTo>
                    <a:pt x="7" y="18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7" y="30"/>
                  </a:lnTo>
                  <a:lnTo>
                    <a:pt x="19" y="30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3"/>
                  </a:lnTo>
                  <a:lnTo>
                    <a:pt x="26" y="35"/>
                  </a:lnTo>
                  <a:lnTo>
                    <a:pt x="29" y="33"/>
                  </a:lnTo>
                  <a:lnTo>
                    <a:pt x="31" y="33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6" y="35"/>
                  </a:lnTo>
                  <a:lnTo>
                    <a:pt x="26" y="37"/>
                  </a:lnTo>
                  <a:lnTo>
                    <a:pt x="24" y="37"/>
                  </a:lnTo>
                  <a:lnTo>
                    <a:pt x="24" y="40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4" y="37"/>
                  </a:lnTo>
                  <a:lnTo>
                    <a:pt x="14" y="35"/>
                  </a:lnTo>
                  <a:lnTo>
                    <a:pt x="12" y="35"/>
                  </a:lnTo>
                  <a:lnTo>
                    <a:pt x="10" y="37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5" y="42"/>
                  </a:lnTo>
                  <a:lnTo>
                    <a:pt x="3" y="42"/>
                  </a:lnTo>
                  <a:lnTo>
                    <a:pt x="0" y="45"/>
                  </a:lnTo>
                  <a:lnTo>
                    <a:pt x="3" y="47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9"/>
                  </a:lnTo>
                  <a:lnTo>
                    <a:pt x="5" y="49"/>
                  </a:lnTo>
                  <a:lnTo>
                    <a:pt x="7" y="54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7" y="54"/>
                  </a:lnTo>
                  <a:lnTo>
                    <a:pt x="19" y="54"/>
                  </a:lnTo>
                  <a:lnTo>
                    <a:pt x="22" y="52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9" y="52"/>
                  </a:lnTo>
                  <a:lnTo>
                    <a:pt x="29" y="54"/>
                  </a:lnTo>
                  <a:lnTo>
                    <a:pt x="26" y="54"/>
                  </a:lnTo>
                  <a:lnTo>
                    <a:pt x="26" y="56"/>
                  </a:lnTo>
                  <a:lnTo>
                    <a:pt x="29" y="59"/>
                  </a:lnTo>
                  <a:lnTo>
                    <a:pt x="29" y="61"/>
                  </a:lnTo>
                  <a:lnTo>
                    <a:pt x="24" y="66"/>
                  </a:lnTo>
                  <a:lnTo>
                    <a:pt x="22" y="66"/>
                  </a:lnTo>
                  <a:lnTo>
                    <a:pt x="19" y="66"/>
                  </a:lnTo>
                  <a:lnTo>
                    <a:pt x="17" y="68"/>
                  </a:lnTo>
                  <a:lnTo>
                    <a:pt x="14" y="66"/>
                  </a:lnTo>
                  <a:lnTo>
                    <a:pt x="12" y="71"/>
                  </a:lnTo>
                  <a:lnTo>
                    <a:pt x="12" y="73"/>
                  </a:lnTo>
                  <a:lnTo>
                    <a:pt x="10" y="75"/>
                  </a:lnTo>
                  <a:lnTo>
                    <a:pt x="7" y="80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0" y="87"/>
                  </a:lnTo>
                  <a:lnTo>
                    <a:pt x="10" y="85"/>
                  </a:lnTo>
                  <a:lnTo>
                    <a:pt x="12" y="87"/>
                  </a:lnTo>
                  <a:lnTo>
                    <a:pt x="10" y="90"/>
                  </a:lnTo>
                  <a:lnTo>
                    <a:pt x="10" y="92"/>
                  </a:lnTo>
                  <a:lnTo>
                    <a:pt x="14" y="97"/>
                  </a:lnTo>
                  <a:lnTo>
                    <a:pt x="17" y="97"/>
                  </a:lnTo>
                  <a:lnTo>
                    <a:pt x="22" y="97"/>
                  </a:lnTo>
                  <a:lnTo>
                    <a:pt x="22" y="94"/>
                  </a:lnTo>
                  <a:lnTo>
                    <a:pt x="22" y="94"/>
                  </a:lnTo>
                  <a:lnTo>
                    <a:pt x="22" y="97"/>
                  </a:lnTo>
                  <a:lnTo>
                    <a:pt x="22" y="99"/>
                  </a:lnTo>
                  <a:lnTo>
                    <a:pt x="24" y="104"/>
                  </a:lnTo>
                  <a:lnTo>
                    <a:pt x="22" y="106"/>
                  </a:lnTo>
                  <a:lnTo>
                    <a:pt x="24" y="106"/>
                  </a:lnTo>
                  <a:lnTo>
                    <a:pt x="29" y="104"/>
                  </a:lnTo>
                  <a:lnTo>
                    <a:pt x="31" y="104"/>
                  </a:lnTo>
                  <a:lnTo>
                    <a:pt x="31" y="106"/>
                  </a:lnTo>
                  <a:lnTo>
                    <a:pt x="33" y="108"/>
                  </a:lnTo>
                  <a:lnTo>
                    <a:pt x="33" y="108"/>
                  </a:lnTo>
                  <a:lnTo>
                    <a:pt x="36" y="104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41" y="106"/>
                  </a:lnTo>
                  <a:lnTo>
                    <a:pt x="43" y="104"/>
                  </a:lnTo>
                  <a:lnTo>
                    <a:pt x="43" y="106"/>
                  </a:lnTo>
                  <a:lnTo>
                    <a:pt x="41" y="111"/>
                  </a:lnTo>
                  <a:lnTo>
                    <a:pt x="41" y="116"/>
                  </a:lnTo>
                  <a:lnTo>
                    <a:pt x="38" y="116"/>
                  </a:lnTo>
                  <a:lnTo>
                    <a:pt x="36" y="120"/>
                  </a:lnTo>
                  <a:lnTo>
                    <a:pt x="31" y="123"/>
                  </a:lnTo>
                  <a:lnTo>
                    <a:pt x="29" y="125"/>
                  </a:lnTo>
                  <a:lnTo>
                    <a:pt x="29" y="127"/>
                  </a:lnTo>
                  <a:lnTo>
                    <a:pt x="29" y="127"/>
                  </a:lnTo>
                  <a:lnTo>
                    <a:pt x="26" y="127"/>
                  </a:lnTo>
                  <a:lnTo>
                    <a:pt x="24" y="127"/>
                  </a:lnTo>
                  <a:lnTo>
                    <a:pt x="22" y="130"/>
                  </a:lnTo>
                  <a:lnTo>
                    <a:pt x="19" y="132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2" y="137"/>
                  </a:lnTo>
                  <a:lnTo>
                    <a:pt x="12" y="139"/>
                  </a:lnTo>
                  <a:lnTo>
                    <a:pt x="12" y="139"/>
                  </a:lnTo>
                  <a:lnTo>
                    <a:pt x="14" y="139"/>
                  </a:lnTo>
                  <a:lnTo>
                    <a:pt x="17" y="137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24" y="132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6" y="132"/>
                  </a:lnTo>
                  <a:lnTo>
                    <a:pt x="29" y="132"/>
                  </a:lnTo>
                  <a:lnTo>
                    <a:pt x="31" y="130"/>
                  </a:lnTo>
                  <a:lnTo>
                    <a:pt x="33" y="127"/>
                  </a:lnTo>
                  <a:lnTo>
                    <a:pt x="36" y="127"/>
                  </a:lnTo>
                  <a:lnTo>
                    <a:pt x="36" y="125"/>
                  </a:lnTo>
                  <a:lnTo>
                    <a:pt x="43" y="120"/>
                  </a:lnTo>
                  <a:lnTo>
                    <a:pt x="43" y="118"/>
                  </a:lnTo>
                  <a:lnTo>
                    <a:pt x="43" y="116"/>
                  </a:lnTo>
                  <a:lnTo>
                    <a:pt x="48" y="113"/>
                  </a:lnTo>
                  <a:lnTo>
                    <a:pt x="50" y="111"/>
                  </a:lnTo>
                  <a:lnTo>
                    <a:pt x="52" y="111"/>
                  </a:lnTo>
                  <a:lnTo>
                    <a:pt x="52" y="106"/>
                  </a:lnTo>
                  <a:lnTo>
                    <a:pt x="55" y="106"/>
                  </a:lnTo>
                  <a:lnTo>
                    <a:pt x="55" y="104"/>
                  </a:lnTo>
                  <a:lnTo>
                    <a:pt x="52" y="104"/>
                  </a:lnTo>
                  <a:lnTo>
                    <a:pt x="52" y="101"/>
                  </a:lnTo>
                  <a:lnTo>
                    <a:pt x="55" y="99"/>
                  </a:lnTo>
                  <a:lnTo>
                    <a:pt x="57" y="99"/>
                  </a:lnTo>
                  <a:lnTo>
                    <a:pt x="59" y="97"/>
                  </a:lnTo>
                  <a:lnTo>
                    <a:pt x="59" y="92"/>
                  </a:lnTo>
                  <a:lnTo>
                    <a:pt x="67" y="82"/>
                  </a:lnTo>
                  <a:lnTo>
                    <a:pt x="69" y="82"/>
                  </a:lnTo>
                  <a:lnTo>
                    <a:pt x="69" y="82"/>
                  </a:lnTo>
                  <a:lnTo>
                    <a:pt x="71" y="82"/>
                  </a:lnTo>
                  <a:lnTo>
                    <a:pt x="71" y="7"/>
                  </a:lnTo>
                  <a:lnTo>
                    <a:pt x="69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35" name="Rectangle 1040"/>
            <p:cNvSpPr>
              <a:spLocks noChangeArrowheads="1"/>
            </p:cNvSpPr>
            <p:nvPr/>
          </p:nvSpPr>
          <p:spPr bwMode="auto">
            <a:xfrm>
              <a:off x="2864759" y="3554526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36" name="Freeform 1041"/>
            <p:cNvSpPr>
              <a:spLocks/>
            </p:cNvSpPr>
            <p:nvPr/>
          </p:nvSpPr>
          <p:spPr bwMode="auto">
            <a:xfrm>
              <a:off x="2864759" y="3554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37" name="Freeform 1042"/>
            <p:cNvSpPr>
              <a:spLocks/>
            </p:cNvSpPr>
            <p:nvPr/>
          </p:nvSpPr>
          <p:spPr bwMode="auto">
            <a:xfrm>
              <a:off x="2850472" y="3554526"/>
              <a:ext cx="14288" cy="30163"/>
            </a:xfrm>
            <a:custGeom>
              <a:avLst/>
              <a:gdLst>
                <a:gd name="T0" fmla="*/ 7 w 9"/>
                <a:gd name="T1" fmla="*/ 3 h 19"/>
                <a:gd name="T2" fmla="*/ 2 w 9"/>
                <a:gd name="T3" fmla="*/ 8 h 19"/>
                <a:gd name="T4" fmla="*/ 2 w 9"/>
                <a:gd name="T5" fmla="*/ 8 h 19"/>
                <a:gd name="T6" fmla="*/ 0 w 9"/>
                <a:gd name="T7" fmla="*/ 15 h 19"/>
                <a:gd name="T8" fmla="*/ 0 w 9"/>
                <a:gd name="T9" fmla="*/ 15 h 19"/>
                <a:gd name="T10" fmla="*/ 2 w 9"/>
                <a:gd name="T11" fmla="*/ 15 h 19"/>
                <a:gd name="T12" fmla="*/ 2 w 9"/>
                <a:gd name="T13" fmla="*/ 17 h 19"/>
                <a:gd name="T14" fmla="*/ 2 w 9"/>
                <a:gd name="T15" fmla="*/ 17 h 19"/>
                <a:gd name="T16" fmla="*/ 0 w 9"/>
                <a:gd name="T17" fmla="*/ 17 h 19"/>
                <a:gd name="T18" fmla="*/ 0 w 9"/>
                <a:gd name="T19" fmla="*/ 19 h 19"/>
                <a:gd name="T20" fmla="*/ 2 w 9"/>
                <a:gd name="T21" fmla="*/ 19 h 19"/>
                <a:gd name="T22" fmla="*/ 7 w 9"/>
                <a:gd name="T23" fmla="*/ 17 h 19"/>
                <a:gd name="T24" fmla="*/ 9 w 9"/>
                <a:gd name="T25" fmla="*/ 12 h 19"/>
                <a:gd name="T26" fmla="*/ 9 w 9"/>
                <a:gd name="T27" fmla="*/ 0 h 19"/>
                <a:gd name="T28" fmla="*/ 9 w 9"/>
                <a:gd name="T29" fmla="*/ 3 h 19"/>
                <a:gd name="T30" fmla="*/ 7 w 9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9">
                  <a:moveTo>
                    <a:pt x="7" y="3"/>
                  </a:moveTo>
                  <a:lnTo>
                    <a:pt x="2" y="8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9" y="0"/>
                  </a:lnTo>
                  <a:lnTo>
                    <a:pt x="9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38" name="Freeform 1043"/>
            <p:cNvSpPr>
              <a:spLocks/>
            </p:cNvSpPr>
            <p:nvPr/>
          </p:nvSpPr>
          <p:spPr bwMode="auto">
            <a:xfrm>
              <a:off x="2850472" y="3554526"/>
              <a:ext cx="14288" cy="30163"/>
            </a:xfrm>
            <a:custGeom>
              <a:avLst/>
              <a:gdLst>
                <a:gd name="T0" fmla="*/ 7 w 9"/>
                <a:gd name="T1" fmla="*/ 3 h 19"/>
                <a:gd name="T2" fmla="*/ 2 w 9"/>
                <a:gd name="T3" fmla="*/ 8 h 19"/>
                <a:gd name="T4" fmla="*/ 2 w 9"/>
                <a:gd name="T5" fmla="*/ 8 h 19"/>
                <a:gd name="T6" fmla="*/ 0 w 9"/>
                <a:gd name="T7" fmla="*/ 15 h 19"/>
                <a:gd name="T8" fmla="*/ 0 w 9"/>
                <a:gd name="T9" fmla="*/ 15 h 19"/>
                <a:gd name="T10" fmla="*/ 2 w 9"/>
                <a:gd name="T11" fmla="*/ 15 h 19"/>
                <a:gd name="T12" fmla="*/ 2 w 9"/>
                <a:gd name="T13" fmla="*/ 17 h 19"/>
                <a:gd name="T14" fmla="*/ 2 w 9"/>
                <a:gd name="T15" fmla="*/ 17 h 19"/>
                <a:gd name="T16" fmla="*/ 0 w 9"/>
                <a:gd name="T17" fmla="*/ 17 h 19"/>
                <a:gd name="T18" fmla="*/ 0 w 9"/>
                <a:gd name="T19" fmla="*/ 19 h 19"/>
                <a:gd name="T20" fmla="*/ 2 w 9"/>
                <a:gd name="T21" fmla="*/ 19 h 19"/>
                <a:gd name="T22" fmla="*/ 7 w 9"/>
                <a:gd name="T23" fmla="*/ 17 h 19"/>
                <a:gd name="T24" fmla="*/ 9 w 9"/>
                <a:gd name="T25" fmla="*/ 12 h 19"/>
                <a:gd name="T26" fmla="*/ 9 w 9"/>
                <a:gd name="T27" fmla="*/ 0 h 19"/>
                <a:gd name="T28" fmla="*/ 9 w 9"/>
                <a:gd name="T29" fmla="*/ 3 h 19"/>
                <a:gd name="T30" fmla="*/ 7 w 9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9">
                  <a:moveTo>
                    <a:pt x="7" y="3"/>
                  </a:moveTo>
                  <a:lnTo>
                    <a:pt x="2" y="8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9" y="0"/>
                  </a:lnTo>
                  <a:lnTo>
                    <a:pt x="9" y="3"/>
                  </a:lnTo>
                  <a:lnTo>
                    <a:pt x="7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39" name="Freeform 1044"/>
            <p:cNvSpPr>
              <a:spLocks/>
            </p:cNvSpPr>
            <p:nvPr/>
          </p:nvSpPr>
          <p:spPr bwMode="auto">
            <a:xfrm>
              <a:off x="1478872" y="3878376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40" name="Freeform 1045"/>
            <p:cNvSpPr>
              <a:spLocks/>
            </p:cNvSpPr>
            <p:nvPr/>
          </p:nvSpPr>
          <p:spPr bwMode="auto">
            <a:xfrm>
              <a:off x="1482047" y="3881551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3 h 3"/>
                <a:gd name="T4" fmla="*/ 2 w 2"/>
                <a:gd name="T5" fmla="*/ 3 h 3"/>
                <a:gd name="T6" fmla="*/ 2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41" name="Freeform 1046"/>
            <p:cNvSpPr>
              <a:spLocks/>
            </p:cNvSpPr>
            <p:nvPr/>
          </p:nvSpPr>
          <p:spPr bwMode="auto">
            <a:xfrm>
              <a:off x="1489984" y="38815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42" name="Freeform 1047"/>
            <p:cNvSpPr>
              <a:spLocks/>
            </p:cNvSpPr>
            <p:nvPr/>
          </p:nvSpPr>
          <p:spPr bwMode="auto">
            <a:xfrm>
              <a:off x="1493159" y="3878376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43" name="Rectangle 1048"/>
            <p:cNvSpPr>
              <a:spLocks noChangeArrowheads="1"/>
            </p:cNvSpPr>
            <p:nvPr/>
          </p:nvSpPr>
          <p:spPr bwMode="auto">
            <a:xfrm>
              <a:off x="1496334" y="3878376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44" name="Freeform 1049"/>
            <p:cNvSpPr>
              <a:spLocks/>
            </p:cNvSpPr>
            <p:nvPr/>
          </p:nvSpPr>
          <p:spPr bwMode="auto">
            <a:xfrm>
              <a:off x="1443947" y="3960926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3 w 3"/>
                <a:gd name="T7" fmla="*/ 0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45" name="Freeform 1050"/>
            <p:cNvSpPr>
              <a:spLocks/>
            </p:cNvSpPr>
            <p:nvPr/>
          </p:nvSpPr>
          <p:spPr bwMode="auto">
            <a:xfrm>
              <a:off x="1451884" y="3972038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0 h 3"/>
                <a:gd name="T6" fmla="*/ 0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46" name="Freeform 1051"/>
            <p:cNvSpPr>
              <a:spLocks/>
            </p:cNvSpPr>
            <p:nvPr/>
          </p:nvSpPr>
          <p:spPr bwMode="auto">
            <a:xfrm>
              <a:off x="1443947" y="3976801"/>
              <a:ext cx="4763" cy="0"/>
            </a:xfrm>
            <a:custGeom>
              <a:avLst/>
              <a:gdLst>
                <a:gd name="T0" fmla="*/ 0 w 3"/>
                <a:gd name="T1" fmla="*/ 3 w 3"/>
                <a:gd name="T2" fmla="*/ 3 w 3"/>
                <a:gd name="T3" fmla="*/ 3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47" name="Freeform 1053"/>
            <p:cNvSpPr>
              <a:spLocks/>
            </p:cNvSpPr>
            <p:nvPr/>
          </p:nvSpPr>
          <p:spPr bwMode="auto">
            <a:xfrm>
              <a:off x="1418547" y="452131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48" name="Freeform 1054"/>
            <p:cNvSpPr>
              <a:spLocks/>
            </p:cNvSpPr>
            <p:nvPr/>
          </p:nvSpPr>
          <p:spPr bwMode="auto">
            <a:xfrm>
              <a:off x="1421722" y="4513376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49" name="Freeform 1055"/>
            <p:cNvSpPr>
              <a:spLocks/>
            </p:cNvSpPr>
            <p:nvPr/>
          </p:nvSpPr>
          <p:spPr bwMode="auto">
            <a:xfrm>
              <a:off x="1424897" y="4521313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0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50" name="Freeform 1056"/>
            <p:cNvSpPr>
              <a:spLocks/>
            </p:cNvSpPr>
            <p:nvPr/>
          </p:nvSpPr>
          <p:spPr bwMode="auto">
            <a:xfrm>
              <a:off x="1429659" y="45244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51" name="Rectangle 1057"/>
            <p:cNvSpPr>
              <a:spLocks noChangeArrowheads="1"/>
            </p:cNvSpPr>
            <p:nvPr/>
          </p:nvSpPr>
          <p:spPr bwMode="auto">
            <a:xfrm>
              <a:off x="1429659" y="4532426"/>
              <a:ext cx="3175" cy="3175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52" name="Freeform 1058"/>
            <p:cNvSpPr>
              <a:spLocks/>
            </p:cNvSpPr>
            <p:nvPr/>
          </p:nvSpPr>
          <p:spPr bwMode="auto">
            <a:xfrm>
              <a:off x="1429659" y="4540363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53" name="Rectangle 1059"/>
            <p:cNvSpPr>
              <a:spLocks noChangeArrowheads="1"/>
            </p:cNvSpPr>
            <p:nvPr/>
          </p:nvSpPr>
          <p:spPr bwMode="auto">
            <a:xfrm>
              <a:off x="1429659" y="4546713"/>
              <a:ext cx="3175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54" name="Freeform 1060"/>
            <p:cNvSpPr>
              <a:spLocks/>
            </p:cNvSpPr>
            <p:nvPr/>
          </p:nvSpPr>
          <p:spPr bwMode="auto">
            <a:xfrm>
              <a:off x="1424897" y="4551476"/>
              <a:ext cx="4763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3 w 3"/>
                <a:gd name="T4" fmla="*/ 3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55" name="Rectangle 1061"/>
            <p:cNvSpPr>
              <a:spLocks noChangeArrowheads="1"/>
            </p:cNvSpPr>
            <p:nvPr/>
          </p:nvSpPr>
          <p:spPr bwMode="auto">
            <a:xfrm>
              <a:off x="1424897" y="4551476"/>
              <a:ext cx="1588" cy="3175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56" name="Freeform 1062"/>
            <p:cNvSpPr>
              <a:spLocks/>
            </p:cNvSpPr>
            <p:nvPr/>
          </p:nvSpPr>
          <p:spPr bwMode="auto">
            <a:xfrm>
              <a:off x="647022" y="3941876"/>
              <a:ext cx="4763" cy="7938"/>
            </a:xfrm>
            <a:custGeom>
              <a:avLst/>
              <a:gdLst>
                <a:gd name="T0" fmla="*/ 3 w 3"/>
                <a:gd name="T1" fmla="*/ 3 h 5"/>
                <a:gd name="T2" fmla="*/ 0 w 3"/>
                <a:gd name="T3" fmla="*/ 0 h 5"/>
                <a:gd name="T4" fmla="*/ 0 w 3"/>
                <a:gd name="T5" fmla="*/ 0 h 5"/>
                <a:gd name="T6" fmla="*/ 0 w 3"/>
                <a:gd name="T7" fmla="*/ 3 h 5"/>
                <a:gd name="T8" fmla="*/ 0 w 3"/>
                <a:gd name="T9" fmla="*/ 5 h 5"/>
                <a:gd name="T10" fmla="*/ 0 w 3"/>
                <a:gd name="T11" fmla="*/ 5 h 5"/>
                <a:gd name="T12" fmla="*/ 3 w 3"/>
                <a:gd name="T13" fmla="*/ 3 h 5"/>
                <a:gd name="T14" fmla="*/ 3 w 3"/>
                <a:gd name="T15" fmla="*/ 3 h 5"/>
                <a:gd name="T16" fmla="*/ 3 w 3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57" name="Freeform 1063"/>
            <p:cNvSpPr>
              <a:spLocks/>
            </p:cNvSpPr>
            <p:nvPr/>
          </p:nvSpPr>
          <p:spPr bwMode="auto">
            <a:xfrm>
              <a:off x="643847" y="39387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58" name="Rectangle 1064"/>
            <p:cNvSpPr>
              <a:spLocks noChangeArrowheads="1"/>
            </p:cNvSpPr>
            <p:nvPr/>
          </p:nvSpPr>
          <p:spPr bwMode="auto">
            <a:xfrm>
              <a:off x="640672" y="3933938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59" name="Freeform 1065"/>
            <p:cNvSpPr>
              <a:spLocks/>
            </p:cNvSpPr>
            <p:nvPr/>
          </p:nvSpPr>
          <p:spPr bwMode="auto">
            <a:xfrm>
              <a:off x="632734" y="3933938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60" name="Freeform 1066"/>
            <p:cNvSpPr>
              <a:spLocks/>
            </p:cNvSpPr>
            <p:nvPr/>
          </p:nvSpPr>
          <p:spPr bwMode="auto">
            <a:xfrm>
              <a:off x="624797" y="392758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61" name="Rectangle 1067"/>
            <p:cNvSpPr>
              <a:spLocks noChangeArrowheads="1"/>
            </p:cNvSpPr>
            <p:nvPr/>
          </p:nvSpPr>
          <p:spPr bwMode="auto">
            <a:xfrm>
              <a:off x="572409" y="3908538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62" name="Freeform 1068"/>
            <p:cNvSpPr>
              <a:spLocks/>
            </p:cNvSpPr>
            <p:nvPr/>
          </p:nvSpPr>
          <p:spPr bwMode="auto">
            <a:xfrm>
              <a:off x="1166134" y="4505438"/>
              <a:ext cx="11113" cy="4763"/>
            </a:xfrm>
            <a:custGeom>
              <a:avLst/>
              <a:gdLst>
                <a:gd name="T0" fmla="*/ 2 w 7"/>
                <a:gd name="T1" fmla="*/ 0 h 3"/>
                <a:gd name="T2" fmla="*/ 0 w 7"/>
                <a:gd name="T3" fmla="*/ 0 h 3"/>
                <a:gd name="T4" fmla="*/ 0 w 7"/>
                <a:gd name="T5" fmla="*/ 0 h 3"/>
                <a:gd name="T6" fmla="*/ 0 w 7"/>
                <a:gd name="T7" fmla="*/ 0 h 3"/>
                <a:gd name="T8" fmla="*/ 2 w 7"/>
                <a:gd name="T9" fmla="*/ 0 h 3"/>
                <a:gd name="T10" fmla="*/ 5 w 7"/>
                <a:gd name="T11" fmla="*/ 3 h 3"/>
                <a:gd name="T12" fmla="*/ 5 w 7"/>
                <a:gd name="T13" fmla="*/ 3 h 3"/>
                <a:gd name="T14" fmla="*/ 7 w 7"/>
                <a:gd name="T15" fmla="*/ 3 h 3"/>
                <a:gd name="T16" fmla="*/ 7 w 7"/>
                <a:gd name="T17" fmla="*/ 3 h 3"/>
                <a:gd name="T18" fmla="*/ 5 w 7"/>
                <a:gd name="T19" fmla="*/ 0 h 3"/>
                <a:gd name="T20" fmla="*/ 2 w 7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3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63" name="Freeform 1069"/>
            <p:cNvSpPr>
              <a:spLocks/>
            </p:cNvSpPr>
            <p:nvPr/>
          </p:nvSpPr>
          <p:spPr bwMode="auto">
            <a:xfrm>
              <a:off x="1177247" y="4505438"/>
              <a:ext cx="7938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5 w 5"/>
                <a:gd name="T5" fmla="*/ 2 w 5"/>
                <a:gd name="T6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64" name="Freeform 1070"/>
            <p:cNvSpPr>
              <a:spLocks/>
            </p:cNvSpPr>
            <p:nvPr/>
          </p:nvSpPr>
          <p:spPr bwMode="auto">
            <a:xfrm>
              <a:off x="1177247" y="4510201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65" name="Freeform 1071"/>
            <p:cNvSpPr>
              <a:spLocks/>
            </p:cNvSpPr>
            <p:nvPr/>
          </p:nvSpPr>
          <p:spPr bwMode="auto">
            <a:xfrm>
              <a:off x="1196297" y="4502263"/>
              <a:ext cx="7938" cy="0"/>
            </a:xfrm>
            <a:custGeom>
              <a:avLst/>
              <a:gdLst>
                <a:gd name="T0" fmla="*/ 2 w 5"/>
                <a:gd name="T1" fmla="*/ 0 w 5"/>
                <a:gd name="T2" fmla="*/ 0 w 5"/>
                <a:gd name="T3" fmla="*/ 5 w 5"/>
                <a:gd name="T4" fmla="*/ 5 w 5"/>
                <a:gd name="T5" fmla="*/ 2 w 5"/>
                <a:gd name="T6" fmla="*/ 2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66" name="Freeform 1072"/>
            <p:cNvSpPr>
              <a:spLocks/>
            </p:cNvSpPr>
            <p:nvPr/>
          </p:nvSpPr>
          <p:spPr bwMode="auto">
            <a:xfrm>
              <a:off x="1162959" y="4491151"/>
              <a:ext cx="0" cy="7938"/>
            </a:xfrm>
            <a:custGeom>
              <a:avLst/>
              <a:gdLst>
                <a:gd name="T0" fmla="*/ 2 h 5"/>
                <a:gd name="T1" fmla="*/ 0 h 5"/>
                <a:gd name="T2" fmla="*/ 2 h 5"/>
                <a:gd name="T3" fmla="*/ 5 h 5"/>
                <a:gd name="T4" fmla="*/ 5 h 5"/>
                <a:gd name="T5" fmla="*/ 2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5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67" name="Freeform 1073"/>
            <p:cNvSpPr>
              <a:spLocks/>
            </p:cNvSpPr>
            <p:nvPr/>
          </p:nvSpPr>
          <p:spPr bwMode="auto">
            <a:xfrm>
              <a:off x="1158197" y="4494326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68" name="Freeform 1074"/>
            <p:cNvSpPr>
              <a:spLocks/>
            </p:cNvSpPr>
            <p:nvPr/>
          </p:nvSpPr>
          <p:spPr bwMode="auto">
            <a:xfrm>
              <a:off x="1155022" y="4494326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0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69" name="Freeform 1075"/>
            <p:cNvSpPr>
              <a:spLocks/>
            </p:cNvSpPr>
            <p:nvPr/>
          </p:nvSpPr>
          <p:spPr bwMode="auto">
            <a:xfrm>
              <a:off x="1155022" y="4494326"/>
              <a:ext cx="0" cy="4763"/>
            </a:xfrm>
            <a:custGeom>
              <a:avLst/>
              <a:gdLst>
                <a:gd name="T0" fmla="*/ 3 h 3"/>
                <a:gd name="T1" fmla="*/ 3 h 3"/>
                <a:gd name="T2" fmla="*/ 0 h 3"/>
                <a:gd name="T3" fmla="*/ 0 h 3"/>
                <a:gd name="T4" fmla="*/ 0 h 3"/>
                <a:gd name="T5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70" name="Freeform 1076"/>
            <p:cNvSpPr>
              <a:spLocks/>
            </p:cNvSpPr>
            <p:nvPr/>
          </p:nvSpPr>
          <p:spPr bwMode="auto">
            <a:xfrm>
              <a:off x="1143909" y="4491151"/>
              <a:ext cx="7938" cy="7938"/>
            </a:xfrm>
            <a:custGeom>
              <a:avLst/>
              <a:gdLst>
                <a:gd name="T0" fmla="*/ 5 w 5"/>
                <a:gd name="T1" fmla="*/ 2 h 5"/>
                <a:gd name="T2" fmla="*/ 2 w 5"/>
                <a:gd name="T3" fmla="*/ 0 h 5"/>
                <a:gd name="T4" fmla="*/ 0 w 5"/>
                <a:gd name="T5" fmla="*/ 0 h 5"/>
                <a:gd name="T6" fmla="*/ 0 w 5"/>
                <a:gd name="T7" fmla="*/ 2 h 5"/>
                <a:gd name="T8" fmla="*/ 2 w 5"/>
                <a:gd name="T9" fmla="*/ 2 h 5"/>
                <a:gd name="T10" fmla="*/ 5 w 5"/>
                <a:gd name="T11" fmla="*/ 5 h 5"/>
                <a:gd name="T12" fmla="*/ 5 w 5"/>
                <a:gd name="T13" fmla="*/ 2 h 5"/>
                <a:gd name="T14" fmla="*/ 5 w 5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5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71" name="Freeform 1077"/>
            <p:cNvSpPr>
              <a:spLocks/>
            </p:cNvSpPr>
            <p:nvPr/>
          </p:nvSpPr>
          <p:spPr bwMode="auto">
            <a:xfrm>
              <a:off x="1135972" y="4483213"/>
              <a:ext cx="7938" cy="7938"/>
            </a:xfrm>
            <a:custGeom>
              <a:avLst/>
              <a:gdLst>
                <a:gd name="T0" fmla="*/ 5 w 5"/>
                <a:gd name="T1" fmla="*/ 2 h 5"/>
                <a:gd name="T2" fmla="*/ 0 w 5"/>
                <a:gd name="T3" fmla="*/ 0 h 5"/>
                <a:gd name="T4" fmla="*/ 0 w 5"/>
                <a:gd name="T5" fmla="*/ 0 h 5"/>
                <a:gd name="T6" fmla="*/ 0 w 5"/>
                <a:gd name="T7" fmla="*/ 0 h 5"/>
                <a:gd name="T8" fmla="*/ 2 w 5"/>
                <a:gd name="T9" fmla="*/ 2 h 5"/>
                <a:gd name="T10" fmla="*/ 5 w 5"/>
                <a:gd name="T11" fmla="*/ 5 h 5"/>
                <a:gd name="T12" fmla="*/ 5 w 5"/>
                <a:gd name="T13" fmla="*/ 5 h 5"/>
                <a:gd name="T14" fmla="*/ 5 w 5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72" name="Freeform 1078"/>
            <p:cNvSpPr>
              <a:spLocks/>
            </p:cNvSpPr>
            <p:nvPr/>
          </p:nvSpPr>
          <p:spPr bwMode="auto">
            <a:xfrm>
              <a:off x="1147084" y="4483213"/>
              <a:ext cx="7938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3 w 5"/>
                <a:gd name="T5" fmla="*/ 0 h 2"/>
                <a:gd name="T6" fmla="*/ 0 w 5"/>
                <a:gd name="T7" fmla="*/ 0 h 2"/>
                <a:gd name="T8" fmla="*/ 0 w 5"/>
                <a:gd name="T9" fmla="*/ 2 h 2"/>
                <a:gd name="T10" fmla="*/ 3 w 5"/>
                <a:gd name="T11" fmla="*/ 0 h 2"/>
                <a:gd name="T12" fmla="*/ 5 w 5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73" name="Freeform 1079"/>
            <p:cNvSpPr>
              <a:spLocks/>
            </p:cNvSpPr>
            <p:nvPr/>
          </p:nvSpPr>
          <p:spPr bwMode="auto">
            <a:xfrm>
              <a:off x="1139147" y="4472101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74" name="Freeform 1080"/>
            <p:cNvSpPr>
              <a:spLocks/>
            </p:cNvSpPr>
            <p:nvPr/>
          </p:nvSpPr>
          <p:spPr bwMode="auto">
            <a:xfrm>
              <a:off x="1135972" y="4475276"/>
              <a:ext cx="0" cy="4763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0 h 3"/>
                <a:gd name="T4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75" name="Rectangle 1081"/>
            <p:cNvSpPr>
              <a:spLocks noChangeArrowheads="1"/>
            </p:cNvSpPr>
            <p:nvPr/>
          </p:nvSpPr>
          <p:spPr bwMode="auto">
            <a:xfrm>
              <a:off x="1139147" y="4480038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76" name="Freeform 1082"/>
            <p:cNvSpPr>
              <a:spLocks/>
            </p:cNvSpPr>
            <p:nvPr/>
          </p:nvSpPr>
          <p:spPr bwMode="auto">
            <a:xfrm>
              <a:off x="1132797" y="4468926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77" name="Freeform 1083"/>
            <p:cNvSpPr>
              <a:spLocks/>
            </p:cNvSpPr>
            <p:nvPr/>
          </p:nvSpPr>
          <p:spPr bwMode="auto">
            <a:xfrm>
              <a:off x="1135972" y="4464163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0 w 2"/>
                <a:gd name="T7" fmla="*/ 3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78" name="Freeform 1084"/>
            <p:cNvSpPr>
              <a:spLocks/>
            </p:cNvSpPr>
            <p:nvPr/>
          </p:nvSpPr>
          <p:spPr bwMode="auto">
            <a:xfrm>
              <a:off x="1132797" y="4445113"/>
              <a:ext cx="3175" cy="12700"/>
            </a:xfrm>
            <a:custGeom>
              <a:avLst/>
              <a:gdLst>
                <a:gd name="T0" fmla="*/ 2 w 2"/>
                <a:gd name="T1" fmla="*/ 3 h 8"/>
                <a:gd name="T2" fmla="*/ 0 w 2"/>
                <a:gd name="T3" fmla="*/ 3 h 8"/>
                <a:gd name="T4" fmla="*/ 0 w 2"/>
                <a:gd name="T5" fmla="*/ 5 h 8"/>
                <a:gd name="T6" fmla="*/ 2 w 2"/>
                <a:gd name="T7" fmla="*/ 5 h 8"/>
                <a:gd name="T8" fmla="*/ 2 w 2"/>
                <a:gd name="T9" fmla="*/ 8 h 8"/>
                <a:gd name="T10" fmla="*/ 2 w 2"/>
                <a:gd name="T11" fmla="*/ 5 h 8"/>
                <a:gd name="T12" fmla="*/ 2 w 2"/>
                <a:gd name="T13" fmla="*/ 3 h 8"/>
                <a:gd name="T14" fmla="*/ 2 w 2"/>
                <a:gd name="T15" fmla="*/ 0 h 8"/>
                <a:gd name="T16" fmla="*/ 2 w 2"/>
                <a:gd name="T17" fmla="*/ 0 h 8"/>
                <a:gd name="T18" fmla="*/ 2 w 2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8">
                  <a:moveTo>
                    <a:pt x="2" y="3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79" name="Rectangle 1085"/>
            <p:cNvSpPr>
              <a:spLocks noChangeArrowheads="1"/>
            </p:cNvSpPr>
            <p:nvPr/>
          </p:nvSpPr>
          <p:spPr bwMode="auto">
            <a:xfrm>
              <a:off x="1135972" y="4460988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80" name="Freeform 1086"/>
            <p:cNvSpPr>
              <a:spLocks/>
            </p:cNvSpPr>
            <p:nvPr/>
          </p:nvSpPr>
          <p:spPr bwMode="auto">
            <a:xfrm>
              <a:off x="1132797" y="4457813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81" name="Freeform 1087"/>
            <p:cNvSpPr>
              <a:spLocks/>
            </p:cNvSpPr>
            <p:nvPr/>
          </p:nvSpPr>
          <p:spPr bwMode="auto">
            <a:xfrm>
              <a:off x="1132797" y="4460988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82" name="Rectangle 1088"/>
            <p:cNvSpPr>
              <a:spLocks noChangeArrowheads="1"/>
            </p:cNvSpPr>
            <p:nvPr/>
          </p:nvSpPr>
          <p:spPr bwMode="auto">
            <a:xfrm>
              <a:off x="1135972" y="4438763"/>
              <a:ext cx="1588" cy="3175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83" name="Freeform 1089"/>
            <p:cNvSpPr>
              <a:spLocks/>
            </p:cNvSpPr>
            <p:nvPr/>
          </p:nvSpPr>
          <p:spPr bwMode="auto">
            <a:xfrm>
              <a:off x="1132797" y="443876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0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84" name="Rectangle 1090"/>
            <p:cNvSpPr>
              <a:spLocks noChangeArrowheads="1"/>
            </p:cNvSpPr>
            <p:nvPr/>
          </p:nvSpPr>
          <p:spPr bwMode="auto">
            <a:xfrm>
              <a:off x="1132797" y="4453051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85" name="Freeform 1091"/>
            <p:cNvSpPr>
              <a:spLocks/>
            </p:cNvSpPr>
            <p:nvPr/>
          </p:nvSpPr>
          <p:spPr bwMode="auto">
            <a:xfrm>
              <a:off x="1223284" y="4468926"/>
              <a:ext cx="6350" cy="6350"/>
            </a:xfrm>
            <a:custGeom>
              <a:avLst/>
              <a:gdLst>
                <a:gd name="T0" fmla="*/ 2 w 4"/>
                <a:gd name="T1" fmla="*/ 2 h 4"/>
                <a:gd name="T2" fmla="*/ 2 w 4"/>
                <a:gd name="T3" fmla="*/ 2 h 4"/>
                <a:gd name="T4" fmla="*/ 0 w 4"/>
                <a:gd name="T5" fmla="*/ 4 h 4"/>
                <a:gd name="T6" fmla="*/ 0 w 4"/>
                <a:gd name="T7" fmla="*/ 4 h 4"/>
                <a:gd name="T8" fmla="*/ 0 w 4"/>
                <a:gd name="T9" fmla="*/ 4 h 4"/>
                <a:gd name="T10" fmla="*/ 2 w 4"/>
                <a:gd name="T11" fmla="*/ 2 h 4"/>
                <a:gd name="T12" fmla="*/ 4 w 4"/>
                <a:gd name="T13" fmla="*/ 2 h 4"/>
                <a:gd name="T14" fmla="*/ 4 w 4"/>
                <a:gd name="T15" fmla="*/ 0 h 4"/>
                <a:gd name="T16" fmla="*/ 2 w 4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86" name="Freeform 1092"/>
            <p:cNvSpPr>
              <a:spLocks/>
            </p:cNvSpPr>
            <p:nvPr/>
          </p:nvSpPr>
          <p:spPr bwMode="auto">
            <a:xfrm>
              <a:off x="1229634" y="4472101"/>
              <a:ext cx="7938" cy="7938"/>
            </a:xfrm>
            <a:custGeom>
              <a:avLst/>
              <a:gdLst>
                <a:gd name="T0" fmla="*/ 3 w 5"/>
                <a:gd name="T1" fmla="*/ 0 h 5"/>
                <a:gd name="T2" fmla="*/ 3 w 5"/>
                <a:gd name="T3" fmla="*/ 0 h 5"/>
                <a:gd name="T4" fmla="*/ 0 w 5"/>
                <a:gd name="T5" fmla="*/ 0 h 5"/>
                <a:gd name="T6" fmla="*/ 0 w 5"/>
                <a:gd name="T7" fmla="*/ 2 h 5"/>
                <a:gd name="T8" fmla="*/ 0 w 5"/>
                <a:gd name="T9" fmla="*/ 5 h 5"/>
                <a:gd name="T10" fmla="*/ 3 w 5"/>
                <a:gd name="T11" fmla="*/ 2 h 5"/>
                <a:gd name="T12" fmla="*/ 3 w 5"/>
                <a:gd name="T13" fmla="*/ 0 h 5"/>
                <a:gd name="T14" fmla="*/ 5 w 5"/>
                <a:gd name="T15" fmla="*/ 0 h 5"/>
                <a:gd name="T16" fmla="*/ 5 w 5"/>
                <a:gd name="T17" fmla="*/ 0 h 5"/>
                <a:gd name="T18" fmla="*/ 3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2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87" name="Freeform 1093"/>
            <p:cNvSpPr>
              <a:spLocks/>
            </p:cNvSpPr>
            <p:nvPr/>
          </p:nvSpPr>
          <p:spPr bwMode="auto">
            <a:xfrm>
              <a:off x="1135972" y="4414951"/>
              <a:ext cx="3175" cy="4763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88" name="Freeform 1094"/>
            <p:cNvSpPr>
              <a:spLocks/>
            </p:cNvSpPr>
            <p:nvPr/>
          </p:nvSpPr>
          <p:spPr bwMode="auto">
            <a:xfrm>
              <a:off x="1139147" y="4411776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89" name="Freeform 1095"/>
            <p:cNvSpPr>
              <a:spLocks/>
            </p:cNvSpPr>
            <p:nvPr/>
          </p:nvSpPr>
          <p:spPr bwMode="auto">
            <a:xfrm>
              <a:off x="1143909" y="4411776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90" name="Freeform 1096"/>
            <p:cNvSpPr>
              <a:spLocks/>
            </p:cNvSpPr>
            <p:nvPr/>
          </p:nvSpPr>
          <p:spPr bwMode="auto">
            <a:xfrm>
              <a:off x="1139147" y="4386376"/>
              <a:ext cx="4763" cy="14288"/>
            </a:xfrm>
            <a:custGeom>
              <a:avLst/>
              <a:gdLst>
                <a:gd name="T0" fmla="*/ 0 w 3"/>
                <a:gd name="T1" fmla="*/ 0 h 9"/>
                <a:gd name="T2" fmla="*/ 0 w 3"/>
                <a:gd name="T3" fmla="*/ 2 h 9"/>
                <a:gd name="T4" fmla="*/ 0 w 3"/>
                <a:gd name="T5" fmla="*/ 7 h 9"/>
                <a:gd name="T6" fmla="*/ 3 w 3"/>
                <a:gd name="T7" fmla="*/ 9 h 9"/>
                <a:gd name="T8" fmla="*/ 3 w 3"/>
                <a:gd name="T9" fmla="*/ 7 h 9"/>
                <a:gd name="T10" fmla="*/ 3 w 3"/>
                <a:gd name="T11" fmla="*/ 4 h 9"/>
                <a:gd name="T12" fmla="*/ 3 w 3"/>
                <a:gd name="T13" fmla="*/ 2 h 9"/>
                <a:gd name="T14" fmla="*/ 0 w 3"/>
                <a:gd name="T15" fmla="*/ 0 h 9"/>
                <a:gd name="T16" fmla="*/ 0 w 3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0" y="0"/>
                  </a:moveTo>
                  <a:lnTo>
                    <a:pt x="0" y="2"/>
                  </a:lnTo>
                  <a:lnTo>
                    <a:pt x="0" y="7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4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91" name="Freeform 1097"/>
            <p:cNvSpPr>
              <a:spLocks/>
            </p:cNvSpPr>
            <p:nvPr/>
          </p:nvSpPr>
          <p:spPr bwMode="auto">
            <a:xfrm>
              <a:off x="605747" y="3476738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3 w 3"/>
                <a:gd name="T5" fmla="*/ 0 h 2"/>
                <a:gd name="T6" fmla="*/ 0 w 3"/>
                <a:gd name="T7" fmla="*/ 0 h 2"/>
                <a:gd name="T8" fmla="*/ 0 w 3"/>
                <a:gd name="T9" fmla="*/ 0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92" name="Freeform 1098"/>
            <p:cNvSpPr>
              <a:spLocks/>
            </p:cNvSpPr>
            <p:nvPr/>
          </p:nvSpPr>
          <p:spPr bwMode="auto">
            <a:xfrm>
              <a:off x="812122" y="3683113"/>
              <a:ext cx="34925" cy="22225"/>
            </a:xfrm>
            <a:custGeom>
              <a:avLst/>
              <a:gdLst>
                <a:gd name="T0" fmla="*/ 19 w 22"/>
                <a:gd name="T1" fmla="*/ 14 h 14"/>
                <a:gd name="T2" fmla="*/ 22 w 22"/>
                <a:gd name="T3" fmla="*/ 14 h 14"/>
                <a:gd name="T4" fmla="*/ 19 w 22"/>
                <a:gd name="T5" fmla="*/ 12 h 14"/>
                <a:gd name="T6" fmla="*/ 17 w 22"/>
                <a:gd name="T7" fmla="*/ 9 h 14"/>
                <a:gd name="T8" fmla="*/ 15 w 22"/>
                <a:gd name="T9" fmla="*/ 7 h 14"/>
                <a:gd name="T10" fmla="*/ 15 w 22"/>
                <a:gd name="T11" fmla="*/ 5 h 14"/>
                <a:gd name="T12" fmla="*/ 12 w 22"/>
                <a:gd name="T13" fmla="*/ 5 h 14"/>
                <a:gd name="T14" fmla="*/ 10 w 22"/>
                <a:gd name="T15" fmla="*/ 5 h 14"/>
                <a:gd name="T16" fmla="*/ 5 w 22"/>
                <a:gd name="T17" fmla="*/ 2 h 14"/>
                <a:gd name="T18" fmla="*/ 3 w 22"/>
                <a:gd name="T19" fmla="*/ 0 h 14"/>
                <a:gd name="T20" fmla="*/ 0 w 22"/>
                <a:gd name="T21" fmla="*/ 0 h 14"/>
                <a:gd name="T22" fmla="*/ 0 w 22"/>
                <a:gd name="T23" fmla="*/ 0 h 14"/>
                <a:gd name="T24" fmla="*/ 3 w 22"/>
                <a:gd name="T25" fmla="*/ 5 h 14"/>
                <a:gd name="T26" fmla="*/ 5 w 22"/>
                <a:gd name="T27" fmla="*/ 5 h 14"/>
                <a:gd name="T28" fmla="*/ 5 w 22"/>
                <a:gd name="T29" fmla="*/ 7 h 14"/>
                <a:gd name="T30" fmla="*/ 8 w 22"/>
                <a:gd name="T31" fmla="*/ 7 h 14"/>
                <a:gd name="T32" fmla="*/ 10 w 22"/>
                <a:gd name="T33" fmla="*/ 9 h 14"/>
                <a:gd name="T34" fmla="*/ 12 w 22"/>
                <a:gd name="T35" fmla="*/ 12 h 14"/>
                <a:gd name="T36" fmla="*/ 15 w 22"/>
                <a:gd name="T37" fmla="*/ 14 h 14"/>
                <a:gd name="T38" fmla="*/ 17 w 22"/>
                <a:gd name="T39" fmla="*/ 14 h 14"/>
                <a:gd name="T40" fmla="*/ 19 w 22"/>
                <a:gd name="T4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4">
                  <a:moveTo>
                    <a:pt x="19" y="14"/>
                  </a:moveTo>
                  <a:lnTo>
                    <a:pt x="22" y="14"/>
                  </a:lnTo>
                  <a:lnTo>
                    <a:pt x="19" y="12"/>
                  </a:lnTo>
                  <a:lnTo>
                    <a:pt x="17" y="9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2" y="5"/>
                  </a:lnTo>
                  <a:lnTo>
                    <a:pt x="10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8" y="7"/>
                  </a:lnTo>
                  <a:lnTo>
                    <a:pt x="10" y="9"/>
                  </a:lnTo>
                  <a:lnTo>
                    <a:pt x="12" y="12"/>
                  </a:lnTo>
                  <a:lnTo>
                    <a:pt x="15" y="14"/>
                  </a:lnTo>
                  <a:lnTo>
                    <a:pt x="17" y="14"/>
                  </a:lnTo>
                  <a:lnTo>
                    <a:pt x="19" y="1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93" name="Freeform 1099"/>
            <p:cNvSpPr>
              <a:spLocks/>
            </p:cNvSpPr>
            <p:nvPr/>
          </p:nvSpPr>
          <p:spPr bwMode="auto">
            <a:xfrm>
              <a:off x="786722" y="3645013"/>
              <a:ext cx="7938" cy="11113"/>
            </a:xfrm>
            <a:custGeom>
              <a:avLst/>
              <a:gdLst>
                <a:gd name="T0" fmla="*/ 5 w 5"/>
                <a:gd name="T1" fmla="*/ 5 h 7"/>
                <a:gd name="T2" fmla="*/ 5 w 5"/>
                <a:gd name="T3" fmla="*/ 3 h 7"/>
                <a:gd name="T4" fmla="*/ 2 w 5"/>
                <a:gd name="T5" fmla="*/ 3 h 7"/>
                <a:gd name="T6" fmla="*/ 2 w 5"/>
                <a:gd name="T7" fmla="*/ 3 h 7"/>
                <a:gd name="T8" fmla="*/ 2 w 5"/>
                <a:gd name="T9" fmla="*/ 0 h 7"/>
                <a:gd name="T10" fmla="*/ 0 w 5"/>
                <a:gd name="T11" fmla="*/ 3 h 7"/>
                <a:gd name="T12" fmla="*/ 0 w 5"/>
                <a:gd name="T13" fmla="*/ 5 h 7"/>
                <a:gd name="T14" fmla="*/ 2 w 5"/>
                <a:gd name="T15" fmla="*/ 7 h 7"/>
                <a:gd name="T16" fmla="*/ 5 w 5"/>
                <a:gd name="T17" fmla="*/ 7 h 7"/>
                <a:gd name="T18" fmla="*/ 5 w 5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7">
                  <a:moveTo>
                    <a:pt x="5" y="5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5" y="7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94" name="Freeform 1100"/>
            <p:cNvSpPr>
              <a:spLocks/>
            </p:cNvSpPr>
            <p:nvPr/>
          </p:nvSpPr>
          <p:spPr bwMode="auto">
            <a:xfrm>
              <a:off x="781959" y="3622788"/>
              <a:ext cx="7938" cy="14288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9 h 9"/>
                <a:gd name="T4" fmla="*/ 5 w 5"/>
                <a:gd name="T5" fmla="*/ 5 h 9"/>
                <a:gd name="T6" fmla="*/ 3 w 5"/>
                <a:gd name="T7" fmla="*/ 0 h 9"/>
                <a:gd name="T8" fmla="*/ 0 w 5"/>
                <a:gd name="T9" fmla="*/ 0 h 9"/>
                <a:gd name="T10" fmla="*/ 3 w 5"/>
                <a:gd name="T11" fmla="*/ 5 h 9"/>
                <a:gd name="T12" fmla="*/ 5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lnTo>
                    <a:pt x="5" y="9"/>
                  </a:lnTo>
                  <a:lnTo>
                    <a:pt x="5" y="5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5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95" name="Rectangle 1101"/>
            <p:cNvSpPr>
              <a:spLocks noChangeArrowheads="1"/>
            </p:cNvSpPr>
            <p:nvPr/>
          </p:nvSpPr>
          <p:spPr bwMode="auto">
            <a:xfrm>
              <a:off x="786722" y="3633901"/>
              <a:ext cx="1588" cy="3175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96" name="Freeform 1102"/>
            <p:cNvSpPr>
              <a:spLocks/>
            </p:cNvSpPr>
            <p:nvPr/>
          </p:nvSpPr>
          <p:spPr bwMode="auto">
            <a:xfrm>
              <a:off x="778784" y="3614851"/>
              <a:ext cx="0" cy="7938"/>
            </a:xfrm>
            <a:custGeom>
              <a:avLst/>
              <a:gdLst>
                <a:gd name="T0" fmla="*/ 0 h 5"/>
                <a:gd name="T1" fmla="*/ 0 h 5"/>
                <a:gd name="T2" fmla="*/ 5 h 5"/>
                <a:gd name="T3" fmla="*/ 5 h 5"/>
                <a:gd name="T4" fmla="*/ 0 h 5"/>
                <a:gd name="T5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97" name="Freeform 1103"/>
            <p:cNvSpPr>
              <a:spLocks/>
            </p:cNvSpPr>
            <p:nvPr/>
          </p:nvSpPr>
          <p:spPr bwMode="auto">
            <a:xfrm>
              <a:off x="770847" y="3611676"/>
              <a:ext cx="4763" cy="11113"/>
            </a:xfrm>
            <a:custGeom>
              <a:avLst/>
              <a:gdLst>
                <a:gd name="T0" fmla="*/ 3 w 3"/>
                <a:gd name="T1" fmla="*/ 0 h 7"/>
                <a:gd name="T2" fmla="*/ 0 w 3"/>
                <a:gd name="T3" fmla="*/ 2 h 7"/>
                <a:gd name="T4" fmla="*/ 3 w 3"/>
                <a:gd name="T5" fmla="*/ 7 h 7"/>
                <a:gd name="T6" fmla="*/ 3 w 3"/>
                <a:gd name="T7" fmla="*/ 5 h 7"/>
                <a:gd name="T8" fmla="*/ 3 w 3"/>
                <a:gd name="T9" fmla="*/ 2 h 7"/>
                <a:gd name="T10" fmla="*/ 3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0" y="2"/>
                  </a:lnTo>
                  <a:lnTo>
                    <a:pt x="3" y="7"/>
                  </a:lnTo>
                  <a:lnTo>
                    <a:pt x="3" y="5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98" name="Freeform 1104"/>
            <p:cNvSpPr>
              <a:spLocks/>
            </p:cNvSpPr>
            <p:nvPr/>
          </p:nvSpPr>
          <p:spPr bwMode="auto">
            <a:xfrm>
              <a:off x="775609" y="3600563"/>
              <a:ext cx="3175" cy="11113"/>
            </a:xfrm>
            <a:custGeom>
              <a:avLst/>
              <a:gdLst>
                <a:gd name="T0" fmla="*/ 2 w 2"/>
                <a:gd name="T1" fmla="*/ 0 h 7"/>
                <a:gd name="T2" fmla="*/ 0 w 2"/>
                <a:gd name="T3" fmla="*/ 0 h 7"/>
                <a:gd name="T4" fmla="*/ 0 w 2"/>
                <a:gd name="T5" fmla="*/ 7 h 7"/>
                <a:gd name="T6" fmla="*/ 2 w 2"/>
                <a:gd name="T7" fmla="*/ 7 h 7"/>
                <a:gd name="T8" fmla="*/ 2 w 2"/>
                <a:gd name="T9" fmla="*/ 5 h 7"/>
                <a:gd name="T10" fmla="*/ 2 w 2"/>
                <a:gd name="T11" fmla="*/ 2 h 7"/>
                <a:gd name="T12" fmla="*/ 2 w 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099" name="Freeform 1105"/>
            <p:cNvSpPr>
              <a:spLocks/>
            </p:cNvSpPr>
            <p:nvPr/>
          </p:nvSpPr>
          <p:spPr bwMode="auto">
            <a:xfrm>
              <a:off x="764497" y="3595801"/>
              <a:ext cx="11113" cy="12700"/>
            </a:xfrm>
            <a:custGeom>
              <a:avLst/>
              <a:gdLst>
                <a:gd name="T0" fmla="*/ 4 w 7"/>
                <a:gd name="T1" fmla="*/ 5 h 8"/>
                <a:gd name="T2" fmla="*/ 4 w 7"/>
                <a:gd name="T3" fmla="*/ 5 h 8"/>
                <a:gd name="T4" fmla="*/ 7 w 7"/>
                <a:gd name="T5" fmla="*/ 5 h 8"/>
                <a:gd name="T6" fmla="*/ 4 w 7"/>
                <a:gd name="T7" fmla="*/ 3 h 8"/>
                <a:gd name="T8" fmla="*/ 4 w 7"/>
                <a:gd name="T9" fmla="*/ 3 h 8"/>
                <a:gd name="T10" fmla="*/ 7 w 7"/>
                <a:gd name="T11" fmla="*/ 3 h 8"/>
                <a:gd name="T12" fmla="*/ 7 w 7"/>
                <a:gd name="T13" fmla="*/ 3 h 8"/>
                <a:gd name="T14" fmla="*/ 4 w 7"/>
                <a:gd name="T15" fmla="*/ 0 h 8"/>
                <a:gd name="T16" fmla="*/ 4 w 7"/>
                <a:gd name="T17" fmla="*/ 0 h 8"/>
                <a:gd name="T18" fmla="*/ 0 w 7"/>
                <a:gd name="T19" fmla="*/ 3 h 8"/>
                <a:gd name="T20" fmla="*/ 0 w 7"/>
                <a:gd name="T21" fmla="*/ 3 h 8"/>
                <a:gd name="T22" fmla="*/ 2 w 7"/>
                <a:gd name="T23" fmla="*/ 5 h 8"/>
                <a:gd name="T24" fmla="*/ 2 w 7"/>
                <a:gd name="T25" fmla="*/ 8 h 8"/>
                <a:gd name="T26" fmla="*/ 4 w 7"/>
                <a:gd name="T27" fmla="*/ 8 h 8"/>
                <a:gd name="T28" fmla="*/ 2 w 7"/>
                <a:gd name="T29" fmla="*/ 5 h 8"/>
                <a:gd name="T30" fmla="*/ 4 w 7"/>
                <a:gd name="T3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8">
                  <a:moveTo>
                    <a:pt x="4" y="5"/>
                  </a:moveTo>
                  <a:lnTo>
                    <a:pt x="4" y="5"/>
                  </a:lnTo>
                  <a:lnTo>
                    <a:pt x="7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5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00" name="Freeform 1106"/>
            <p:cNvSpPr>
              <a:spLocks/>
            </p:cNvSpPr>
            <p:nvPr/>
          </p:nvSpPr>
          <p:spPr bwMode="auto">
            <a:xfrm>
              <a:off x="781959" y="3611676"/>
              <a:ext cx="4763" cy="7938"/>
            </a:xfrm>
            <a:custGeom>
              <a:avLst/>
              <a:gdLst>
                <a:gd name="T0" fmla="*/ 0 w 3"/>
                <a:gd name="T1" fmla="*/ 2 h 5"/>
                <a:gd name="T2" fmla="*/ 3 w 3"/>
                <a:gd name="T3" fmla="*/ 2 h 5"/>
                <a:gd name="T4" fmla="*/ 3 w 3"/>
                <a:gd name="T5" fmla="*/ 2 h 5"/>
                <a:gd name="T6" fmla="*/ 3 w 3"/>
                <a:gd name="T7" fmla="*/ 2 h 5"/>
                <a:gd name="T8" fmla="*/ 0 w 3"/>
                <a:gd name="T9" fmla="*/ 0 h 5"/>
                <a:gd name="T10" fmla="*/ 0 w 3"/>
                <a:gd name="T11" fmla="*/ 2 h 5"/>
                <a:gd name="T12" fmla="*/ 0 w 3"/>
                <a:gd name="T13" fmla="*/ 5 h 5"/>
                <a:gd name="T14" fmla="*/ 3 w 3"/>
                <a:gd name="T15" fmla="*/ 5 h 5"/>
                <a:gd name="T16" fmla="*/ 0 w 3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01" name="Freeform 1107"/>
            <p:cNvSpPr>
              <a:spLocks/>
            </p:cNvSpPr>
            <p:nvPr/>
          </p:nvSpPr>
          <p:spPr bwMode="auto">
            <a:xfrm>
              <a:off x="789897" y="3656126"/>
              <a:ext cx="4763" cy="4763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3 h 3"/>
                <a:gd name="T8" fmla="*/ 0 w 3"/>
                <a:gd name="T9" fmla="*/ 3 h 3"/>
                <a:gd name="T10" fmla="*/ 3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02" name="Freeform 1108"/>
            <p:cNvSpPr>
              <a:spLocks/>
            </p:cNvSpPr>
            <p:nvPr/>
          </p:nvSpPr>
          <p:spPr bwMode="auto">
            <a:xfrm>
              <a:off x="789897" y="366088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03" name="Freeform 1109"/>
            <p:cNvSpPr>
              <a:spLocks/>
            </p:cNvSpPr>
            <p:nvPr/>
          </p:nvSpPr>
          <p:spPr bwMode="auto">
            <a:xfrm>
              <a:off x="794659" y="3664063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04" name="Freeform 1110"/>
            <p:cNvSpPr>
              <a:spLocks/>
            </p:cNvSpPr>
            <p:nvPr/>
          </p:nvSpPr>
          <p:spPr bwMode="auto">
            <a:xfrm>
              <a:off x="797834" y="3649776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05" name="Freeform 1111"/>
            <p:cNvSpPr>
              <a:spLocks/>
            </p:cNvSpPr>
            <p:nvPr/>
          </p:nvSpPr>
          <p:spPr bwMode="auto">
            <a:xfrm>
              <a:off x="801009" y="3652951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3 w 3"/>
                <a:gd name="T7" fmla="*/ 2 h 2"/>
                <a:gd name="T8" fmla="*/ 3 w 3"/>
                <a:gd name="T9" fmla="*/ 0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06" name="Freeform 1112"/>
            <p:cNvSpPr>
              <a:spLocks/>
            </p:cNvSpPr>
            <p:nvPr/>
          </p:nvSpPr>
          <p:spPr bwMode="auto">
            <a:xfrm>
              <a:off x="575584" y="3652951"/>
              <a:ext cx="7938" cy="3175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2 h 2"/>
                <a:gd name="T4" fmla="*/ 0 w 5"/>
                <a:gd name="T5" fmla="*/ 2 h 2"/>
                <a:gd name="T6" fmla="*/ 3 w 5"/>
                <a:gd name="T7" fmla="*/ 2 h 2"/>
                <a:gd name="T8" fmla="*/ 5 w 5"/>
                <a:gd name="T9" fmla="*/ 0 h 2"/>
                <a:gd name="T10" fmla="*/ 5 w 5"/>
                <a:gd name="T11" fmla="*/ 0 h 2"/>
                <a:gd name="T12" fmla="*/ 5 w 5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07" name="Freeform 1113"/>
            <p:cNvSpPr>
              <a:spLocks/>
            </p:cNvSpPr>
            <p:nvPr/>
          </p:nvSpPr>
          <p:spPr bwMode="auto">
            <a:xfrm>
              <a:off x="569234" y="3656126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3 h 5"/>
                <a:gd name="T6" fmla="*/ 0 w 4"/>
                <a:gd name="T7" fmla="*/ 5 h 5"/>
                <a:gd name="T8" fmla="*/ 4 w 4"/>
                <a:gd name="T9" fmla="*/ 0 h 5"/>
                <a:gd name="T10" fmla="*/ 2 w 4"/>
                <a:gd name="T11" fmla="*/ 0 h 5"/>
                <a:gd name="T12" fmla="*/ 0 w 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08" name="Freeform 1114"/>
            <p:cNvSpPr>
              <a:spLocks/>
            </p:cNvSpPr>
            <p:nvPr/>
          </p:nvSpPr>
          <p:spPr bwMode="auto">
            <a:xfrm>
              <a:off x="531134" y="3667238"/>
              <a:ext cx="3175" cy="4763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0 h 3"/>
                <a:gd name="T4" fmla="*/ 2 w 2"/>
                <a:gd name="T5" fmla="*/ 0 h 3"/>
                <a:gd name="T6" fmla="*/ 2 w 2"/>
                <a:gd name="T7" fmla="*/ 0 h 3"/>
                <a:gd name="T8" fmla="*/ 0 w 2"/>
                <a:gd name="T9" fmla="*/ 3 h 3"/>
                <a:gd name="T10" fmla="*/ 0 w 2"/>
                <a:gd name="T11" fmla="*/ 3 h 3"/>
                <a:gd name="T12" fmla="*/ 0 w 2"/>
                <a:gd name="T13" fmla="*/ 3 h 3"/>
                <a:gd name="T14" fmla="*/ 2 w 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09" name="Freeform 1115"/>
            <p:cNvSpPr>
              <a:spLocks/>
            </p:cNvSpPr>
            <p:nvPr/>
          </p:nvSpPr>
          <p:spPr bwMode="auto">
            <a:xfrm>
              <a:off x="534309" y="3672001"/>
              <a:ext cx="7938" cy="0"/>
            </a:xfrm>
            <a:custGeom>
              <a:avLst/>
              <a:gdLst>
                <a:gd name="T0" fmla="*/ 0 w 5"/>
                <a:gd name="T1" fmla="*/ 5 w 5"/>
                <a:gd name="T2" fmla="*/ 5 w 5"/>
                <a:gd name="T3" fmla="*/ 3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10" name="Freeform 1116"/>
            <p:cNvSpPr>
              <a:spLocks/>
            </p:cNvSpPr>
            <p:nvPr/>
          </p:nvSpPr>
          <p:spPr bwMode="auto">
            <a:xfrm>
              <a:off x="575584" y="3570401"/>
              <a:ext cx="11113" cy="11113"/>
            </a:xfrm>
            <a:custGeom>
              <a:avLst/>
              <a:gdLst>
                <a:gd name="T0" fmla="*/ 5 w 7"/>
                <a:gd name="T1" fmla="*/ 0 h 7"/>
                <a:gd name="T2" fmla="*/ 3 w 7"/>
                <a:gd name="T3" fmla="*/ 2 h 7"/>
                <a:gd name="T4" fmla="*/ 0 w 7"/>
                <a:gd name="T5" fmla="*/ 2 h 7"/>
                <a:gd name="T6" fmla="*/ 0 w 7"/>
                <a:gd name="T7" fmla="*/ 2 h 7"/>
                <a:gd name="T8" fmla="*/ 3 w 7"/>
                <a:gd name="T9" fmla="*/ 5 h 7"/>
                <a:gd name="T10" fmla="*/ 5 w 7"/>
                <a:gd name="T11" fmla="*/ 7 h 7"/>
                <a:gd name="T12" fmla="*/ 5 w 7"/>
                <a:gd name="T13" fmla="*/ 5 h 7"/>
                <a:gd name="T14" fmla="*/ 7 w 7"/>
                <a:gd name="T15" fmla="*/ 5 h 7"/>
                <a:gd name="T16" fmla="*/ 7 w 7"/>
                <a:gd name="T17" fmla="*/ 2 h 7"/>
                <a:gd name="T18" fmla="*/ 5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5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5"/>
                  </a:lnTo>
                  <a:lnTo>
                    <a:pt x="5" y="7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11" name="Freeform 1117"/>
            <p:cNvSpPr>
              <a:spLocks/>
            </p:cNvSpPr>
            <p:nvPr/>
          </p:nvSpPr>
          <p:spPr bwMode="auto">
            <a:xfrm>
              <a:off x="545422" y="3524363"/>
              <a:ext cx="23813" cy="7938"/>
            </a:xfrm>
            <a:custGeom>
              <a:avLst/>
              <a:gdLst>
                <a:gd name="T0" fmla="*/ 15 w 15"/>
                <a:gd name="T1" fmla="*/ 3 h 5"/>
                <a:gd name="T2" fmla="*/ 12 w 15"/>
                <a:gd name="T3" fmla="*/ 3 h 5"/>
                <a:gd name="T4" fmla="*/ 10 w 15"/>
                <a:gd name="T5" fmla="*/ 0 h 5"/>
                <a:gd name="T6" fmla="*/ 5 w 15"/>
                <a:gd name="T7" fmla="*/ 0 h 5"/>
                <a:gd name="T8" fmla="*/ 3 w 15"/>
                <a:gd name="T9" fmla="*/ 0 h 5"/>
                <a:gd name="T10" fmla="*/ 0 w 15"/>
                <a:gd name="T11" fmla="*/ 3 h 5"/>
                <a:gd name="T12" fmla="*/ 3 w 15"/>
                <a:gd name="T13" fmla="*/ 5 h 5"/>
                <a:gd name="T14" fmla="*/ 5 w 15"/>
                <a:gd name="T15" fmla="*/ 3 h 5"/>
                <a:gd name="T16" fmla="*/ 10 w 15"/>
                <a:gd name="T17" fmla="*/ 5 h 5"/>
                <a:gd name="T18" fmla="*/ 12 w 15"/>
                <a:gd name="T19" fmla="*/ 5 h 5"/>
                <a:gd name="T20" fmla="*/ 15 w 15"/>
                <a:gd name="T21" fmla="*/ 5 h 5"/>
                <a:gd name="T22" fmla="*/ 15 w 15"/>
                <a:gd name="T2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5">
                  <a:moveTo>
                    <a:pt x="15" y="3"/>
                  </a:moveTo>
                  <a:lnTo>
                    <a:pt x="12" y="3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5" y="3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12" name="Freeform 1118"/>
            <p:cNvSpPr>
              <a:spLocks/>
            </p:cNvSpPr>
            <p:nvPr/>
          </p:nvSpPr>
          <p:spPr bwMode="auto">
            <a:xfrm>
              <a:off x="696234" y="3570401"/>
              <a:ext cx="3175" cy="7938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0 w 2"/>
                <a:gd name="T5" fmla="*/ 5 h 5"/>
                <a:gd name="T6" fmla="*/ 2 w 2"/>
                <a:gd name="T7" fmla="*/ 2 h 5"/>
                <a:gd name="T8" fmla="*/ 2 w 2"/>
                <a:gd name="T9" fmla="*/ 0 h 5"/>
                <a:gd name="T10" fmla="*/ 2 w 2"/>
                <a:gd name="T11" fmla="*/ 0 h 5"/>
                <a:gd name="T12" fmla="*/ 0 w 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13" name="Freeform 1119"/>
            <p:cNvSpPr>
              <a:spLocks/>
            </p:cNvSpPr>
            <p:nvPr/>
          </p:nvSpPr>
          <p:spPr bwMode="auto">
            <a:xfrm>
              <a:off x="704172" y="3567226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2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14" name="Freeform 1120"/>
            <p:cNvSpPr>
              <a:spLocks/>
            </p:cNvSpPr>
            <p:nvPr/>
          </p:nvSpPr>
          <p:spPr bwMode="auto">
            <a:xfrm>
              <a:off x="662897" y="3595801"/>
              <a:ext cx="6350" cy="4763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0 h 3"/>
                <a:gd name="T4" fmla="*/ 0 w 4"/>
                <a:gd name="T5" fmla="*/ 3 h 3"/>
                <a:gd name="T6" fmla="*/ 4 w 4"/>
                <a:gd name="T7" fmla="*/ 3 h 3"/>
                <a:gd name="T8" fmla="*/ 4 w 4"/>
                <a:gd name="T9" fmla="*/ 0 h 3"/>
                <a:gd name="T10" fmla="*/ 2 w 4"/>
                <a:gd name="T11" fmla="*/ 0 h 3"/>
                <a:gd name="T12" fmla="*/ 0 w 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15" name="Freeform 1121"/>
            <p:cNvSpPr>
              <a:spLocks/>
            </p:cNvSpPr>
            <p:nvPr/>
          </p:nvSpPr>
          <p:spPr bwMode="auto">
            <a:xfrm>
              <a:off x="654959" y="3603738"/>
              <a:ext cx="14288" cy="11113"/>
            </a:xfrm>
            <a:custGeom>
              <a:avLst/>
              <a:gdLst>
                <a:gd name="T0" fmla="*/ 5 w 9"/>
                <a:gd name="T1" fmla="*/ 0 h 7"/>
                <a:gd name="T2" fmla="*/ 2 w 9"/>
                <a:gd name="T3" fmla="*/ 0 h 7"/>
                <a:gd name="T4" fmla="*/ 0 w 9"/>
                <a:gd name="T5" fmla="*/ 3 h 7"/>
                <a:gd name="T6" fmla="*/ 0 w 9"/>
                <a:gd name="T7" fmla="*/ 3 h 7"/>
                <a:gd name="T8" fmla="*/ 0 w 9"/>
                <a:gd name="T9" fmla="*/ 5 h 7"/>
                <a:gd name="T10" fmla="*/ 0 w 9"/>
                <a:gd name="T11" fmla="*/ 5 h 7"/>
                <a:gd name="T12" fmla="*/ 0 w 9"/>
                <a:gd name="T13" fmla="*/ 5 h 7"/>
                <a:gd name="T14" fmla="*/ 2 w 9"/>
                <a:gd name="T15" fmla="*/ 7 h 7"/>
                <a:gd name="T16" fmla="*/ 2 w 9"/>
                <a:gd name="T17" fmla="*/ 5 h 7"/>
                <a:gd name="T18" fmla="*/ 5 w 9"/>
                <a:gd name="T19" fmla="*/ 5 h 7"/>
                <a:gd name="T20" fmla="*/ 5 w 9"/>
                <a:gd name="T21" fmla="*/ 5 h 7"/>
                <a:gd name="T22" fmla="*/ 7 w 9"/>
                <a:gd name="T23" fmla="*/ 3 h 7"/>
                <a:gd name="T24" fmla="*/ 9 w 9"/>
                <a:gd name="T25" fmla="*/ 0 h 7"/>
                <a:gd name="T26" fmla="*/ 9 w 9"/>
                <a:gd name="T27" fmla="*/ 0 h 7"/>
                <a:gd name="T28" fmla="*/ 5 w 9"/>
                <a:gd name="T2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16" name="Rectangle 1122"/>
            <p:cNvSpPr>
              <a:spLocks noChangeArrowheads="1"/>
            </p:cNvSpPr>
            <p:nvPr/>
          </p:nvSpPr>
          <p:spPr bwMode="auto">
            <a:xfrm>
              <a:off x="696234" y="3570401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17" name="Rectangle 1123"/>
            <p:cNvSpPr>
              <a:spLocks noChangeArrowheads="1"/>
            </p:cNvSpPr>
            <p:nvPr/>
          </p:nvSpPr>
          <p:spPr bwMode="auto">
            <a:xfrm>
              <a:off x="693059" y="3573576"/>
              <a:ext cx="3175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18" name="Freeform 1124"/>
            <p:cNvSpPr>
              <a:spLocks/>
            </p:cNvSpPr>
            <p:nvPr/>
          </p:nvSpPr>
          <p:spPr bwMode="auto">
            <a:xfrm>
              <a:off x="616859" y="3633901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19" name="Rectangle 1125"/>
            <p:cNvSpPr>
              <a:spLocks noChangeArrowheads="1"/>
            </p:cNvSpPr>
            <p:nvPr/>
          </p:nvSpPr>
          <p:spPr bwMode="auto">
            <a:xfrm>
              <a:off x="621622" y="3637076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20" name="Freeform 1126"/>
            <p:cNvSpPr>
              <a:spLocks/>
            </p:cNvSpPr>
            <p:nvPr/>
          </p:nvSpPr>
          <p:spPr bwMode="auto">
            <a:xfrm>
              <a:off x="872447" y="3394188"/>
              <a:ext cx="109538" cy="58738"/>
            </a:xfrm>
            <a:custGeom>
              <a:avLst/>
              <a:gdLst>
                <a:gd name="T0" fmla="*/ 69 w 69"/>
                <a:gd name="T1" fmla="*/ 28 h 37"/>
                <a:gd name="T2" fmla="*/ 64 w 69"/>
                <a:gd name="T3" fmla="*/ 23 h 37"/>
                <a:gd name="T4" fmla="*/ 62 w 69"/>
                <a:gd name="T5" fmla="*/ 21 h 37"/>
                <a:gd name="T6" fmla="*/ 55 w 69"/>
                <a:gd name="T7" fmla="*/ 19 h 37"/>
                <a:gd name="T8" fmla="*/ 52 w 69"/>
                <a:gd name="T9" fmla="*/ 14 h 37"/>
                <a:gd name="T10" fmla="*/ 52 w 69"/>
                <a:gd name="T11" fmla="*/ 4 h 37"/>
                <a:gd name="T12" fmla="*/ 50 w 69"/>
                <a:gd name="T13" fmla="*/ 2 h 37"/>
                <a:gd name="T14" fmla="*/ 45 w 69"/>
                <a:gd name="T15" fmla="*/ 2 h 37"/>
                <a:gd name="T16" fmla="*/ 43 w 69"/>
                <a:gd name="T17" fmla="*/ 0 h 37"/>
                <a:gd name="T18" fmla="*/ 41 w 69"/>
                <a:gd name="T19" fmla="*/ 2 h 37"/>
                <a:gd name="T20" fmla="*/ 41 w 69"/>
                <a:gd name="T21" fmla="*/ 7 h 37"/>
                <a:gd name="T22" fmla="*/ 45 w 69"/>
                <a:gd name="T23" fmla="*/ 11 h 37"/>
                <a:gd name="T24" fmla="*/ 41 w 69"/>
                <a:gd name="T25" fmla="*/ 14 h 37"/>
                <a:gd name="T26" fmla="*/ 38 w 69"/>
                <a:gd name="T27" fmla="*/ 7 h 37"/>
                <a:gd name="T28" fmla="*/ 31 w 69"/>
                <a:gd name="T29" fmla="*/ 4 h 37"/>
                <a:gd name="T30" fmla="*/ 33 w 69"/>
                <a:gd name="T31" fmla="*/ 7 h 37"/>
                <a:gd name="T32" fmla="*/ 31 w 69"/>
                <a:gd name="T33" fmla="*/ 7 h 37"/>
                <a:gd name="T34" fmla="*/ 29 w 69"/>
                <a:gd name="T35" fmla="*/ 9 h 37"/>
                <a:gd name="T36" fmla="*/ 26 w 69"/>
                <a:gd name="T37" fmla="*/ 9 h 37"/>
                <a:gd name="T38" fmla="*/ 29 w 69"/>
                <a:gd name="T39" fmla="*/ 4 h 37"/>
                <a:gd name="T40" fmla="*/ 22 w 69"/>
                <a:gd name="T41" fmla="*/ 4 h 37"/>
                <a:gd name="T42" fmla="*/ 19 w 69"/>
                <a:gd name="T43" fmla="*/ 7 h 37"/>
                <a:gd name="T44" fmla="*/ 17 w 69"/>
                <a:gd name="T45" fmla="*/ 7 h 37"/>
                <a:gd name="T46" fmla="*/ 19 w 69"/>
                <a:gd name="T47" fmla="*/ 2 h 37"/>
                <a:gd name="T48" fmla="*/ 15 w 69"/>
                <a:gd name="T49" fmla="*/ 0 h 37"/>
                <a:gd name="T50" fmla="*/ 7 w 69"/>
                <a:gd name="T51" fmla="*/ 4 h 37"/>
                <a:gd name="T52" fmla="*/ 3 w 69"/>
                <a:gd name="T53" fmla="*/ 7 h 37"/>
                <a:gd name="T54" fmla="*/ 3 w 69"/>
                <a:gd name="T55" fmla="*/ 9 h 37"/>
                <a:gd name="T56" fmla="*/ 0 w 69"/>
                <a:gd name="T57" fmla="*/ 11 h 37"/>
                <a:gd name="T58" fmla="*/ 3 w 69"/>
                <a:gd name="T59" fmla="*/ 14 h 37"/>
                <a:gd name="T60" fmla="*/ 5 w 69"/>
                <a:gd name="T61" fmla="*/ 16 h 37"/>
                <a:gd name="T62" fmla="*/ 10 w 69"/>
                <a:gd name="T63" fmla="*/ 16 h 37"/>
                <a:gd name="T64" fmla="*/ 10 w 69"/>
                <a:gd name="T65" fmla="*/ 19 h 37"/>
                <a:gd name="T66" fmla="*/ 3 w 69"/>
                <a:gd name="T67" fmla="*/ 19 h 37"/>
                <a:gd name="T68" fmla="*/ 7 w 69"/>
                <a:gd name="T69" fmla="*/ 23 h 37"/>
                <a:gd name="T70" fmla="*/ 17 w 69"/>
                <a:gd name="T71" fmla="*/ 21 h 37"/>
                <a:gd name="T72" fmla="*/ 22 w 69"/>
                <a:gd name="T73" fmla="*/ 23 h 37"/>
                <a:gd name="T74" fmla="*/ 26 w 69"/>
                <a:gd name="T75" fmla="*/ 26 h 37"/>
                <a:gd name="T76" fmla="*/ 17 w 69"/>
                <a:gd name="T77" fmla="*/ 26 h 37"/>
                <a:gd name="T78" fmla="*/ 5 w 69"/>
                <a:gd name="T79" fmla="*/ 28 h 37"/>
                <a:gd name="T80" fmla="*/ 10 w 69"/>
                <a:gd name="T81" fmla="*/ 33 h 37"/>
                <a:gd name="T82" fmla="*/ 19 w 69"/>
                <a:gd name="T83" fmla="*/ 33 h 37"/>
                <a:gd name="T84" fmla="*/ 19 w 69"/>
                <a:gd name="T85" fmla="*/ 35 h 37"/>
                <a:gd name="T86" fmla="*/ 33 w 69"/>
                <a:gd name="T87" fmla="*/ 37 h 37"/>
                <a:gd name="T88" fmla="*/ 38 w 69"/>
                <a:gd name="T89" fmla="*/ 35 h 37"/>
                <a:gd name="T90" fmla="*/ 45 w 69"/>
                <a:gd name="T91" fmla="*/ 33 h 37"/>
                <a:gd name="T92" fmla="*/ 48 w 69"/>
                <a:gd name="T93" fmla="*/ 33 h 37"/>
                <a:gd name="T94" fmla="*/ 52 w 69"/>
                <a:gd name="T95" fmla="*/ 35 h 37"/>
                <a:gd name="T96" fmla="*/ 55 w 69"/>
                <a:gd name="T97" fmla="*/ 35 h 37"/>
                <a:gd name="T98" fmla="*/ 62 w 69"/>
                <a:gd name="T99" fmla="*/ 35 h 37"/>
                <a:gd name="T100" fmla="*/ 64 w 69"/>
                <a:gd name="T101" fmla="*/ 33 h 37"/>
                <a:gd name="T102" fmla="*/ 60 w 69"/>
                <a:gd name="T103" fmla="*/ 33 h 37"/>
                <a:gd name="T104" fmla="*/ 60 w 69"/>
                <a:gd name="T105" fmla="*/ 30 h 37"/>
                <a:gd name="T106" fmla="*/ 64 w 69"/>
                <a:gd name="T107" fmla="*/ 28 h 37"/>
                <a:gd name="T108" fmla="*/ 67 w 69"/>
                <a:gd name="T10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" h="37">
                  <a:moveTo>
                    <a:pt x="69" y="28"/>
                  </a:moveTo>
                  <a:lnTo>
                    <a:pt x="69" y="28"/>
                  </a:lnTo>
                  <a:lnTo>
                    <a:pt x="69" y="28"/>
                  </a:lnTo>
                  <a:lnTo>
                    <a:pt x="64" y="23"/>
                  </a:lnTo>
                  <a:lnTo>
                    <a:pt x="64" y="21"/>
                  </a:lnTo>
                  <a:lnTo>
                    <a:pt x="62" y="21"/>
                  </a:lnTo>
                  <a:lnTo>
                    <a:pt x="60" y="23"/>
                  </a:lnTo>
                  <a:lnTo>
                    <a:pt x="55" y="19"/>
                  </a:lnTo>
                  <a:lnTo>
                    <a:pt x="55" y="16"/>
                  </a:lnTo>
                  <a:lnTo>
                    <a:pt x="52" y="14"/>
                  </a:lnTo>
                  <a:lnTo>
                    <a:pt x="52" y="9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3" y="4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5" y="11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38" y="9"/>
                  </a:lnTo>
                  <a:lnTo>
                    <a:pt x="38" y="7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1" y="7"/>
                  </a:lnTo>
                  <a:lnTo>
                    <a:pt x="29" y="7"/>
                  </a:lnTo>
                  <a:lnTo>
                    <a:pt x="29" y="9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9" y="7"/>
                  </a:lnTo>
                  <a:lnTo>
                    <a:pt x="29" y="4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17" y="7"/>
                  </a:lnTo>
                  <a:lnTo>
                    <a:pt x="17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7" y="4"/>
                  </a:lnTo>
                  <a:lnTo>
                    <a:pt x="5" y="4"/>
                  </a:lnTo>
                  <a:lnTo>
                    <a:pt x="3" y="7"/>
                  </a:lnTo>
                  <a:lnTo>
                    <a:pt x="0" y="9"/>
                  </a:lnTo>
                  <a:lnTo>
                    <a:pt x="3" y="9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0" y="19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7" y="21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26" y="23"/>
                  </a:lnTo>
                  <a:lnTo>
                    <a:pt x="26" y="26"/>
                  </a:lnTo>
                  <a:lnTo>
                    <a:pt x="22" y="26"/>
                  </a:lnTo>
                  <a:lnTo>
                    <a:pt x="17" y="26"/>
                  </a:lnTo>
                  <a:lnTo>
                    <a:pt x="10" y="26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10" y="33"/>
                  </a:lnTo>
                  <a:lnTo>
                    <a:pt x="15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5"/>
                  </a:lnTo>
                  <a:lnTo>
                    <a:pt x="22" y="37"/>
                  </a:lnTo>
                  <a:lnTo>
                    <a:pt x="33" y="37"/>
                  </a:lnTo>
                  <a:lnTo>
                    <a:pt x="36" y="37"/>
                  </a:lnTo>
                  <a:lnTo>
                    <a:pt x="38" y="35"/>
                  </a:lnTo>
                  <a:lnTo>
                    <a:pt x="43" y="35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52" y="35"/>
                  </a:lnTo>
                  <a:lnTo>
                    <a:pt x="52" y="35"/>
                  </a:lnTo>
                  <a:lnTo>
                    <a:pt x="55" y="35"/>
                  </a:lnTo>
                  <a:lnTo>
                    <a:pt x="60" y="35"/>
                  </a:lnTo>
                  <a:lnTo>
                    <a:pt x="62" y="35"/>
                  </a:lnTo>
                  <a:lnTo>
                    <a:pt x="64" y="35"/>
                  </a:lnTo>
                  <a:lnTo>
                    <a:pt x="64" y="33"/>
                  </a:lnTo>
                  <a:lnTo>
                    <a:pt x="62" y="30"/>
                  </a:lnTo>
                  <a:lnTo>
                    <a:pt x="60" y="33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4" y="28"/>
                  </a:lnTo>
                  <a:lnTo>
                    <a:pt x="64" y="30"/>
                  </a:lnTo>
                  <a:lnTo>
                    <a:pt x="67" y="28"/>
                  </a:lnTo>
                  <a:lnTo>
                    <a:pt x="69" y="28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21" name="Freeform 1127"/>
            <p:cNvSpPr>
              <a:spLocks/>
            </p:cNvSpPr>
            <p:nvPr/>
          </p:nvSpPr>
          <p:spPr bwMode="auto">
            <a:xfrm>
              <a:off x="937534" y="3449751"/>
              <a:ext cx="14288" cy="7938"/>
            </a:xfrm>
            <a:custGeom>
              <a:avLst/>
              <a:gdLst>
                <a:gd name="T0" fmla="*/ 0 w 9"/>
                <a:gd name="T1" fmla="*/ 2 h 5"/>
                <a:gd name="T2" fmla="*/ 0 w 9"/>
                <a:gd name="T3" fmla="*/ 2 h 5"/>
                <a:gd name="T4" fmla="*/ 2 w 9"/>
                <a:gd name="T5" fmla="*/ 5 h 5"/>
                <a:gd name="T6" fmla="*/ 7 w 9"/>
                <a:gd name="T7" fmla="*/ 5 h 5"/>
                <a:gd name="T8" fmla="*/ 7 w 9"/>
                <a:gd name="T9" fmla="*/ 2 h 5"/>
                <a:gd name="T10" fmla="*/ 9 w 9"/>
                <a:gd name="T11" fmla="*/ 2 h 5"/>
                <a:gd name="T12" fmla="*/ 9 w 9"/>
                <a:gd name="T13" fmla="*/ 0 h 5"/>
                <a:gd name="T14" fmla="*/ 9 w 9"/>
                <a:gd name="T15" fmla="*/ 0 h 5"/>
                <a:gd name="T16" fmla="*/ 4 w 9"/>
                <a:gd name="T17" fmla="*/ 2 h 5"/>
                <a:gd name="T18" fmla="*/ 0 w 9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5">
                  <a:moveTo>
                    <a:pt x="0" y="2"/>
                  </a:moveTo>
                  <a:lnTo>
                    <a:pt x="0" y="2"/>
                  </a:lnTo>
                  <a:lnTo>
                    <a:pt x="2" y="5"/>
                  </a:lnTo>
                  <a:lnTo>
                    <a:pt x="7" y="5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22" name="Freeform 1128"/>
            <p:cNvSpPr>
              <a:spLocks/>
            </p:cNvSpPr>
            <p:nvPr/>
          </p:nvSpPr>
          <p:spPr bwMode="auto">
            <a:xfrm>
              <a:off x="831172" y="3375138"/>
              <a:ext cx="60325" cy="49213"/>
            </a:xfrm>
            <a:custGeom>
              <a:avLst/>
              <a:gdLst>
                <a:gd name="T0" fmla="*/ 7 w 38"/>
                <a:gd name="T1" fmla="*/ 28 h 31"/>
                <a:gd name="T2" fmla="*/ 7 w 38"/>
                <a:gd name="T3" fmla="*/ 31 h 31"/>
                <a:gd name="T4" fmla="*/ 10 w 38"/>
                <a:gd name="T5" fmla="*/ 31 h 31"/>
                <a:gd name="T6" fmla="*/ 12 w 38"/>
                <a:gd name="T7" fmla="*/ 31 h 31"/>
                <a:gd name="T8" fmla="*/ 17 w 38"/>
                <a:gd name="T9" fmla="*/ 28 h 31"/>
                <a:gd name="T10" fmla="*/ 17 w 38"/>
                <a:gd name="T11" fmla="*/ 28 h 31"/>
                <a:gd name="T12" fmla="*/ 19 w 38"/>
                <a:gd name="T13" fmla="*/ 26 h 31"/>
                <a:gd name="T14" fmla="*/ 19 w 38"/>
                <a:gd name="T15" fmla="*/ 21 h 31"/>
                <a:gd name="T16" fmla="*/ 22 w 38"/>
                <a:gd name="T17" fmla="*/ 21 h 31"/>
                <a:gd name="T18" fmla="*/ 22 w 38"/>
                <a:gd name="T19" fmla="*/ 21 h 31"/>
                <a:gd name="T20" fmla="*/ 24 w 38"/>
                <a:gd name="T21" fmla="*/ 21 h 31"/>
                <a:gd name="T22" fmla="*/ 24 w 38"/>
                <a:gd name="T23" fmla="*/ 19 h 31"/>
                <a:gd name="T24" fmla="*/ 29 w 38"/>
                <a:gd name="T25" fmla="*/ 16 h 31"/>
                <a:gd name="T26" fmla="*/ 29 w 38"/>
                <a:gd name="T27" fmla="*/ 16 h 31"/>
                <a:gd name="T28" fmla="*/ 36 w 38"/>
                <a:gd name="T29" fmla="*/ 12 h 31"/>
                <a:gd name="T30" fmla="*/ 36 w 38"/>
                <a:gd name="T31" fmla="*/ 12 h 31"/>
                <a:gd name="T32" fmla="*/ 38 w 38"/>
                <a:gd name="T33" fmla="*/ 12 h 31"/>
                <a:gd name="T34" fmla="*/ 38 w 38"/>
                <a:gd name="T35" fmla="*/ 9 h 31"/>
                <a:gd name="T36" fmla="*/ 31 w 38"/>
                <a:gd name="T37" fmla="*/ 5 h 31"/>
                <a:gd name="T38" fmla="*/ 26 w 38"/>
                <a:gd name="T39" fmla="*/ 5 h 31"/>
                <a:gd name="T40" fmla="*/ 26 w 38"/>
                <a:gd name="T41" fmla="*/ 5 h 31"/>
                <a:gd name="T42" fmla="*/ 24 w 38"/>
                <a:gd name="T43" fmla="*/ 7 h 31"/>
                <a:gd name="T44" fmla="*/ 24 w 38"/>
                <a:gd name="T45" fmla="*/ 5 h 31"/>
                <a:gd name="T46" fmla="*/ 24 w 38"/>
                <a:gd name="T47" fmla="*/ 5 h 31"/>
                <a:gd name="T48" fmla="*/ 22 w 38"/>
                <a:gd name="T49" fmla="*/ 5 h 31"/>
                <a:gd name="T50" fmla="*/ 22 w 38"/>
                <a:gd name="T51" fmla="*/ 5 h 31"/>
                <a:gd name="T52" fmla="*/ 17 w 38"/>
                <a:gd name="T53" fmla="*/ 0 h 31"/>
                <a:gd name="T54" fmla="*/ 14 w 38"/>
                <a:gd name="T55" fmla="*/ 0 h 31"/>
                <a:gd name="T56" fmla="*/ 12 w 38"/>
                <a:gd name="T57" fmla="*/ 2 h 31"/>
                <a:gd name="T58" fmla="*/ 3 w 38"/>
                <a:gd name="T59" fmla="*/ 2 h 31"/>
                <a:gd name="T60" fmla="*/ 5 w 38"/>
                <a:gd name="T61" fmla="*/ 9 h 31"/>
                <a:gd name="T62" fmla="*/ 3 w 38"/>
                <a:gd name="T63" fmla="*/ 12 h 31"/>
                <a:gd name="T64" fmla="*/ 3 w 38"/>
                <a:gd name="T65" fmla="*/ 14 h 31"/>
                <a:gd name="T66" fmla="*/ 5 w 38"/>
                <a:gd name="T67" fmla="*/ 14 h 31"/>
                <a:gd name="T68" fmla="*/ 3 w 38"/>
                <a:gd name="T69" fmla="*/ 16 h 31"/>
                <a:gd name="T70" fmla="*/ 3 w 38"/>
                <a:gd name="T71" fmla="*/ 16 h 31"/>
                <a:gd name="T72" fmla="*/ 3 w 38"/>
                <a:gd name="T73" fmla="*/ 16 h 31"/>
                <a:gd name="T74" fmla="*/ 3 w 38"/>
                <a:gd name="T75" fmla="*/ 19 h 31"/>
                <a:gd name="T76" fmla="*/ 3 w 38"/>
                <a:gd name="T77" fmla="*/ 19 h 31"/>
                <a:gd name="T78" fmla="*/ 0 w 38"/>
                <a:gd name="T79" fmla="*/ 21 h 31"/>
                <a:gd name="T80" fmla="*/ 0 w 38"/>
                <a:gd name="T81" fmla="*/ 23 h 31"/>
                <a:gd name="T82" fmla="*/ 0 w 38"/>
                <a:gd name="T83" fmla="*/ 23 h 31"/>
                <a:gd name="T84" fmla="*/ 7 w 38"/>
                <a:gd name="T85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" h="31">
                  <a:moveTo>
                    <a:pt x="7" y="28"/>
                  </a:moveTo>
                  <a:lnTo>
                    <a:pt x="7" y="31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19" y="21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24" y="21"/>
                  </a:lnTo>
                  <a:lnTo>
                    <a:pt x="24" y="19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8" y="12"/>
                  </a:lnTo>
                  <a:lnTo>
                    <a:pt x="38" y="9"/>
                  </a:lnTo>
                  <a:lnTo>
                    <a:pt x="31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3" y="2"/>
                  </a:lnTo>
                  <a:lnTo>
                    <a:pt x="5" y="9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7" y="28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23" name="Freeform 1129"/>
            <p:cNvSpPr>
              <a:spLocks/>
            </p:cNvSpPr>
            <p:nvPr/>
          </p:nvSpPr>
          <p:spPr bwMode="auto">
            <a:xfrm>
              <a:off x="970872" y="3386251"/>
              <a:ext cx="41275" cy="38100"/>
            </a:xfrm>
            <a:custGeom>
              <a:avLst/>
              <a:gdLst>
                <a:gd name="T0" fmla="*/ 24 w 26"/>
                <a:gd name="T1" fmla="*/ 12 h 24"/>
                <a:gd name="T2" fmla="*/ 24 w 26"/>
                <a:gd name="T3" fmla="*/ 12 h 24"/>
                <a:gd name="T4" fmla="*/ 21 w 26"/>
                <a:gd name="T5" fmla="*/ 12 h 24"/>
                <a:gd name="T6" fmla="*/ 21 w 26"/>
                <a:gd name="T7" fmla="*/ 9 h 24"/>
                <a:gd name="T8" fmla="*/ 19 w 26"/>
                <a:gd name="T9" fmla="*/ 9 h 24"/>
                <a:gd name="T10" fmla="*/ 16 w 26"/>
                <a:gd name="T11" fmla="*/ 9 h 24"/>
                <a:gd name="T12" fmla="*/ 16 w 26"/>
                <a:gd name="T13" fmla="*/ 7 h 24"/>
                <a:gd name="T14" fmla="*/ 19 w 26"/>
                <a:gd name="T15" fmla="*/ 5 h 24"/>
                <a:gd name="T16" fmla="*/ 21 w 26"/>
                <a:gd name="T17" fmla="*/ 5 h 24"/>
                <a:gd name="T18" fmla="*/ 21 w 26"/>
                <a:gd name="T19" fmla="*/ 2 h 24"/>
                <a:gd name="T20" fmla="*/ 24 w 26"/>
                <a:gd name="T21" fmla="*/ 0 h 24"/>
                <a:gd name="T22" fmla="*/ 19 w 26"/>
                <a:gd name="T23" fmla="*/ 0 h 24"/>
                <a:gd name="T24" fmla="*/ 19 w 26"/>
                <a:gd name="T25" fmla="*/ 2 h 24"/>
                <a:gd name="T26" fmla="*/ 16 w 26"/>
                <a:gd name="T27" fmla="*/ 2 h 24"/>
                <a:gd name="T28" fmla="*/ 14 w 26"/>
                <a:gd name="T29" fmla="*/ 2 h 24"/>
                <a:gd name="T30" fmla="*/ 12 w 26"/>
                <a:gd name="T31" fmla="*/ 0 h 24"/>
                <a:gd name="T32" fmla="*/ 9 w 26"/>
                <a:gd name="T33" fmla="*/ 2 h 24"/>
                <a:gd name="T34" fmla="*/ 9 w 26"/>
                <a:gd name="T35" fmla="*/ 0 h 24"/>
                <a:gd name="T36" fmla="*/ 7 w 26"/>
                <a:gd name="T37" fmla="*/ 0 h 24"/>
                <a:gd name="T38" fmla="*/ 7 w 26"/>
                <a:gd name="T39" fmla="*/ 2 h 24"/>
                <a:gd name="T40" fmla="*/ 9 w 26"/>
                <a:gd name="T41" fmla="*/ 5 h 24"/>
                <a:gd name="T42" fmla="*/ 7 w 26"/>
                <a:gd name="T43" fmla="*/ 5 h 24"/>
                <a:gd name="T44" fmla="*/ 7 w 26"/>
                <a:gd name="T45" fmla="*/ 5 h 24"/>
                <a:gd name="T46" fmla="*/ 7 w 26"/>
                <a:gd name="T47" fmla="*/ 7 h 24"/>
                <a:gd name="T48" fmla="*/ 9 w 26"/>
                <a:gd name="T49" fmla="*/ 7 h 24"/>
                <a:gd name="T50" fmla="*/ 9 w 26"/>
                <a:gd name="T51" fmla="*/ 7 h 24"/>
                <a:gd name="T52" fmla="*/ 9 w 26"/>
                <a:gd name="T53" fmla="*/ 7 h 24"/>
                <a:gd name="T54" fmla="*/ 9 w 26"/>
                <a:gd name="T55" fmla="*/ 9 h 24"/>
                <a:gd name="T56" fmla="*/ 9 w 26"/>
                <a:gd name="T57" fmla="*/ 12 h 24"/>
                <a:gd name="T58" fmla="*/ 7 w 26"/>
                <a:gd name="T59" fmla="*/ 12 h 24"/>
                <a:gd name="T60" fmla="*/ 5 w 26"/>
                <a:gd name="T61" fmla="*/ 9 h 24"/>
                <a:gd name="T62" fmla="*/ 2 w 26"/>
                <a:gd name="T63" fmla="*/ 9 h 24"/>
                <a:gd name="T64" fmla="*/ 0 w 26"/>
                <a:gd name="T65" fmla="*/ 12 h 24"/>
                <a:gd name="T66" fmla="*/ 2 w 26"/>
                <a:gd name="T67" fmla="*/ 12 h 24"/>
                <a:gd name="T68" fmla="*/ 5 w 26"/>
                <a:gd name="T69" fmla="*/ 14 h 24"/>
                <a:gd name="T70" fmla="*/ 5 w 26"/>
                <a:gd name="T71" fmla="*/ 14 h 24"/>
                <a:gd name="T72" fmla="*/ 7 w 26"/>
                <a:gd name="T73" fmla="*/ 16 h 24"/>
                <a:gd name="T74" fmla="*/ 9 w 26"/>
                <a:gd name="T75" fmla="*/ 16 h 24"/>
                <a:gd name="T76" fmla="*/ 12 w 26"/>
                <a:gd name="T77" fmla="*/ 19 h 24"/>
                <a:gd name="T78" fmla="*/ 14 w 26"/>
                <a:gd name="T79" fmla="*/ 24 h 24"/>
                <a:gd name="T80" fmla="*/ 19 w 26"/>
                <a:gd name="T81" fmla="*/ 21 h 24"/>
                <a:gd name="T82" fmla="*/ 19 w 26"/>
                <a:gd name="T83" fmla="*/ 21 h 24"/>
                <a:gd name="T84" fmla="*/ 16 w 26"/>
                <a:gd name="T85" fmla="*/ 19 h 24"/>
                <a:gd name="T86" fmla="*/ 16 w 26"/>
                <a:gd name="T87" fmla="*/ 19 h 24"/>
                <a:gd name="T88" fmla="*/ 19 w 26"/>
                <a:gd name="T89" fmla="*/ 19 h 24"/>
                <a:gd name="T90" fmla="*/ 24 w 26"/>
                <a:gd name="T91" fmla="*/ 19 h 24"/>
                <a:gd name="T92" fmla="*/ 24 w 26"/>
                <a:gd name="T93" fmla="*/ 16 h 24"/>
                <a:gd name="T94" fmla="*/ 24 w 26"/>
                <a:gd name="T95" fmla="*/ 14 h 24"/>
                <a:gd name="T96" fmla="*/ 26 w 26"/>
                <a:gd name="T97" fmla="*/ 14 h 24"/>
                <a:gd name="T98" fmla="*/ 24 w 26"/>
                <a:gd name="T9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" h="24">
                  <a:moveTo>
                    <a:pt x="24" y="12"/>
                  </a:moveTo>
                  <a:lnTo>
                    <a:pt x="24" y="12"/>
                  </a:lnTo>
                  <a:lnTo>
                    <a:pt x="21" y="12"/>
                  </a:lnTo>
                  <a:lnTo>
                    <a:pt x="21" y="9"/>
                  </a:lnTo>
                  <a:lnTo>
                    <a:pt x="19" y="9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9" y="5"/>
                  </a:lnTo>
                  <a:lnTo>
                    <a:pt x="21" y="5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9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5" y="9"/>
                  </a:lnTo>
                  <a:lnTo>
                    <a:pt x="2" y="9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7" y="16"/>
                  </a:lnTo>
                  <a:lnTo>
                    <a:pt x="9" y="16"/>
                  </a:lnTo>
                  <a:lnTo>
                    <a:pt x="12" y="19"/>
                  </a:lnTo>
                  <a:lnTo>
                    <a:pt x="14" y="24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9" y="19"/>
                  </a:lnTo>
                  <a:lnTo>
                    <a:pt x="24" y="19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6" y="1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24" name="Freeform 1130"/>
            <p:cNvSpPr>
              <a:spLocks/>
            </p:cNvSpPr>
            <p:nvPr/>
          </p:nvSpPr>
          <p:spPr bwMode="auto">
            <a:xfrm>
              <a:off x="989922" y="3438638"/>
              <a:ext cx="25400" cy="14288"/>
            </a:xfrm>
            <a:custGeom>
              <a:avLst/>
              <a:gdLst>
                <a:gd name="T0" fmla="*/ 7 w 16"/>
                <a:gd name="T1" fmla="*/ 0 h 9"/>
                <a:gd name="T2" fmla="*/ 7 w 16"/>
                <a:gd name="T3" fmla="*/ 0 h 9"/>
                <a:gd name="T4" fmla="*/ 4 w 16"/>
                <a:gd name="T5" fmla="*/ 2 h 9"/>
                <a:gd name="T6" fmla="*/ 4 w 16"/>
                <a:gd name="T7" fmla="*/ 5 h 9"/>
                <a:gd name="T8" fmla="*/ 0 w 16"/>
                <a:gd name="T9" fmla="*/ 5 h 9"/>
                <a:gd name="T10" fmla="*/ 0 w 16"/>
                <a:gd name="T11" fmla="*/ 7 h 9"/>
                <a:gd name="T12" fmla="*/ 2 w 16"/>
                <a:gd name="T13" fmla="*/ 7 h 9"/>
                <a:gd name="T14" fmla="*/ 7 w 16"/>
                <a:gd name="T15" fmla="*/ 7 h 9"/>
                <a:gd name="T16" fmla="*/ 9 w 16"/>
                <a:gd name="T17" fmla="*/ 9 h 9"/>
                <a:gd name="T18" fmla="*/ 12 w 16"/>
                <a:gd name="T19" fmla="*/ 9 h 9"/>
                <a:gd name="T20" fmla="*/ 14 w 16"/>
                <a:gd name="T21" fmla="*/ 9 h 9"/>
                <a:gd name="T22" fmla="*/ 16 w 16"/>
                <a:gd name="T23" fmla="*/ 7 h 9"/>
                <a:gd name="T24" fmla="*/ 12 w 16"/>
                <a:gd name="T25" fmla="*/ 5 h 9"/>
                <a:gd name="T26" fmla="*/ 12 w 16"/>
                <a:gd name="T27" fmla="*/ 5 h 9"/>
                <a:gd name="T28" fmla="*/ 12 w 16"/>
                <a:gd name="T29" fmla="*/ 2 h 9"/>
                <a:gd name="T30" fmla="*/ 9 w 16"/>
                <a:gd name="T31" fmla="*/ 2 h 9"/>
                <a:gd name="T32" fmla="*/ 7 w 16"/>
                <a:gd name="T3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9">
                  <a:moveTo>
                    <a:pt x="7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4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7"/>
                  </a:lnTo>
                  <a:lnTo>
                    <a:pt x="7" y="7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4" y="9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25" name="Freeform 1131"/>
            <p:cNvSpPr>
              <a:spLocks/>
            </p:cNvSpPr>
            <p:nvPr/>
          </p:nvSpPr>
          <p:spPr bwMode="auto">
            <a:xfrm>
              <a:off x="981984" y="3449751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2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26" name="Freeform 1132"/>
            <p:cNvSpPr>
              <a:spLocks/>
            </p:cNvSpPr>
            <p:nvPr/>
          </p:nvSpPr>
          <p:spPr bwMode="auto">
            <a:xfrm>
              <a:off x="974047" y="3449751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  <a:gd name="T10" fmla="*/ 0 w 3"/>
                <a:gd name="T11" fmla="*/ 0 h 2"/>
                <a:gd name="T12" fmla="*/ 0 w 3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27" name="Freeform 1133"/>
            <p:cNvSpPr>
              <a:spLocks/>
            </p:cNvSpPr>
            <p:nvPr/>
          </p:nvSpPr>
          <p:spPr bwMode="auto">
            <a:xfrm>
              <a:off x="954997" y="3452926"/>
              <a:ext cx="4763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3 w 3"/>
                <a:gd name="T4" fmla="*/ 3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28" name="Freeform 1134"/>
            <p:cNvSpPr>
              <a:spLocks/>
            </p:cNvSpPr>
            <p:nvPr/>
          </p:nvSpPr>
          <p:spPr bwMode="auto">
            <a:xfrm>
              <a:off x="943884" y="3389426"/>
              <a:ext cx="15875" cy="7938"/>
            </a:xfrm>
            <a:custGeom>
              <a:avLst/>
              <a:gdLst>
                <a:gd name="T0" fmla="*/ 3 w 10"/>
                <a:gd name="T1" fmla="*/ 0 h 5"/>
                <a:gd name="T2" fmla="*/ 0 w 10"/>
                <a:gd name="T3" fmla="*/ 3 h 5"/>
                <a:gd name="T4" fmla="*/ 3 w 10"/>
                <a:gd name="T5" fmla="*/ 3 h 5"/>
                <a:gd name="T6" fmla="*/ 7 w 10"/>
                <a:gd name="T7" fmla="*/ 5 h 5"/>
                <a:gd name="T8" fmla="*/ 7 w 10"/>
                <a:gd name="T9" fmla="*/ 5 h 5"/>
                <a:gd name="T10" fmla="*/ 10 w 10"/>
                <a:gd name="T11" fmla="*/ 0 h 5"/>
                <a:gd name="T12" fmla="*/ 10 w 10"/>
                <a:gd name="T13" fmla="*/ 0 h 5"/>
                <a:gd name="T14" fmla="*/ 7 w 10"/>
                <a:gd name="T15" fmla="*/ 0 h 5"/>
                <a:gd name="T16" fmla="*/ 5 w 10"/>
                <a:gd name="T17" fmla="*/ 0 h 5"/>
                <a:gd name="T18" fmla="*/ 3 w 10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">
                  <a:moveTo>
                    <a:pt x="3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29" name="Freeform 1135"/>
            <p:cNvSpPr>
              <a:spLocks/>
            </p:cNvSpPr>
            <p:nvPr/>
          </p:nvSpPr>
          <p:spPr bwMode="auto">
            <a:xfrm>
              <a:off x="1012147" y="3383076"/>
              <a:ext cx="33338" cy="28575"/>
            </a:xfrm>
            <a:custGeom>
              <a:avLst/>
              <a:gdLst>
                <a:gd name="T0" fmla="*/ 9 w 21"/>
                <a:gd name="T1" fmla="*/ 11 h 18"/>
                <a:gd name="T2" fmla="*/ 12 w 21"/>
                <a:gd name="T3" fmla="*/ 11 h 18"/>
                <a:gd name="T4" fmla="*/ 14 w 21"/>
                <a:gd name="T5" fmla="*/ 14 h 18"/>
                <a:gd name="T6" fmla="*/ 21 w 21"/>
                <a:gd name="T7" fmla="*/ 4 h 18"/>
                <a:gd name="T8" fmla="*/ 21 w 21"/>
                <a:gd name="T9" fmla="*/ 2 h 18"/>
                <a:gd name="T10" fmla="*/ 17 w 21"/>
                <a:gd name="T11" fmla="*/ 2 h 18"/>
                <a:gd name="T12" fmla="*/ 14 w 21"/>
                <a:gd name="T13" fmla="*/ 2 h 18"/>
                <a:gd name="T14" fmla="*/ 12 w 21"/>
                <a:gd name="T15" fmla="*/ 0 h 18"/>
                <a:gd name="T16" fmla="*/ 7 w 21"/>
                <a:gd name="T17" fmla="*/ 0 h 18"/>
                <a:gd name="T18" fmla="*/ 5 w 21"/>
                <a:gd name="T19" fmla="*/ 0 h 18"/>
                <a:gd name="T20" fmla="*/ 2 w 21"/>
                <a:gd name="T21" fmla="*/ 2 h 18"/>
                <a:gd name="T22" fmla="*/ 5 w 21"/>
                <a:gd name="T23" fmla="*/ 2 h 18"/>
                <a:gd name="T24" fmla="*/ 5 w 21"/>
                <a:gd name="T25" fmla="*/ 4 h 18"/>
                <a:gd name="T26" fmla="*/ 2 w 21"/>
                <a:gd name="T27" fmla="*/ 4 h 18"/>
                <a:gd name="T28" fmla="*/ 2 w 21"/>
                <a:gd name="T29" fmla="*/ 4 h 18"/>
                <a:gd name="T30" fmla="*/ 2 w 21"/>
                <a:gd name="T31" fmla="*/ 11 h 18"/>
                <a:gd name="T32" fmla="*/ 0 w 21"/>
                <a:gd name="T33" fmla="*/ 11 h 18"/>
                <a:gd name="T34" fmla="*/ 2 w 21"/>
                <a:gd name="T35" fmla="*/ 14 h 18"/>
                <a:gd name="T36" fmla="*/ 2 w 21"/>
                <a:gd name="T37" fmla="*/ 18 h 18"/>
                <a:gd name="T38" fmla="*/ 5 w 21"/>
                <a:gd name="T39" fmla="*/ 18 h 18"/>
                <a:gd name="T40" fmla="*/ 7 w 21"/>
                <a:gd name="T41" fmla="*/ 18 h 18"/>
                <a:gd name="T42" fmla="*/ 9 w 21"/>
                <a:gd name="T43" fmla="*/ 14 h 18"/>
                <a:gd name="T44" fmla="*/ 7 w 21"/>
                <a:gd name="T45" fmla="*/ 11 h 18"/>
                <a:gd name="T46" fmla="*/ 7 w 21"/>
                <a:gd name="T47" fmla="*/ 11 h 18"/>
                <a:gd name="T48" fmla="*/ 9 w 21"/>
                <a:gd name="T4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8">
                  <a:moveTo>
                    <a:pt x="9" y="11"/>
                  </a:moveTo>
                  <a:lnTo>
                    <a:pt x="12" y="11"/>
                  </a:lnTo>
                  <a:lnTo>
                    <a:pt x="14" y="1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9" y="14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30" name="Freeform 1136"/>
            <p:cNvSpPr>
              <a:spLocks/>
            </p:cNvSpPr>
            <p:nvPr/>
          </p:nvSpPr>
          <p:spPr bwMode="auto">
            <a:xfrm>
              <a:off x="993097" y="3383076"/>
              <a:ext cx="7938" cy="6350"/>
            </a:xfrm>
            <a:custGeom>
              <a:avLst/>
              <a:gdLst>
                <a:gd name="T0" fmla="*/ 5 w 5"/>
                <a:gd name="T1" fmla="*/ 2 h 4"/>
                <a:gd name="T2" fmla="*/ 5 w 5"/>
                <a:gd name="T3" fmla="*/ 2 h 4"/>
                <a:gd name="T4" fmla="*/ 5 w 5"/>
                <a:gd name="T5" fmla="*/ 0 h 4"/>
                <a:gd name="T6" fmla="*/ 2 w 5"/>
                <a:gd name="T7" fmla="*/ 2 h 4"/>
                <a:gd name="T8" fmla="*/ 0 w 5"/>
                <a:gd name="T9" fmla="*/ 2 h 4"/>
                <a:gd name="T10" fmla="*/ 0 w 5"/>
                <a:gd name="T11" fmla="*/ 2 h 4"/>
                <a:gd name="T12" fmla="*/ 2 w 5"/>
                <a:gd name="T13" fmla="*/ 4 h 4"/>
                <a:gd name="T14" fmla="*/ 5 w 5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lnTo>
                    <a:pt x="5" y="2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31" name="Freeform 1137"/>
            <p:cNvSpPr>
              <a:spLocks/>
            </p:cNvSpPr>
            <p:nvPr/>
          </p:nvSpPr>
          <p:spPr bwMode="auto">
            <a:xfrm>
              <a:off x="1004209" y="3397363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3 w 3"/>
                <a:gd name="T7" fmla="*/ 0 h 2"/>
                <a:gd name="T8" fmla="*/ 3 w 3"/>
                <a:gd name="T9" fmla="*/ 0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32" name="Freeform 1138"/>
            <p:cNvSpPr>
              <a:spLocks/>
            </p:cNvSpPr>
            <p:nvPr/>
          </p:nvSpPr>
          <p:spPr bwMode="auto">
            <a:xfrm>
              <a:off x="1012147" y="337513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0 h 2"/>
                <a:gd name="T6" fmla="*/ 2 w 2"/>
                <a:gd name="T7" fmla="*/ 2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33" name="Freeform 1139"/>
            <p:cNvSpPr>
              <a:spLocks/>
            </p:cNvSpPr>
            <p:nvPr/>
          </p:nvSpPr>
          <p:spPr bwMode="auto">
            <a:xfrm>
              <a:off x="1050247" y="3386251"/>
              <a:ext cx="168275" cy="161925"/>
            </a:xfrm>
            <a:custGeom>
              <a:avLst/>
              <a:gdLst>
                <a:gd name="T0" fmla="*/ 59 w 106"/>
                <a:gd name="T1" fmla="*/ 21 h 102"/>
                <a:gd name="T2" fmla="*/ 56 w 106"/>
                <a:gd name="T3" fmla="*/ 19 h 102"/>
                <a:gd name="T4" fmla="*/ 56 w 106"/>
                <a:gd name="T5" fmla="*/ 12 h 102"/>
                <a:gd name="T6" fmla="*/ 42 w 106"/>
                <a:gd name="T7" fmla="*/ 12 h 102"/>
                <a:gd name="T8" fmla="*/ 40 w 106"/>
                <a:gd name="T9" fmla="*/ 16 h 102"/>
                <a:gd name="T10" fmla="*/ 35 w 106"/>
                <a:gd name="T11" fmla="*/ 16 h 102"/>
                <a:gd name="T12" fmla="*/ 33 w 106"/>
                <a:gd name="T13" fmla="*/ 9 h 102"/>
                <a:gd name="T14" fmla="*/ 28 w 106"/>
                <a:gd name="T15" fmla="*/ 2 h 102"/>
                <a:gd name="T16" fmla="*/ 21 w 106"/>
                <a:gd name="T17" fmla="*/ 7 h 102"/>
                <a:gd name="T18" fmla="*/ 19 w 106"/>
                <a:gd name="T19" fmla="*/ 14 h 102"/>
                <a:gd name="T20" fmla="*/ 16 w 106"/>
                <a:gd name="T21" fmla="*/ 24 h 102"/>
                <a:gd name="T22" fmla="*/ 16 w 106"/>
                <a:gd name="T23" fmla="*/ 5 h 102"/>
                <a:gd name="T24" fmla="*/ 14 w 106"/>
                <a:gd name="T25" fmla="*/ 0 h 102"/>
                <a:gd name="T26" fmla="*/ 2 w 106"/>
                <a:gd name="T27" fmla="*/ 9 h 102"/>
                <a:gd name="T28" fmla="*/ 0 w 106"/>
                <a:gd name="T29" fmla="*/ 16 h 102"/>
                <a:gd name="T30" fmla="*/ 9 w 106"/>
                <a:gd name="T31" fmla="*/ 24 h 102"/>
                <a:gd name="T32" fmla="*/ 2 w 106"/>
                <a:gd name="T33" fmla="*/ 26 h 102"/>
                <a:gd name="T34" fmla="*/ 11 w 106"/>
                <a:gd name="T35" fmla="*/ 28 h 102"/>
                <a:gd name="T36" fmla="*/ 21 w 106"/>
                <a:gd name="T37" fmla="*/ 31 h 102"/>
                <a:gd name="T38" fmla="*/ 28 w 106"/>
                <a:gd name="T39" fmla="*/ 33 h 102"/>
                <a:gd name="T40" fmla="*/ 30 w 106"/>
                <a:gd name="T41" fmla="*/ 33 h 102"/>
                <a:gd name="T42" fmla="*/ 37 w 106"/>
                <a:gd name="T43" fmla="*/ 33 h 102"/>
                <a:gd name="T44" fmla="*/ 40 w 106"/>
                <a:gd name="T45" fmla="*/ 28 h 102"/>
                <a:gd name="T46" fmla="*/ 47 w 106"/>
                <a:gd name="T47" fmla="*/ 33 h 102"/>
                <a:gd name="T48" fmla="*/ 49 w 106"/>
                <a:gd name="T49" fmla="*/ 40 h 102"/>
                <a:gd name="T50" fmla="*/ 56 w 106"/>
                <a:gd name="T51" fmla="*/ 40 h 102"/>
                <a:gd name="T52" fmla="*/ 64 w 106"/>
                <a:gd name="T53" fmla="*/ 47 h 102"/>
                <a:gd name="T54" fmla="*/ 61 w 106"/>
                <a:gd name="T55" fmla="*/ 57 h 102"/>
                <a:gd name="T56" fmla="*/ 59 w 106"/>
                <a:gd name="T57" fmla="*/ 69 h 102"/>
                <a:gd name="T58" fmla="*/ 45 w 106"/>
                <a:gd name="T59" fmla="*/ 69 h 102"/>
                <a:gd name="T60" fmla="*/ 49 w 106"/>
                <a:gd name="T61" fmla="*/ 80 h 102"/>
                <a:gd name="T62" fmla="*/ 56 w 106"/>
                <a:gd name="T63" fmla="*/ 76 h 102"/>
                <a:gd name="T64" fmla="*/ 66 w 106"/>
                <a:gd name="T65" fmla="*/ 85 h 102"/>
                <a:gd name="T66" fmla="*/ 68 w 106"/>
                <a:gd name="T67" fmla="*/ 90 h 102"/>
                <a:gd name="T68" fmla="*/ 78 w 106"/>
                <a:gd name="T69" fmla="*/ 99 h 102"/>
                <a:gd name="T70" fmla="*/ 85 w 106"/>
                <a:gd name="T71" fmla="*/ 95 h 102"/>
                <a:gd name="T72" fmla="*/ 80 w 106"/>
                <a:gd name="T73" fmla="*/ 85 h 102"/>
                <a:gd name="T74" fmla="*/ 92 w 106"/>
                <a:gd name="T75" fmla="*/ 95 h 102"/>
                <a:gd name="T76" fmla="*/ 92 w 106"/>
                <a:gd name="T77" fmla="*/ 87 h 102"/>
                <a:gd name="T78" fmla="*/ 92 w 106"/>
                <a:gd name="T79" fmla="*/ 80 h 102"/>
                <a:gd name="T80" fmla="*/ 85 w 106"/>
                <a:gd name="T81" fmla="*/ 69 h 102"/>
                <a:gd name="T82" fmla="*/ 85 w 106"/>
                <a:gd name="T83" fmla="*/ 61 h 102"/>
                <a:gd name="T84" fmla="*/ 90 w 106"/>
                <a:gd name="T85" fmla="*/ 61 h 102"/>
                <a:gd name="T86" fmla="*/ 94 w 106"/>
                <a:gd name="T87" fmla="*/ 71 h 102"/>
                <a:gd name="T88" fmla="*/ 99 w 106"/>
                <a:gd name="T89" fmla="*/ 64 h 102"/>
                <a:gd name="T90" fmla="*/ 106 w 106"/>
                <a:gd name="T91" fmla="*/ 54 h 102"/>
                <a:gd name="T92" fmla="*/ 99 w 106"/>
                <a:gd name="T93" fmla="*/ 52 h 102"/>
                <a:gd name="T94" fmla="*/ 94 w 106"/>
                <a:gd name="T95" fmla="*/ 47 h 102"/>
                <a:gd name="T96" fmla="*/ 85 w 106"/>
                <a:gd name="T97" fmla="*/ 45 h 102"/>
                <a:gd name="T98" fmla="*/ 82 w 106"/>
                <a:gd name="T99" fmla="*/ 40 h 102"/>
                <a:gd name="T100" fmla="*/ 82 w 106"/>
                <a:gd name="T101" fmla="*/ 35 h 102"/>
                <a:gd name="T102" fmla="*/ 78 w 106"/>
                <a:gd name="T103" fmla="*/ 33 h 102"/>
                <a:gd name="T104" fmla="*/ 75 w 106"/>
                <a:gd name="T105" fmla="*/ 26 h 102"/>
                <a:gd name="T106" fmla="*/ 71 w 106"/>
                <a:gd name="T107" fmla="*/ 26 h 102"/>
                <a:gd name="T108" fmla="*/ 71 w 106"/>
                <a:gd name="T109" fmla="*/ 2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2">
                  <a:moveTo>
                    <a:pt x="64" y="21"/>
                  </a:moveTo>
                  <a:lnTo>
                    <a:pt x="61" y="21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59" y="21"/>
                  </a:lnTo>
                  <a:lnTo>
                    <a:pt x="61" y="19"/>
                  </a:lnTo>
                  <a:lnTo>
                    <a:pt x="59" y="19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56" y="19"/>
                  </a:lnTo>
                  <a:lnTo>
                    <a:pt x="59" y="16"/>
                  </a:lnTo>
                  <a:lnTo>
                    <a:pt x="56" y="16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6" y="12"/>
                  </a:lnTo>
                  <a:lnTo>
                    <a:pt x="52" y="12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5" y="12"/>
                  </a:lnTo>
                  <a:lnTo>
                    <a:pt x="42" y="12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2" y="14"/>
                  </a:lnTo>
                  <a:lnTo>
                    <a:pt x="42" y="16"/>
                  </a:lnTo>
                  <a:lnTo>
                    <a:pt x="40" y="16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5" y="16"/>
                  </a:lnTo>
                  <a:lnTo>
                    <a:pt x="33" y="16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5" y="9"/>
                  </a:lnTo>
                  <a:lnTo>
                    <a:pt x="33" y="9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3" y="2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19" y="5"/>
                  </a:lnTo>
                  <a:lnTo>
                    <a:pt x="21" y="7"/>
                  </a:lnTo>
                  <a:lnTo>
                    <a:pt x="16" y="7"/>
                  </a:lnTo>
                  <a:lnTo>
                    <a:pt x="19" y="12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9" y="21"/>
                  </a:lnTo>
                  <a:lnTo>
                    <a:pt x="19" y="24"/>
                  </a:lnTo>
                  <a:lnTo>
                    <a:pt x="16" y="24"/>
                  </a:lnTo>
                  <a:lnTo>
                    <a:pt x="16" y="19"/>
                  </a:lnTo>
                  <a:lnTo>
                    <a:pt x="14" y="16"/>
                  </a:lnTo>
                  <a:lnTo>
                    <a:pt x="14" y="12"/>
                  </a:lnTo>
                  <a:lnTo>
                    <a:pt x="11" y="9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7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4" y="24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7" y="24"/>
                  </a:lnTo>
                  <a:lnTo>
                    <a:pt x="4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7" y="28"/>
                  </a:lnTo>
                  <a:lnTo>
                    <a:pt x="7" y="31"/>
                  </a:lnTo>
                  <a:lnTo>
                    <a:pt x="9" y="31"/>
                  </a:lnTo>
                  <a:lnTo>
                    <a:pt x="11" y="28"/>
                  </a:lnTo>
                  <a:lnTo>
                    <a:pt x="14" y="28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9" y="31"/>
                  </a:lnTo>
                  <a:lnTo>
                    <a:pt x="21" y="31"/>
                  </a:lnTo>
                  <a:lnTo>
                    <a:pt x="23" y="33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8" y="31"/>
                  </a:lnTo>
                  <a:lnTo>
                    <a:pt x="26" y="31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30" y="33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3" y="31"/>
                  </a:lnTo>
                  <a:lnTo>
                    <a:pt x="35" y="31"/>
                  </a:lnTo>
                  <a:lnTo>
                    <a:pt x="37" y="33"/>
                  </a:lnTo>
                  <a:lnTo>
                    <a:pt x="40" y="33"/>
                  </a:lnTo>
                  <a:lnTo>
                    <a:pt x="42" y="31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40" y="28"/>
                  </a:lnTo>
                  <a:lnTo>
                    <a:pt x="42" y="28"/>
                  </a:lnTo>
                  <a:lnTo>
                    <a:pt x="45" y="28"/>
                  </a:lnTo>
                  <a:lnTo>
                    <a:pt x="47" y="31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9" y="35"/>
                  </a:lnTo>
                  <a:lnTo>
                    <a:pt x="52" y="38"/>
                  </a:lnTo>
                  <a:lnTo>
                    <a:pt x="54" y="38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9" y="42"/>
                  </a:lnTo>
                  <a:lnTo>
                    <a:pt x="52" y="40"/>
                  </a:lnTo>
                  <a:lnTo>
                    <a:pt x="54" y="40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6" y="42"/>
                  </a:lnTo>
                  <a:lnTo>
                    <a:pt x="59" y="42"/>
                  </a:lnTo>
                  <a:lnTo>
                    <a:pt x="61" y="45"/>
                  </a:lnTo>
                  <a:lnTo>
                    <a:pt x="64" y="45"/>
                  </a:lnTo>
                  <a:lnTo>
                    <a:pt x="64" y="47"/>
                  </a:lnTo>
                  <a:lnTo>
                    <a:pt x="64" y="50"/>
                  </a:lnTo>
                  <a:lnTo>
                    <a:pt x="66" y="50"/>
                  </a:lnTo>
                  <a:lnTo>
                    <a:pt x="66" y="54"/>
                  </a:lnTo>
                  <a:lnTo>
                    <a:pt x="64" y="54"/>
                  </a:lnTo>
                  <a:lnTo>
                    <a:pt x="61" y="57"/>
                  </a:lnTo>
                  <a:lnTo>
                    <a:pt x="56" y="59"/>
                  </a:lnTo>
                  <a:lnTo>
                    <a:pt x="56" y="64"/>
                  </a:lnTo>
                  <a:lnTo>
                    <a:pt x="59" y="66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54" y="69"/>
                  </a:lnTo>
                  <a:lnTo>
                    <a:pt x="49" y="71"/>
                  </a:lnTo>
                  <a:lnTo>
                    <a:pt x="49" y="69"/>
                  </a:lnTo>
                  <a:lnTo>
                    <a:pt x="47" y="69"/>
                  </a:lnTo>
                  <a:lnTo>
                    <a:pt x="45" y="69"/>
                  </a:lnTo>
                  <a:lnTo>
                    <a:pt x="45" y="71"/>
                  </a:lnTo>
                  <a:lnTo>
                    <a:pt x="42" y="73"/>
                  </a:lnTo>
                  <a:lnTo>
                    <a:pt x="42" y="76"/>
                  </a:lnTo>
                  <a:lnTo>
                    <a:pt x="47" y="80"/>
                  </a:lnTo>
                  <a:lnTo>
                    <a:pt x="49" y="80"/>
                  </a:lnTo>
                  <a:lnTo>
                    <a:pt x="52" y="76"/>
                  </a:lnTo>
                  <a:lnTo>
                    <a:pt x="54" y="76"/>
                  </a:lnTo>
                  <a:lnTo>
                    <a:pt x="56" y="80"/>
                  </a:lnTo>
                  <a:lnTo>
                    <a:pt x="56" y="78"/>
                  </a:lnTo>
                  <a:lnTo>
                    <a:pt x="56" y="76"/>
                  </a:lnTo>
                  <a:lnTo>
                    <a:pt x="59" y="76"/>
                  </a:lnTo>
                  <a:lnTo>
                    <a:pt x="59" y="78"/>
                  </a:lnTo>
                  <a:lnTo>
                    <a:pt x="61" y="78"/>
                  </a:lnTo>
                  <a:lnTo>
                    <a:pt x="61" y="80"/>
                  </a:lnTo>
                  <a:lnTo>
                    <a:pt x="66" y="85"/>
                  </a:lnTo>
                  <a:lnTo>
                    <a:pt x="68" y="85"/>
                  </a:lnTo>
                  <a:lnTo>
                    <a:pt x="68" y="87"/>
                  </a:lnTo>
                  <a:lnTo>
                    <a:pt x="66" y="87"/>
                  </a:lnTo>
                  <a:lnTo>
                    <a:pt x="66" y="90"/>
                  </a:lnTo>
                  <a:lnTo>
                    <a:pt x="68" y="90"/>
                  </a:lnTo>
                  <a:lnTo>
                    <a:pt x="73" y="95"/>
                  </a:lnTo>
                  <a:lnTo>
                    <a:pt x="73" y="92"/>
                  </a:lnTo>
                  <a:lnTo>
                    <a:pt x="75" y="95"/>
                  </a:lnTo>
                  <a:lnTo>
                    <a:pt x="75" y="97"/>
                  </a:lnTo>
                  <a:lnTo>
                    <a:pt x="78" y="99"/>
                  </a:lnTo>
                  <a:lnTo>
                    <a:pt x="80" y="99"/>
                  </a:lnTo>
                  <a:lnTo>
                    <a:pt x="87" y="102"/>
                  </a:lnTo>
                  <a:lnTo>
                    <a:pt x="90" y="102"/>
                  </a:lnTo>
                  <a:lnTo>
                    <a:pt x="87" y="97"/>
                  </a:lnTo>
                  <a:lnTo>
                    <a:pt x="85" y="95"/>
                  </a:lnTo>
                  <a:lnTo>
                    <a:pt x="82" y="92"/>
                  </a:lnTo>
                  <a:lnTo>
                    <a:pt x="78" y="85"/>
                  </a:lnTo>
                  <a:lnTo>
                    <a:pt x="78" y="83"/>
                  </a:lnTo>
                  <a:lnTo>
                    <a:pt x="80" y="83"/>
                  </a:lnTo>
                  <a:lnTo>
                    <a:pt x="80" y="85"/>
                  </a:lnTo>
                  <a:lnTo>
                    <a:pt x="82" y="85"/>
                  </a:lnTo>
                  <a:lnTo>
                    <a:pt x="85" y="87"/>
                  </a:lnTo>
                  <a:lnTo>
                    <a:pt x="87" y="87"/>
                  </a:lnTo>
                  <a:lnTo>
                    <a:pt x="90" y="92"/>
                  </a:lnTo>
                  <a:lnTo>
                    <a:pt x="92" y="95"/>
                  </a:lnTo>
                  <a:lnTo>
                    <a:pt x="94" y="95"/>
                  </a:lnTo>
                  <a:lnTo>
                    <a:pt x="94" y="92"/>
                  </a:lnTo>
                  <a:lnTo>
                    <a:pt x="94" y="90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5"/>
                  </a:lnTo>
                  <a:lnTo>
                    <a:pt x="94" y="83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92" y="78"/>
                  </a:lnTo>
                  <a:lnTo>
                    <a:pt x="90" y="73"/>
                  </a:lnTo>
                  <a:lnTo>
                    <a:pt x="87" y="73"/>
                  </a:lnTo>
                  <a:lnTo>
                    <a:pt x="85" y="71"/>
                  </a:lnTo>
                  <a:lnTo>
                    <a:pt x="85" y="69"/>
                  </a:lnTo>
                  <a:lnTo>
                    <a:pt x="82" y="66"/>
                  </a:lnTo>
                  <a:lnTo>
                    <a:pt x="80" y="64"/>
                  </a:lnTo>
                  <a:lnTo>
                    <a:pt x="80" y="61"/>
                  </a:lnTo>
                  <a:lnTo>
                    <a:pt x="82" y="64"/>
                  </a:lnTo>
                  <a:lnTo>
                    <a:pt x="85" y="61"/>
                  </a:lnTo>
                  <a:lnTo>
                    <a:pt x="85" y="61"/>
                  </a:lnTo>
                  <a:lnTo>
                    <a:pt x="82" y="57"/>
                  </a:lnTo>
                  <a:lnTo>
                    <a:pt x="85" y="57"/>
                  </a:lnTo>
                  <a:lnTo>
                    <a:pt x="87" y="59"/>
                  </a:lnTo>
                  <a:lnTo>
                    <a:pt x="90" y="61"/>
                  </a:lnTo>
                  <a:lnTo>
                    <a:pt x="92" y="61"/>
                  </a:lnTo>
                  <a:lnTo>
                    <a:pt x="92" y="61"/>
                  </a:lnTo>
                  <a:lnTo>
                    <a:pt x="92" y="66"/>
                  </a:lnTo>
                  <a:lnTo>
                    <a:pt x="94" y="69"/>
                  </a:lnTo>
                  <a:lnTo>
                    <a:pt x="94" y="71"/>
                  </a:lnTo>
                  <a:lnTo>
                    <a:pt x="97" y="71"/>
                  </a:lnTo>
                  <a:lnTo>
                    <a:pt x="99" y="73"/>
                  </a:lnTo>
                  <a:lnTo>
                    <a:pt x="99" y="71"/>
                  </a:lnTo>
                  <a:lnTo>
                    <a:pt x="99" y="66"/>
                  </a:lnTo>
                  <a:lnTo>
                    <a:pt x="99" y="64"/>
                  </a:lnTo>
                  <a:lnTo>
                    <a:pt x="101" y="66"/>
                  </a:lnTo>
                  <a:lnTo>
                    <a:pt x="104" y="64"/>
                  </a:lnTo>
                  <a:lnTo>
                    <a:pt x="104" y="59"/>
                  </a:lnTo>
                  <a:lnTo>
                    <a:pt x="106" y="59"/>
                  </a:lnTo>
                  <a:lnTo>
                    <a:pt x="106" y="54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4" y="52"/>
                  </a:lnTo>
                  <a:lnTo>
                    <a:pt x="99" y="54"/>
                  </a:lnTo>
                  <a:lnTo>
                    <a:pt x="99" y="52"/>
                  </a:lnTo>
                  <a:lnTo>
                    <a:pt x="101" y="52"/>
                  </a:lnTo>
                  <a:lnTo>
                    <a:pt x="99" y="52"/>
                  </a:lnTo>
                  <a:lnTo>
                    <a:pt x="94" y="52"/>
                  </a:lnTo>
                  <a:lnTo>
                    <a:pt x="97" y="50"/>
                  </a:lnTo>
                  <a:lnTo>
                    <a:pt x="94" y="47"/>
                  </a:lnTo>
                  <a:lnTo>
                    <a:pt x="92" y="47"/>
                  </a:lnTo>
                  <a:lnTo>
                    <a:pt x="92" y="47"/>
                  </a:lnTo>
                  <a:lnTo>
                    <a:pt x="90" y="47"/>
                  </a:lnTo>
                  <a:lnTo>
                    <a:pt x="87" y="47"/>
                  </a:lnTo>
                  <a:lnTo>
                    <a:pt x="85" y="45"/>
                  </a:lnTo>
                  <a:lnTo>
                    <a:pt x="82" y="42"/>
                  </a:lnTo>
                  <a:lnTo>
                    <a:pt x="78" y="40"/>
                  </a:lnTo>
                  <a:lnTo>
                    <a:pt x="78" y="40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80" y="38"/>
                  </a:lnTo>
                  <a:lnTo>
                    <a:pt x="87" y="38"/>
                  </a:lnTo>
                  <a:lnTo>
                    <a:pt x="85" y="38"/>
                  </a:lnTo>
                  <a:lnTo>
                    <a:pt x="80" y="35"/>
                  </a:lnTo>
                  <a:lnTo>
                    <a:pt x="82" y="35"/>
                  </a:lnTo>
                  <a:lnTo>
                    <a:pt x="85" y="35"/>
                  </a:lnTo>
                  <a:lnTo>
                    <a:pt x="85" y="33"/>
                  </a:lnTo>
                  <a:lnTo>
                    <a:pt x="80" y="31"/>
                  </a:lnTo>
                  <a:lnTo>
                    <a:pt x="80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3" y="31"/>
                  </a:lnTo>
                  <a:lnTo>
                    <a:pt x="78" y="31"/>
                  </a:lnTo>
                  <a:lnTo>
                    <a:pt x="80" y="28"/>
                  </a:lnTo>
                  <a:lnTo>
                    <a:pt x="75" y="26"/>
                  </a:lnTo>
                  <a:lnTo>
                    <a:pt x="73" y="26"/>
                  </a:lnTo>
                  <a:lnTo>
                    <a:pt x="71" y="2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71" y="26"/>
                  </a:lnTo>
                  <a:lnTo>
                    <a:pt x="71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71" y="24"/>
                  </a:lnTo>
                  <a:lnTo>
                    <a:pt x="71" y="21"/>
                  </a:lnTo>
                  <a:lnTo>
                    <a:pt x="68" y="19"/>
                  </a:lnTo>
                  <a:lnTo>
                    <a:pt x="64" y="19"/>
                  </a:lnTo>
                  <a:lnTo>
                    <a:pt x="64" y="21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34" name="Freeform 1140"/>
            <p:cNvSpPr>
              <a:spLocks/>
            </p:cNvSpPr>
            <p:nvPr/>
          </p:nvSpPr>
          <p:spPr bwMode="auto">
            <a:xfrm>
              <a:off x="1105809" y="3389426"/>
              <a:ext cx="26988" cy="15875"/>
            </a:xfrm>
            <a:custGeom>
              <a:avLst/>
              <a:gdLst>
                <a:gd name="T0" fmla="*/ 14 w 17"/>
                <a:gd name="T1" fmla="*/ 3 h 10"/>
                <a:gd name="T2" fmla="*/ 12 w 17"/>
                <a:gd name="T3" fmla="*/ 3 h 10"/>
                <a:gd name="T4" fmla="*/ 7 w 17"/>
                <a:gd name="T5" fmla="*/ 0 h 10"/>
                <a:gd name="T6" fmla="*/ 2 w 17"/>
                <a:gd name="T7" fmla="*/ 0 h 10"/>
                <a:gd name="T8" fmla="*/ 2 w 17"/>
                <a:gd name="T9" fmla="*/ 0 h 10"/>
                <a:gd name="T10" fmla="*/ 0 w 17"/>
                <a:gd name="T11" fmla="*/ 0 h 10"/>
                <a:gd name="T12" fmla="*/ 0 w 17"/>
                <a:gd name="T13" fmla="*/ 3 h 10"/>
                <a:gd name="T14" fmla="*/ 0 w 17"/>
                <a:gd name="T15" fmla="*/ 3 h 10"/>
                <a:gd name="T16" fmla="*/ 2 w 17"/>
                <a:gd name="T17" fmla="*/ 7 h 10"/>
                <a:gd name="T18" fmla="*/ 2 w 17"/>
                <a:gd name="T19" fmla="*/ 10 h 10"/>
                <a:gd name="T20" fmla="*/ 5 w 17"/>
                <a:gd name="T21" fmla="*/ 7 h 10"/>
                <a:gd name="T22" fmla="*/ 5 w 17"/>
                <a:gd name="T23" fmla="*/ 7 h 10"/>
                <a:gd name="T24" fmla="*/ 12 w 17"/>
                <a:gd name="T25" fmla="*/ 7 h 10"/>
                <a:gd name="T26" fmla="*/ 17 w 17"/>
                <a:gd name="T27" fmla="*/ 7 h 10"/>
                <a:gd name="T28" fmla="*/ 17 w 17"/>
                <a:gd name="T29" fmla="*/ 7 h 10"/>
                <a:gd name="T30" fmla="*/ 14 w 17"/>
                <a:gd name="T31" fmla="*/ 5 h 10"/>
                <a:gd name="T32" fmla="*/ 14 w 17"/>
                <a:gd name="T33" fmla="*/ 3 h 10"/>
                <a:gd name="T34" fmla="*/ 14 w 17"/>
                <a:gd name="T3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10">
                  <a:moveTo>
                    <a:pt x="14" y="3"/>
                  </a:moveTo>
                  <a:lnTo>
                    <a:pt x="12" y="3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7"/>
                  </a:lnTo>
                  <a:lnTo>
                    <a:pt x="2" y="10"/>
                  </a:lnTo>
                  <a:lnTo>
                    <a:pt x="5" y="7"/>
                  </a:lnTo>
                  <a:lnTo>
                    <a:pt x="5" y="7"/>
                  </a:lnTo>
                  <a:lnTo>
                    <a:pt x="12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35" name="Freeform 1141"/>
            <p:cNvSpPr>
              <a:spLocks/>
            </p:cNvSpPr>
            <p:nvPr/>
          </p:nvSpPr>
          <p:spPr bwMode="auto">
            <a:xfrm>
              <a:off x="1113747" y="3441813"/>
              <a:ext cx="7938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0 w 5"/>
                <a:gd name="T4" fmla="*/ 2 w 5"/>
                <a:gd name="T5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36" name="Freeform 1142"/>
            <p:cNvSpPr>
              <a:spLocks/>
            </p:cNvSpPr>
            <p:nvPr/>
          </p:nvSpPr>
          <p:spPr bwMode="auto">
            <a:xfrm>
              <a:off x="1105809" y="3438638"/>
              <a:ext cx="7938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0 h 2"/>
                <a:gd name="T4" fmla="*/ 0 w 5"/>
                <a:gd name="T5" fmla="*/ 2 h 2"/>
                <a:gd name="T6" fmla="*/ 0 w 5"/>
                <a:gd name="T7" fmla="*/ 2 h 2"/>
                <a:gd name="T8" fmla="*/ 2 w 5"/>
                <a:gd name="T9" fmla="*/ 2 h 2"/>
                <a:gd name="T10" fmla="*/ 5 w 5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37" name="Freeform 1143"/>
            <p:cNvSpPr>
              <a:spLocks/>
            </p:cNvSpPr>
            <p:nvPr/>
          </p:nvSpPr>
          <p:spPr bwMode="auto">
            <a:xfrm>
              <a:off x="1124859" y="3441813"/>
              <a:ext cx="3175" cy="4763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0 h 3"/>
                <a:gd name="T4" fmla="*/ 0 w 2"/>
                <a:gd name="T5" fmla="*/ 3 h 3"/>
                <a:gd name="T6" fmla="*/ 0 w 2"/>
                <a:gd name="T7" fmla="*/ 3 h 3"/>
                <a:gd name="T8" fmla="*/ 2 w 2"/>
                <a:gd name="T9" fmla="*/ 3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38" name="Freeform 1144"/>
            <p:cNvSpPr>
              <a:spLocks/>
            </p:cNvSpPr>
            <p:nvPr/>
          </p:nvSpPr>
          <p:spPr bwMode="auto">
            <a:xfrm>
              <a:off x="1108984" y="3446576"/>
              <a:ext cx="7938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3 w 5"/>
                <a:gd name="T5" fmla="*/ 0 h 2"/>
                <a:gd name="T6" fmla="*/ 3 w 5"/>
                <a:gd name="T7" fmla="*/ 0 h 2"/>
                <a:gd name="T8" fmla="*/ 0 w 5"/>
                <a:gd name="T9" fmla="*/ 2 h 2"/>
                <a:gd name="T10" fmla="*/ 0 w 5"/>
                <a:gd name="T11" fmla="*/ 2 h 2"/>
                <a:gd name="T12" fmla="*/ 3 w 5"/>
                <a:gd name="T13" fmla="*/ 2 h 2"/>
                <a:gd name="T14" fmla="*/ 5 w 5"/>
                <a:gd name="T15" fmla="*/ 0 h 2"/>
                <a:gd name="T16" fmla="*/ 5 w 5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39" name="Freeform 1145"/>
            <p:cNvSpPr>
              <a:spLocks/>
            </p:cNvSpPr>
            <p:nvPr/>
          </p:nvSpPr>
          <p:spPr bwMode="auto">
            <a:xfrm>
              <a:off x="1113747" y="3452926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0 h 3"/>
                <a:gd name="T6" fmla="*/ 2 w 2"/>
                <a:gd name="T7" fmla="*/ 3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40" name="Freeform 1146"/>
            <p:cNvSpPr>
              <a:spLocks/>
            </p:cNvSpPr>
            <p:nvPr/>
          </p:nvSpPr>
          <p:spPr bwMode="auto">
            <a:xfrm>
              <a:off x="1124859" y="3457688"/>
              <a:ext cx="11113" cy="11113"/>
            </a:xfrm>
            <a:custGeom>
              <a:avLst/>
              <a:gdLst>
                <a:gd name="T0" fmla="*/ 0 w 7"/>
                <a:gd name="T1" fmla="*/ 2 h 7"/>
                <a:gd name="T2" fmla="*/ 0 w 7"/>
                <a:gd name="T3" fmla="*/ 7 h 7"/>
                <a:gd name="T4" fmla="*/ 2 w 7"/>
                <a:gd name="T5" fmla="*/ 7 h 7"/>
                <a:gd name="T6" fmla="*/ 5 w 7"/>
                <a:gd name="T7" fmla="*/ 7 h 7"/>
                <a:gd name="T8" fmla="*/ 7 w 7"/>
                <a:gd name="T9" fmla="*/ 5 h 7"/>
                <a:gd name="T10" fmla="*/ 7 w 7"/>
                <a:gd name="T11" fmla="*/ 2 h 7"/>
                <a:gd name="T12" fmla="*/ 7 w 7"/>
                <a:gd name="T13" fmla="*/ 2 h 7"/>
                <a:gd name="T14" fmla="*/ 7 w 7"/>
                <a:gd name="T15" fmla="*/ 0 h 7"/>
                <a:gd name="T16" fmla="*/ 2 w 7"/>
                <a:gd name="T17" fmla="*/ 0 h 7"/>
                <a:gd name="T18" fmla="*/ 0 w 7"/>
                <a:gd name="T1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lnTo>
                    <a:pt x="0" y="7"/>
                  </a:lnTo>
                  <a:lnTo>
                    <a:pt x="2" y="7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41" name="Rectangle 1147"/>
            <p:cNvSpPr>
              <a:spLocks noChangeArrowheads="1"/>
            </p:cNvSpPr>
            <p:nvPr/>
          </p:nvSpPr>
          <p:spPr bwMode="auto">
            <a:xfrm>
              <a:off x="1135972" y="3452926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42" name="Freeform 1148"/>
            <p:cNvSpPr>
              <a:spLocks/>
            </p:cNvSpPr>
            <p:nvPr/>
          </p:nvSpPr>
          <p:spPr bwMode="auto">
            <a:xfrm>
              <a:off x="1139147" y="3460863"/>
              <a:ext cx="7938" cy="0"/>
            </a:xfrm>
            <a:custGeom>
              <a:avLst/>
              <a:gdLst>
                <a:gd name="T0" fmla="*/ 3 w 5"/>
                <a:gd name="T1" fmla="*/ 0 w 5"/>
                <a:gd name="T2" fmla="*/ 0 w 5"/>
                <a:gd name="T3" fmla="*/ 3 w 5"/>
                <a:gd name="T4" fmla="*/ 5 w 5"/>
                <a:gd name="T5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43" name="Freeform 1149"/>
            <p:cNvSpPr>
              <a:spLocks/>
            </p:cNvSpPr>
            <p:nvPr/>
          </p:nvSpPr>
          <p:spPr bwMode="auto">
            <a:xfrm>
              <a:off x="1064534" y="3460863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0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44" name="Freeform 1150"/>
            <p:cNvSpPr>
              <a:spLocks/>
            </p:cNvSpPr>
            <p:nvPr/>
          </p:nvSpPr>
          <p:spPr bwMode="auto">
            <a:xfrm>
              <a:off x="1083584" y="3483088"/>
              <a:ext cx="3175" cy="4763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0 w 2"/>
                <a:gd name="T5" fmla="*/ 0 h 3"/>
                <a:gd name="T6" fmla="*/ 0 w 2"/>
                <a:gd name="T7" fmla="*/ 0 h 3"/>
                <a:gd name="T8" fmla="*/ 0 w 2"/>
                <a:gd name="T9" fmla="*/ 3 h 3"/>
                <a:gd name="T10" fmla="*/ 2 w 2"/>
                <a:gd name="T11" fmla="*/ 3 h 3"/>
                <a:gd name="T12" fmla="*/ 2 w 2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45" name="Freeform 1151"/>
            <p:cNvSpPr>
              <a:spLocks/>
            </p:cNvSpPr>
            <p:nvPr/>
          </p:nvSpPr>
          <p:spPr bwMode="auto">
            <a:xfrm>
              <a:off x="1080409" y="3483088"/>
              <a:ext cx="0" cy="7938"/>
            </a:xfrm>
            <a:custGeom>
              <a:avLst/>
              <a:gdLst>
                <a:gd name="T0" fmla="*/ 0 h 5"/>
                <a:gd name="T1" fmla="*/ 0 h 5"/>
                <a:gd name="T2" fmla="*/ 0 h 5"/>
                <a:gd name="T3" fmla="*/ 5 h 5"/>
                <a:gd name="T4" fmla="*/ 5 h 5"/>
                <a:gd name="T5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46" name="Freeform 1152"/>
            <p:cNvSpPr>
              <a:spLocks/>
            </p:cNvSpPr>
            <p:nvPr/>
          </p:nvSpPr>
          <p:spPr bwMode="auto">
            <a:xfrm>
              <a:off x="1064534" y="3487851"/>
              <a:ext cx="41275" cy="41275"/>
            </a:xfrm>
            <a:custGeom>
              <a:avLst/>
              <a:gdLst>
                <a:gd name="T0" fmla="*/ 26 w 26"/>
                <a:gd name="T1" fmla="*/ 19 h 26"/>
                <a:gd name="T2" fmla="*/ 26 w 26"/>
                <a:gd name="T3" fmla="*/ 19 h 26"/>
                <a:gd name="T4" fmla="*/ 21 w 26"/>
                <a:gd name="T5" fmla="*/ 19 h 26"/>
                <a:gd name="T6" fmla="*/ 21 w 26"/>
                <a:gd name="T7" fmla="*/ 14 h 26"/>
                <a:gd name="T8" fmla="*/ 21 w 26"/>
                <a:gd name="T9" fmla="*/ 12 h 26"/>
                <a:gd name="T10" fmla="*/ 17 w 26"/>
                <a:gd name="T11" fmla="*/ 9 h 26"/>
                <a:gd name="T12" fmla="*/ 14 w 26"/>
                <a:gd name="T13" fmla="*/ 7 h 26"/>
                <a:gd name="T14" fmla="*/ 10 w 26"/>
                <a:gd name="T15" fmla="*/ 5 h 26"/>
                <a:gd name="T16" fmla="*/ 10 w 26"/>
                <a:gd name="T17" fmla="*/ 7 h 26"/>
                <a:gd name="T18" fmla="*/ 7 w 26"/>
                <a:gd name="T19" fmla="*/ 5 h 26"/>
                <a:gd name="T20" fmla="*/ 7 w 26"/>
                <a:gd name="T21" fmla="*/ 0 h 26"/>
                <a:gd name="T22" fmla="*/ 5 w 26"/>
                <a:gd name="T23" fmla="*/ 0 h 26"/>
                <a:gd name="T24" fmla="*/ 5 w 26"/>
                <a:gd name="T25" fmla="*/ 2 h 26"/>
                <a:gd name="T26" fmla="*/ 5 w 26"/>
                <a:gd name="T27" fmla="*/ 5 h 26"/>
                <a:gd name="T28" fmla="*/ 5 w 26"/>
                <a:gd name="T29" fmla="*/ 12 h 26"/>
                <a:gd name="T30" fmla="*/ 0 w 26"/>
                <a:gd name="T31" fmla="*/ 19 h 26"/>
                <a:gd name="T32" fmla="*/ 2 w 26"/>
                <a:gd name="T33" fmla="*/ 21 h 26"/>
                <a:gd name="T34" fmla="*/ 7 w 26"/>
                <a:gd name="T35" fmla="*/ 21 h 26"/>
                <a:gd name="T36" fmla="*/ 7 w 26"/>
                <a:gd name="T37" fmla="*/ 26 h 26"/>
                <a:gd name="T38" fmla="*/ 10 w 26"/>
                <a:gd name="T39" fmla="*/ 26 h 26"/>
                <a:gd name="T40" fmla="*/ 12 w 26"/>
                <a:gd name="T41" fmla="*/ 21 h 26"/>
                <a:gd name="T42" fmla="*/ 14 w 26"/>
                <a:gd name="T43" fmla="*/ 21 h 26"/>
                <a:gd name="T44" fmla="*/ 14 w 26"/>
                <a:gd name="T45" fmla="*/ 19 h 26"/>
                <a:gd name="T46" fmla="*/ 17 w 26"/>
                <a:gd name="T47" fmla="*/ 16 h 26"/>
                <a:gd name="T48" fmla="*/ 17 w 26"/>
                <a:gd name="T49" fmla="*/ 19 h 26"/>
                <a:gd name="T50" fmla="*/ 19 w 26"/>
                <a:gd name="T51" fmla="*/ 21 h 26"/>
                <a:gd name="T52" fmla="*/ 21 w 26"/>
                <a:gd name="T53" fmla="*/ 21 h 26"/>
                <a:gd name="T54" fmla="*/ 26 w 26"/>
                <a:gd name="T55" fmla="*/ 21 h 26"/>
                <a:gd name="T56" fmla="*/ 26 w 26"/>
                <a:gd name="T57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" h="26">
                  <a:moveTo>
                    <a:pt x="26" y="19"/>
                  </a:moveTo>
                  <a:lnTo>
                    <a:pt x="26" y="19"/>
                  </a:lnTo>
                  <a:lnTo>
                    <a:pt x="21" y="19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17" y="9"/>
                  </a:lnTo>
                  <a:lnTo>
                    <a:pt x="14" y="7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7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5"/>
                  </a:lnTo>
                  <a:lnTo>
                    <a:pt x="5" y="12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7" y="21"/>
                  </a:lnTo>
                  <a:lnTo>
                    <a:pt x="7" y="26"/>
                  </a:lnTo>
                  <a:lnTo>
                    <a:pt x="10" y="26"/>
                  </a:lnTo>
                  <a:lnTo>
                    <a:pt x="12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17" y="19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6" y="21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47" name="Freeform 1153"/>
            <p:cNvSpPr>
              <a:spLocks/>
            </p:cNvSpPr>
            <p:nvPr/>
          </p:nvSpPr>
          <p:spPr bwMode="auto">
            <a:xfrm>
              <a:off x="1086759" y="3529126"/>
              <a:ext cx="11113" cy="11113"/>
            </a:xfrm>
            <a:custGeom>
              <a:avLst/>
              <a:gdLst>
                <a:gd name="T0" fmla="*/ 0 w 7"/>
                <a:gd name="T1" fmla="*/ 2 h 7"/>
                <a:gd name="T2" fmla="*/ 0 w 7"/>
                <a:gd name="T3" fmla="*/ 7 h 7"/>
                <a:gd name="T4" fmla="*/ 3 w 7"/>
                <a:gd name="T5" fmla="*/ 7 h 7"/>
                <a:gd name="T6" fmla="*/ 5 w 7"/>
                <a:gd name="T7" fmla="*/ 2 h 7"/>
                <a:gd name="T8" fmla="*/ 7 w 7"/>
                <a:gd name="T9" fmla="*/ 0 h 7"/>
                <a:gd name="T10" fmla="*/ 3 w 7"/>
                <a:gd name="T11" fmla="*/ 2 h 7"/>
                <a:gd name="T12" fmla="*/ 0 w 7"/>
                <a:gd name="T1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lnTo>
                    <a:pt x="0" y="7"/>
                  </a:lnTo>
                  <a:lnTo>
                    <a:pt x="3" y="7"/>
                  </a:lnTo>
                  <a:lnTo>
                    <a:pt x="5" y="2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48" name="Freeform 1154"/>
            <p:cNvSpPr>
              <a:spLocks/>
            </p:cNvSpPr>
            <p:nvPr/>
          </p:nvSpPr>
          <p:spPr bwMode="auto">
            <a:xfrm>
              <a:off x="1105809" y="3540238"/>
              <a:ext cx="7938" cy="11113"/>
            </a:xfrm>
            <a:custGeom>
              <a:avLst/>
              <a:gdLst>
                <a:gd name="T0" fmla="*/ 2 w 5"/>
                <a:gd name="T1" fmla="*/ 5 h 7"/>
                <a:gd name="T2" fmla="*/ 5 w 5"/>
                <a:gd name="T3" fmla="*/ 2 h 7"/>
                <a:gd name="T4" fmla="*/ 5 w 5"/>
                <a:gd name="T5" fmla="*/ 0 h 7"/>
                <a:gd name="T6" fmla="*/ 2 w 5"/>
                <a:gd name="T7" fmla="*/ 0 h 7"/>
                <a:gd name="T8" fmla="*/ 2 w 5"/>
                <a:gd name="T9" fmla="*/ 2 h 7"/>
                <a:gd name="T10" fmla="*/ 0 w 5"/>
                <a:gd name="T11" fmla="*/ 5 h 7"/>
                <a:gd name="T12" fmla="*/ 2 w 5"/>
                <a:gd name="T13" fmla="*/ 7 h 7"/>
                <a:gd name="T14" fmla="*/ 2 w 5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7">
                  <a:moveTo>
                    <a:pt x="2" y="5"/>
                  </a:moveTo>
                  <a:lnTo>
                    <a:pt x="5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49" name="Freeform 1155"/>
            <p:cNvSpPr>
              <a:spLocks/>
            </p:cNvSpPr>
            <p:nvPr/>
          </p:nvSpPr>
          <p:spPr bwMode="auto">
            <a:xfrm>
              <a:off x="1116922" y="3524363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3 w 3"/>
                <a:gd name="T7" fmla="*/ 3 h 3"/>
                <a:gd name="T8" fmla="*/ 3 w 3"/>
                <a:gd name="T9" fmla="*/ 0 h 3"/>
                <a:gd name="T10" fmla="*/ 0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50" name="Freeform 1156"/>
            <p:cNvSpPr>
              <a:spLocks/>
            </p:cNvSpPr>
            <p:nvPr/>
          </p:nvSpPr>
          <p:spPr bwMode="auto">
            <a:xfrm>
              <a:off x="1124859" y="3521188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2 h 2"/>
                <a:gd name="T12" fmla="*/ 0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51" name="Freeform 1157"/>
            <p:cNvSpPr>
              <a:spLocks/>
            </p:cNvSpPr>
            <p:nvPr/>
          </p:nvSpPr>
          <p:spPr bwMode="auto">
            <a:xfrm>
              <a:off x="1121684" y="3518013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52" name="Rectangle 1158"/>
            <p:cNvSpPr>
              <a:spLocks noChangeArrowheads="1"/>
            </p:cNvSpPr>
            <p:nvPr/>
          </p:nvSpPr>
          <p:spPr bwMode="auto">
            <a:xfrm>
              <a:off x="1064534" y="3435463"/>
              <a:ext cx="3175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53" name="Freeform 1159"/>
            <p:cNvSpPr>
              <a:spLocks/>
            </p:cNvSpPr>
            <p:nvPr/>
          </p:nvSpPr>
          <p:spPr bwMode="auto">
            <a:xfrm>
              <a:off x="1177247" y="3567226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54" name="Freeform 1160"/>
            <p:cNvSpPr>
              <a:spLocks/>
            </p:cNvSpPr>
            <p:nvPr/>
          </p:nvSpPr>
          <p:spPr bwMode="auto">
            <a:xfrm>
              <a:off x="1196297" y="3551351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55" name="Freeform 1161"/>
            <p:cNvSpPr>
              <a:spLocks/>
            </p:cNvSpPr>
            <p:nvPr/>
          </p:nvSpPr>
          <p:spPr bwMode="auto">
            <a:xfrm>
              <a:off x="1108984" y="3619613"/>
              <a:ext cx="4763" cy="6350"/>
            </a:xfrm>
            <a:custGeom>
              <a:avLst/>
              <a:gdLst>
                <a:gd name="T0" fmla="*/ 3 w 3"/>
                <a:gd name="T1" fmla="*/ 2 h 4"/>
                <a:gd name="T2" fmla="*/ 3 w 3"/>
                <a:gd name="T3" fmla="*/ 0 h 4"/>
                <a:gd name="T4" fmla="*/ 3 w 3"/>
                <a:gd name="T5" fmla="*/ 0 h 4"/>
                <a:gd name="T6" fmla="*/ 3 w 3"/>
                <a:gd name="T7" fmla="*/ 0 h 4"/>
                <a:gd name="T8" fmla="*/ 0 w 3"/>
                <a:gd name="T9" fmla="*/ 2 h 4"/>
                <a:gd name="T10" fmla="*/ 0 w 3"/>
                <a:gd name="T11" fmla="*/ 2 h 4"/>
                <a:gd name="T12" fmla="*/ 0 w 3"/>
                <a:gd name="T13" fmla="*/ 4 h 4"/>
                <a:gd name="T14" fmla="*/ 3 w 3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56" name="Freeform 1162"/>
            <p:cNvSpPr>
              <a:spLocks/>
            </p:cNvSpPr>
            <p:nvPr/>
          </p:nvSpPr>
          <p:spPr bwMode="auto">
            <a:xfrm>
              <a:off x="1097872" y="3656126"/>
              <a:ext cx="7938" cy="4763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3 w 5"/>
                <a:gd name="T9" fmla="*/ 3 h 3"/>
                <a:gd name="T10" fmla="*/ 5 w 5"/>
                <a:gd name="T11" fmla="*/ 3 h 3"/>
                <a:gd name="T12" fmla="*/ 3 w 5"/>
                <a:gd name="T13" fmla="*/ 3 h 3"/>
                <a:gd name="T14" fmla="*/ 3 w 5"/>
                <a:gd name="T15" fmla="*/ 0 h 3"/>
                <a:gd name="T16" fmla="*/ 0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57" name="Freeform 1163"/>
            <p:cNvSpPr>
              <a:spLocks/>
            </p:cNvSpPr>
            <p:nvPr/>
          </p:nvSpPr>
          <p:spPr bwMode="auto">
            <a:xfrm>
              <a:off x="847047" y="3337038"/>
              <a:ext cx="44450" cy="22225"/>
            </a:xfrm>
            <a:custGeom>
              <a:avLst/>
              <a:gdLst>
                <a:gd name="T0" fmla="*/ 2 w 28"/>
                <a:gd name="T1" fmla="*/ 14 h 14"/>
                <a:gd name="T2" fmla="*/ 2 w 28"/>
                <a:gd name="T3" fmla="*/ 14 h 14"/>
                <a:gd name="T4" fmla="*/ 4 w 28"/>
                <a:gd name="T5" fmla="*/ 14 h 14"/>
                <a:gd name="T6" fmla="*/ 7 w 28"/>
                <a:gd name="T7" fmla="*/ 14 h 14"/>
                <a:gd name="T8" fmla="*/ 7 w 28"/>
                <a:gd name="T9" fmla="*/ 14 h 14"/>
                <a:gd name="T10" fmla="*/ 7 w 28"/>
                <a:gd name="T11" fmla="*/ 14 h 14"/>
                <a:gd name="T12" fmla="*/ 9 w 28"/>
                <a:gd name="T13" fmla="*/ 12 h 14"/>
                <a:gd name="T14" fmla="*/ 9 w 28"/>
                <a:gd name="T15" fmla="*/ 12 h 14"/>
                <a:gd name="T16" fmla="*/ 9 w 28"/>
                <a:gd name="T17" fmla="*/ 14 h 14"/>
                <a:gd name="T18" fmla="*/ 12 w 28"/>
                <a:gd name="T19" fmla="*/ 14 h 14"/>
                <a:gd name="T20" fmla="*/ 12 w 28"/>
                <a:gd name="T21" fmla="*/ 10 h 14"/>
                <a:gd name="T22" fmla="*/ 14 w 28"/>
                <a:gd name="T23" fmla="*/ 10 h 14"/>
                <a:gd name="T24" fmla="*/ 14 w 28"/>
                <a:gd name="T25" fmla="*/ 12 h 14"/>
                <a:gd name="T26" fmla="*/ 16 w 28"/>
                <a:gd name="T27" fmla="*/ 10 h 14"/>
                <a:gd name="T28" fmla="*/ 16 w 28"/>
                <a:gd name="T29" fmla="*/ 7 h 14"/>
                <a:gd name="T30" fmla="*/ 19 w 28"/>
                <a:gd name="T31" fmla="*/ 7 h 14"/>
                <a:gd name="T32" fmla="*/ 19 w 28"/>
                <a:gd name="T33" fmla="*/ 10 h 14"/>
                <a:gd name="T34" fmla="*/ 23 w 28"/>
                <a:gd name="T35" fmla="*/ 12 h 14"/>
                <a:gd name="T36" fmla="*/ 23 w 28"/>
                <a:gd name="T37" fmla="*/ 10 h 14"/>
                <a:gd name="T38" fmla="*/ 26 w 28"/>
                <a:gd name="T39" fmla="*/ 7 h 14"/>
                <a:gd name="T40" fmla="*/ 26 w 28"/>
                <a:gd name="T41" fmla="*/ 7 h 14"/>
                <a:gd name="T42" fmla="*/ 26 w 28"/>
                <a:gd name="T43" fmla="*/ 5 h 14"/>
                <a:gd name="T44" fmla="*/ 26 w 28"/>
                <a:gd name="T45" fmla="*/ 5 h 14"/>
                <a:gd name="T46" fmla="*/ 26 w 28"/>
                <a:gd name="T47" fmla="*/ 2 h 14"/>
                <a:gd name="T48" fmla="*/ 28 w 28"/>
                <a:gd name="T49" fmla="*/ 2 h 14"/>
                <a:gd name="T50" fmla="*/ 28 w 28"/>
                <a:gd name="T51" fmla="*/ 2 h 14"/>
                <a:gd name="T52" fmla="*/ 26 w 28"/>
                <a:gd name="T53" fmla="*/ 0 h 14"/>
                <a:gd name="T54" fmla="*/ 23 w 28"/>
                <a:gd name="T55" fmla="*/ 0 h 14"/>
                <a:gd name="T56" fmla="*/ 23 w 28"/>
                <a:gd name="T57" fmla="*/ 2 h 14"/>
                <a:gd name="T58" fmla="*/ 23 w 28"/>
                <a:gd name="T59" fmla="*/ 2 h 14"/>
                <a:gd name="T60" fmla="*/ 23 w 28"/>
                <a:gd name="T61" fmla="*/ 2 h 14"/>
                <a:gd name="T62" fmla="*/ 21 w 28"/>
                <a:gd name="T63" fmla="*/ 2 h 14"/>
                <a:gd name="T64" fmla="*/ 19 w 28"/>
                <a:gd name="T65" fmla="*/ 2 h 14"/>
                <a:gd name="T66" fmla="*/ 16 w 28"/>
                <a:gd name="T67" fmla="*/ 2 h 14"/>
                <a:gd name="T68" fmla="*/ 14 w 28"/>
                <a:gd name="T69" fmla="*/ 2 h 14"/>
                <a:gd name="T70" fmla="*/ 14 w 28"/>
                <a:gd name="T71" fmla="*/ 5 h 14"/>
                <a:gd name="T72" fmla="*/ 9 w 28"/>
                <a:gd name="T73" fmla="*/ 7 h 14"/>
                <a:gd name="T74" fmla="*/ 7 w 28"/>
                <a:gd name="T75" fmla="*/ 7 h 14"/>
                <a:gd name="T76" fmla="*/ 7 w 28"/>
                <a:gd name="T77" fmla="*/ 7 h 14"/>
                <a:gd name="T78" fmla="*/ 7 w 28"/>
                <a:gd name="T79" fmla="*/ 10 h 14"/>
                <a:gd name="T80" fmla="*/ 2 w 28"/>
                <a:gd name="T81" fmla="*/ 10 h 14"/>
                <a:gd name="T82" fmla="*/ 2 w 28"/>
                <a:gd name="T83" fmla="*/ 10 h 14"/>
                <a:gd name="T84" fmla="*/ 0 w 28"/>
                <a:gd name="T85" fmla="*/ 12 h 14"/>
                <a:gd name="T86" fmla="*/ 2 w 28"/>
                <a:gd name="T87" fmla="*/ 12 h 14"/>
                <a:gd name="T88" fmla="*/ 2 w 28"/>
                <a:gd name="T8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" h="14">
                  <a:moveTo>
                    <a:pt x="2" y="14"/>
                  </a:moveTo>
                  <a:lnTo>
                    <a:pt x="2" y="14"/>
                  </a:lnTo>
                  <a:lnTo>
                    <a:pt x="4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10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4" y="5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58" name="Freeform 1164"/>
            <p:cNvSpPr>
              <a:spLocks/>
            </p:cNvSpPr>
            <p:nvPr/>
          </p:nvSpPr>
          <p:spPr bwMode="auto">
            <a:xfrm>
              <a:off x="907372" y="3322751"/>
              <a:ext cx="22225" cy="6350"/>
            </a:xfrm>
            <a:custGeom>
              <a:avLst/>
              <a:gdLst>
                <a:gd name="T0" fmla="*/ 2 w 14"/>
                <a:gd name="T1" fmla="*/ 2 h 4"/>
                <a:gd name="T2" fmla="*/ 4 w 14"/>
                <a:gd name="T3" fmla="*/ 2 h 4"/>
                <a:gd name="T4" fmla="*/ 7 w 14"/>
                <a:gd name="T5" fmla="*/ 2 h 4"/>
                <a:gd name="T6" fmla="*/ 7 w 14"/>
                <a:gd name="T7" fmla="*/ 2 h 4"/>
                <a:gd name="T8" fmla="*/ 9 w 14"/>
                <a:gd name="T9" fmla="*/ 4 h 4"/>
                <a:gd name="T10" fmla="*/ 14 w 14"/>
                <a:gd name="T11" fmla="*/ 2 h 4"/>
                <a:gd name="T12" fmla="*/ 14 w 14"/>
                <a:gd name="T13" fmla="*/ 0 h 4"/>
                <a:gd name="T14" fmla="*/ 11 w 14"/>
                <a:gd name="T15" fmla="*/ 0 h 4"/>
                <a:gd name="T16" fmla="*/ 9 w 14"/>
                <a:gd name="T17" fmla="*/ 0 h 4"/>
                <a:gd name="T18" fmla="*/ 7 w 14"/>
                <a:gd name="T19" fmla="*/ 0 h 4"/>
                <a:gd name="T20" fmla="*/ 4 w 14"/>
                <a:gd name="T21" fmla="*/ 0 h 4"/>
                <a:gd name="T22" fmla="*/ 0 w 14"/>
                <a:gd name="T23" fmla="*/ 0 h 4"/>
                <a:gd name="T24" fmla="*/ 0 w 14"/>
                <a:gd name="T25" fmla="*/ 2 h 4"/>
                <a:gd name="T26" fmla="*/ 0 w 14"/>
                <a:gd name="T27" fmla="*/ 2 h 4"/>
                <a:gd name="T28" fmla="*/ 0 w 14"/>
                <a:gd name="T29" fmla="*/ 2 h 4"/>
                <a:gd name="T30" fmla="*/ 2 w 14"/>
                <a:gd name="T3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4">
                  <a:moveTo>
                    <a:pt x="2" y="2"/>
                  </a:moveTo>
                  <a:lnTo>
                    <a:pt x="4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4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59" name="Freeform 1165"/>
            <p:cNvSpPr>
              <a:spLocks/>
            </p:cNvSpPr>
            <p:nvPr/>
          </p:nvSpPr>
          <p:spPr bwMode="auto">
            <a:xfrm>
              <a:off x="951822" y="3311638"/>
              <a:ext cx="41275" cy="22225"/>
            </a:xfrm>
            <a:custGeom>
              <a:avLst/>
              <a:gdLst>
                <a:gd name="T0" fmla="*/ 2 w 26"/>
                <a:gd name="T1" fmla="*/ 4 h 14"/>
                <a:gd name="T2" fmla="*/ 5 w 26"/>
                <a:gd name="T3" fmla="*/ 4 h 14"/>
                <a:gd name="T4" fmla="*/ 5 w 26"/>
                <a:gd name="T5" fmla="*/ 4 h 14"/>
                <a:gd name="T6" fmla="*/ 7 w 26"/>
                <a:gd name="T7" fmla="*/ 4 h 14"/>
                <a:gd name="T8" fmla="*/ 7 w 26"/>
                <a:gd name="T9" fmla="*/ 4 h 14"/>
                <a:gd name="T10" fmla="*/ 7 w 26"/>
                <a:gd name="T11" fmla="*/ 7 h 14"/>
                <a:gd name="T12" fmla="*/ 7 w 26"/>
                <a:gd name="T13" fmla="*/ 7 h 14"/>
                <a:gd name="T14" fmla="*/ 7 w 26"/>
                <a:gd name="T15" fmla="*/ 7 h 14"/>
                <a:gd name="T16" fmla="*/ 2 w 26"/>
                <a:gd name="T17" fmla="*/ 7 h 14"/>
                <a:gd name="T18" fmla="*/ 2 w 26"/>
                <a:gd name="T19" fmla="*/ 9 h 14"/>
                <a:gd name="T20" fmla="*/ 5 w 26"/>
                <a:gd name="T21" fmla="*/ 9 h 14"/>
                <a:gd name="T22" fmla="*/ 10 w 26"/>
                <a:gd name="T23" fmla="*/ 9 h 14"/>
                <a:gd name="T24" fmla="*/ 12 w 26"/>
                <a:gd name="T25" fmla="*/ 11 h 14"/>
                <a:gd name="T26" fmla="*/ 14 w 26"/>
                <a:gd name="T27" fmla="*/ 9 h 14"/>
                <a:gd name="T28" fmla="*/ 14 w 26"/>
                <a:gd name="T29" fmla="*/ 11 h 14"/>
                <a:gd name="T30" fmla="*/ 19 w 26"/>
                <a:gd name="T31" fmla="*/ 11 h 14"/>
                <a:gd name="T32" fmla="*/ 19 w 26"/>
                <a:gd name="T33" fmla="*/ 11 h 14"/>
                <a:gd name="T34" fmla="*/ 21 w 26"/>
                <a:gd name="T35" fmla="*/ 14 h 14"/>
                <a:gd name="T36" fmla="*/ 24 w 26"/>
                <a:gd name="T37" fmla="*/ 14 h 14"/>
                <a:gd name="T38" fmla="*/ 26 w 26"/>
                <a:gd name="T39" fmla="*/ 11 h 14"/>
                <a:gd name="T40" fmla="*/ 21 w 26"/>
                <a:gd name="T41" fmla="*/ 9 h 14"/>
                <a:gd name="T42" fmla="*/ 21 w 26"/>
                <a:gd name="T43" fmla="*/ 7 h 14"/>
                <a:gd name="T44" fmla="*/ 17 w 26"/>
                <a:gd name="T45" fmla="*/ 4 h 14"/>
                <a:gd name="T46" fmla="*/ 19 w 26"/>
                <a:gd name="T47" fmla="*/ 4 h 14"/>
                <a:gd name="T48" fmla="*/ 14 w 26"/>
                <a:gd name="T49" fmla="*/ 2 h 14"/>
                <a:gd name="T50" fmla="*/ 12 w 26"/>
                <a:gd name="T51" fmla="*/ 4 h 14"/>
                <a:gd name="T52" fmla="*/ 12 w 26"/>
                <a:gd name="T53" fmla="*/ 4 h 14"/>
                <a:gd name="T54" fmla="*/ 12 w 26"/>
                <a:gd name="T55" fmla="*/ 4 h 14"/>
                <a:gd name="T56" fmla="*/ 10 w 26"/>
                <a:gd name="T57" fmla="*/ 2 h 14"/>
                <a:gd name="T58" fmla="*/ 7 w 26"/>
                <a:gd name="T59" fmla="*/ 0 h 14"/>
                <a:gd name="T60" fmla="*/ 5 w 26"/>
                <a:gd name="T61" fmla="*/ 0 h 14"/>
                <a:gd name="T62" fmla="*/ 0 w 26"/>
                <a:gd name="T63" fmla="*/ 0 h 14"/>
                <a:gd name="T64" fmla="*/ 0 w 26"/>
                <a:gd name="T65" fmla="*/ 2 h 14"/>
                <a:gd name="T66" fmla="*/ 2 w 26"/>
                <a:gd name="T67" fmla="*/ 2 h 14"/>
                <a:gd name="T68" fmla="*/ 2 w 26"/>
                <a:gd name="T6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" h="14">
                  <a:moveTo>
                    <a:pt x="2" y="4"/>
                  </a:moveTo>
                  <a:lnTo>
                    <a:pt x="5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5" y="9"/>
                  </a:lnTo>
                  <a:lnTo>
                    <a:pt x="10" y="9"/>
                  </a:lnTo>
                  <a:lnTo>
                    <a:pt x="12" y="11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1" y="14"/>
                  </a:lnTo>
                  <a:lnTo>
                    <a:pt x="24" y="14"/>
                  </a:lnTo>
                  <a:lnTo>
                    <a:pt x="26" y="11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60" name="Freeform 1166"/>
            <p:cNvSpPr>
              <a:spLocks/>
            </p:cNvSpPr>
            <p:nvPr/>
          </p:nvSpPr>
          <p:spPr bwMode="auto">
            <a:xfrm>
              <a:off x="970872" y="3333863"/>
              <a:ext cx="7938" cy="0"/>
            </a:xfrm>
            <a:custGeom>
              <a:avLst/>
              <a:gdLst>
                <a:gd name="T0" fmla="*/ 2 w 5"/>
                <a:gd name="T1" fmla="*/ 0 w 5"/>
                <a:gd name="T2" fmla="*/ 2 w 5"/>
                <a:gd name="T3" fmla="*/ 5 w 5"/>
                <a:gd name="T4" fmla="*/ 5 w 5"/>
                <a:gd name="T5" fmla="*/ 2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61" name="Freeform 1167"/>
            <p:cNvSpPr>
              <a:spLocks/>
            </p:cNvSpPr>
            <p:nvPr/>
          </p:nvSpPr>
          <p:spPr bwMode="auto">
            <a:xfrm>
              <a:off x="962934" y="3329101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  <a:gd name="T4" fmla="*/ 3 w 3"/>
                <a:gd name="T5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62" name="Freeform 1168"/>
            <p:cNvSpPr>
              <a:spLocks/>
            </p:cNvSpPr>
            <p:nvPr/>
          </p:nvSpPr>
          <p:spPr bwMode="auto">
            <a:xfrm>
              <a:off x="951822" y="3333863"/>
              <a:ext cx="7938" cy="11113"/>
            </a:xfrm>
            <a:custGeom>
              <a:avLst/>
              <a:gdLst>
                <a:gd name="T0" fmla="*/ 2 w 5"/>
                <a:gd name="T1" fmla="*/ 7 h 7"/>
                <a:gd name="T2" fmla="*/ 5 w 5"/>
                <a:gd name="T3" fmla="*/ 7 h 7"/>
                <a:gd name="T4" fmla="*/ 5 w 5"/>
                <a:gd name="T5" fmla="*/ 4 h 7"/>
                <a:gd name="T6" fmla="*/ 0 w 5"/>
                <a:gd name="T7" fmla="*/ 0 h 7"/>
                <a:gd name="T8" fmla="*/ 0 w 5"/>
                <a:gd name="T9" fmla="*/ 0 h 7"/>
                <a:gd name="T10" fmla="*/ 0 w 5"/>
                <a:gd name="T11" fmla="*/ 2 h 7"/>
                <a:gd name="T12" fmla="*/ 2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2" y="7"/>
                  </a:moveTo>
                  <a:lnTo>
                    <a:pt x="5" y="7"/>
                  </a:lnTo>
                  <a:lnTo>
                    <a:pt x="5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63" name="Freeform 1169"/>
            <p:cNvSpPr>
              <a:spLocks/>
            </p:cNvSpPr>
            <p:nvPr/>
          </p:nvSpPr>
          <p:spPr bwMode="auto">
            <a:xfrm>
              <a:off x="907372" y="3329101"/>
              <a:ext cx="22225" cy="11113"/>
            </a:xfrm>
            <a:custGeom>
              <a:avLst/>
              <a:gdLst>
                <a:gd name="T0" fmla="*/ 2 w 14"/>
                <a:gd name="T1" fmla="*/ 7 h 7"/>
                <a:gd name="T2" fmla="*/ 9 w 14"/>
                <a:gd name="T3" fmla="*/ 7 h 7"/>
                <a:gd name="T4" fmla="*/ 11 w 14"/>
                <a:gd name="T5" fmla="*/ 5 h 7"/>
                <a:gd name="T6" fmla="*/ 11 w 14"/>
                <a:gd name="T7" fmla="*/ 5 h 7"/>
                <a:gd name="T8" fmla="*/ 7 w 14"/>
                <a:gd name="T9" fmla="*/ 5 h 7"/>
                <a:gd name="T10" fmla="*/ 9 w 14"/>
                <a:gd name="T11" fmla="*/ 3 h 7"/>
                <a:gd name="T12" fmla="*/ 14 w 14"/>
                <a:gd name="T13" fmla="*/ 3 h 7"/>
                <a:gd name="T14" fmla="*/ 11 w 14"/>
                <a:gd name="T15" fmla="*/ 0 h 7"/>
                <a:gd name="T16" fmla="*/ 9 w 14"/>
                <a:gd name="T17" fmla="*/ 0 h 7"/>
                <a:gd name="T18" fmla="*/ 4 w 14"/>
                <a:gd name="T19" fmla="*/ 0 h 7"/>
                <a:gd name="T20" fmla="*/ 0 w 14"/>
                <a:gd name="T21" fmla="*/ 3 h 7"/>
                <a:gd name="T22" fmla="*/ 0 w 14"/>
                <a:gd name="T23" fmla="*/ 5 h 7"/>
                <a:gd name="T24" fmla="*/ 2 w 14"/>
                <a:gd name="T2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7">
                  <a:moveTo>
                    <a:pt x="2" y="7"/>
                  </a:moveTo>
                  <a:lnTo>
                    <a:pt x="9" y="7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7" y="5"/>
                  </a:lnTo>
                  <a:lnTo>
                    <a:pt x="9" y="3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64" name="Freeform 1170"/>
            <p:cNvSpPr>
              <a:spLocks/>
            </p:cNvSpPr>
            <p:nvPr/>
          </p:nvSpPr>
          <p:spPr bwMode="auto">
            <a:xfrm>
              <a:off x="896259" y="3333863"/>
              <a:ext cx="6350" cy="3175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2 w 4"/>
                <a:gd name="T5" fmla="*/ 0 h 2"/>
                <a:gd name="T6" fmla="*/ 0 w 4"/>
                <a:gd name="T7" fmla="*/ 0 h 2"/>
                <a:gd name="T8" fmla="*/ 0 w 4"/>
                <a:gd name="T9" fmla="*/ 0 h 2"/>
                <a:gd name="T10" fmla="*/ 2 w 4"/>
                <a:gd name="T11" fmla="*/ 2 h 2"/>
                <a:gd name="T12" fmla="*/ 4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65" name="Freeform 1171"/>
            <p:cNvSpPr>
              <a:spLocks/>
            </p:cNvSpPr>
            <p:nvPr/>
          </p:nvSpPr>
          <p:spPr bwMode="auto">
            <a:xfrm>
              <a:off x="880384" y="3348151"/>
              <a:ext cx="71438" cy="30163"/>
            </a:xfrm>
            <a:custGeom>
              <a:avLst/>
              <a:gdLst>
                <a:gd name="T0" fmla="*/ 28 w 45"/>
                <a:gd name="T1" fmla="*/ 3 h 19"/>
                <a:gd name="T2" fmla="*/ 26 w 45"/>
                <a:gd name="T3" fmla="*/ 5 h 19"/>
                <a:gd name="T4" fmla="*/ 31 w 45"/>
                <a:gd name="T5" fmla="*/ 5 h 19"/>
                <a:gd name="T6" fmla="*/ 28 w 45"/>
                <a:gd name="T7" fmla="*/ 7 h 19"/>
                <a:gd name="T8" fmla="*/ 33 w 45"/>
                <a:gd name="T9" fmla="*/ 10 h 19"/>
                <a:gd name="T10" fmla="*/ 26 w 45"/>
                <a:gd name="T11" fmla="*/ 10 h 19"/>
                <a:gd name="T12" fmla="*/ 21 w 45"/>
                <a:gd name="T13" fmla="*/ 7 h 19"/>
                <a:gd name="T14" fmla="*/ 12 w 45"/>
                <a:gd name="T15" fmla="*/ 5 h 19"/>
                <a:gd name="T16" fmla="*/ 10 w 45"/>
                <a:gd name="T17" fmla="*/ 3 h 19"/>
                <a:gd name="T18" fmla="*/ 10 w 45"/>
                <a:gd name="T19" fmla="*/ 5 h 19"/>
                <a:gd name="T20" fmla="*/ 7 w 45"/>
                <a:gd name="T21" fmla="*/ 5 h 19"/>
                <a:gd name="T22" fmla="*/ 2 w 45"/>
                <a:gd name="T23" fmla="*/ 5 h 19"/>
                <a:gd name="T24" fmla="*/ 7 w 45"/>
                <a:gd name="T25" fmla="*/ 5 h 19"/>
                <a:gd name="T26" fmla="*/ 5 w 45"/>
                <a:gd name="T27" fmla="*/ 7 h 19"/>
                <a:gd name="T28" fmla="*/ 2 w 45"/>
                <a:gd name="T29" fmla="*/ 7 h 19"/>
                <a:gd name="T30" fmla="*/ 7 w 45"/>
                <a:gd name="T31" fmla="*/ 7 h 19"/>
                <a:gd name="T32" fmla="*/ 5 w 45"/>
                <a:gd name="T33" fmla="*/ 10 h 19"/>
                <a:gd name="T34" fmla="*/ 0 w 45"/>
                <a:gd name="T35" fmla="*/ 12 h 19"/>
                <a:gd name="T36" fmla="*/ 5 w 45"/>
                <a:gd name="T37" fmla="*/ 12 h 19"/>
                <a:gd name="T38" fmla="*/ 7 w 45"/>
                <a:gd name="T39" fmla="*/ 14 h 19"/>
                <a:gd name="T40" fmla="*/ 10 w 45"/>
                <a:gd name="T41" fmla="*/ 14 h 19"/>
                <a:gd name="T42" fmla="*/ 10 w 45"/>
                <a:gd name="T43" fmla="*/ 12 h 19"/>
                <a:gd name="T44" fmla="*/ 14 w 45"/>
                <a:gd name="T45" fmla="*/ 10 h 19"/>
                <a:gd name="T46" fmla="*/ 14 w 45"/>
                <a:gd name="T47" fmla="*/ 12 h 19"/>
                <a:gd name="T48" fmla="*/ 17 w 45"/>
                <a:gd name="T49" fmla="*/ 12 h 19"/>
                <a:gd name="T50" fmla="*/ 21 w 45"/>
                <a:gd name="T51" fmla="*/ 12 h 19"/>
                <a:gd name="T52" fmla="*/ 24 w 45"/>
                <a:gd name="T53" fmla="*/ 12 h 19"/>
                <a:gd name="T54" fmla="*/ 19 w 45"/>
                <a:gd name="T55" fmla="*/ 14 h 19"/>
                <a:gd name="T56" fmla="*/ 17 w 45"/>
                <a:gd name="T57" fmla="*/ 17 h 19"/>
                <a:gd name="T58" fmla="*/ 14 w 45"/>
                <a:gd name="T59" fmla="*/ 19 h 19"/>
                <a:gd name="T60" fmla="*/ 24 w 45"/>
                <a:gd name="T61" fmla="*/ 17 h 19"/>
                <a:gd name="T62" fmla="*/ 31 w 45"/>
                <a:gd name="T63" fmla="*/ 14 h 19"/>
                <a:gd name="T64" fmla="*/ 33 w 45"/>
                <a:gd name="T65" fmla="*/ 12 h 19"/>
                <a:gd name="T66" fmla="*/ 36 w 45"/>
                <a:gd name="T67" fmla="*/ 14 h 19"/>
                <a:gd name="T68" fmla="*/ 38 w 45"/>
                <a:gd name="T69" fmla="*/ 14 h 19"/>
                <a:gd name="T70" fmla="*/ 45 w 45"/>
                <a:gd name="T71" fmla="*/ 10 h 19"/>
                <a:gd name="T72" fmla="*/ 43 w 45"/>
                <a:gd name="T73" fmla="*/ 5 h 19"/>
                <a:gd name="T74" fmla="*/ 43 w 45"/>
                <a:gd name="T75" fmla="*/ 7 h 19"/>
                <a:gd name="T76" fmla="*/ 40 w 45"/>
                <a:gd name="T77" fmla="*/ 7 h 19"/>
                <a:gd name="T78" fmla="*/ 38 w 45"/>
                <a:gd name="T79" fmla="*/ 7 h 19"/>
                <a:gd name="T80" fmla="*/ 36 w 45"/>
                <a:gd name="T81" fmla="*/ 5 h 19"/>
                <a:gd name="T82" fmla="*/ 33 w 45"/>
                <a:gd name="T83" fmla="*/ 3 h 19"/>
                <a:gd name="T84" fmla="*/ 31 w 45"/>
                <a:gd name="T85" fmla="*/ 0 h 19"/>
                <a:gd name="T86" fmla="*/ 31 w 45"/>
                <a:gd name="T8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19">
                  <a:moveTo>
                    <a:pt x="31" y="3"/>
                  </a:moveTo>
                  <a:lnTo>
                    <a:pt x="28" y="3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28" y="7"/>
                  </a:lnTo>
                  <a:lnTo>
                    <a:pt x="28" y="7"/>
                  </a:lnTo>
                  <a:lnTo>
                    <a:pt x="33" y="7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7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7" y="7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10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7" y="14"/>
                  </a:lnTo>
                  <a:lnTo>
                    <a:pt x="17" y="17"/>
                  </a:lnTo>
                  <a:lnTo>
                    <a:pt x="12" y="17"/>
                  </a:lnTo>
                  <a:lnTo>
                    <a:pt x="14" y="19"/>
                  </a:lnTo>
                  <a:lnTo>
                    <a:pt x="19" y="19"/>
                  </a:lnTo>
                  <a:lnTo>
                    <a:pt x="24" y="17"/>
                  </a:lnTo>
                  <a:lnTo>
                    <a:pt x="26" y="17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4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38" y="14"/>
                  </a:lnTo>
                  <a:lnTo>
                    <a:pt x="45" y="12"/>
                  </a:lnTo>
                  <a:lnTo>
                    <a:pt x="45" y="10"/>
                  </a:lnTo>
                  <a:lnTo>
                    <a:pt x="45" y="7"/>
                  </a:lnTo>
                  <a:lnTo>
                    <a:pt x="43" y="5"/>
                  </a:lnTo>
                  <a:lnTo>
                    <a:pt x="40" y="5"/>
                  </a:lnTo>
                  <a:lnTo>
                    <a:pt x="43" y="7"/>
                  </a:lnTo>
                  <a:lnTo>
                    <a:pt x="40" y="7"/>
                  </a:lnTo>
                  <a:lnTo>
                    <a:pt x="40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6" y="3"/>
                  </a:lnTo>
                  <a:lnTo>
                    <a:pt x="33" y="3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66" name="Freeform 1172"/>
            <p:cNvSpPr>
              <a:spLocks/>
            </p:cNvSpPr>
            <p:nvPr/>
          </p:nvSpPr>
          <p:spPr bwMode="auto">
            <a:xfrm>
              <a:off x="896259" y="3344976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2 h 2"/>
                <a:gd name="T4" fmla="*/ 0 w 4"/>
                <a:gd name="T5" fmla="*/ 2 h 2"/>
                <a:gd name="T6" fmla="*/ 2 w 4"/>
                <a:gd name="T7" fmla="*/ 2 h 2"/>
                <a:gd name="T8" fmla="*/ 4 w 4"/>
                <a:gd name="T9" fmla="*/ 2 h 2"/>
                <a:gd name="T10" fmla="*/ 4 w 4"/>
                <a:gd name="T11" fmla="*/ 2 h 2"/>
                <a:gd name="T12" fmla="*/ 2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67" name="Freeform 1173"/>
            <p:cNvSpPr>
              <a:spLocks/>
            </p:cNvSpPr>
            <p:nvPr/>
          </p:nvSpPr>
          <p:spPr bwMode="auto">
            <a:xfrm>
              <a:off x="869272" y="3356088"/>
              <a:ext cx="7938" cy="7938"/>
            </a:xfrm>
            <a:custGeom>
              <a:avLst/>
              <a:gdLst>
                <a:gd name="T0" fmla="*/ 0 w 5"/>
                <a:gd name="T1" fmla="*/ 2 h 5"/>
                <a:gd name="T2" fmla="*/ 0 w 5"/>
                <a:gd name="T3" fmla="*/ 5 h 5"/>
                <a:gd name="T4" fmla="*/ 2 w 5"/>
                <a:gd name="T5" fmla="*/ 5 h 5"/>
                <a:gd name="T6" fmla="*/ 5 w 5"/>
                <a:gd name="T7" fmla="*/ 2 h 5"/>
                <a:gd name="T8" fmla="*/ 5 w 5"/>
                <a:gd name="T9" fmla="*/ 0 h 5"/>
                <a:gd name="T10" fmla="*/ 2 w 5"/>
                <a:gd name="T11" fmla="*/ 2 h 5"/>
                <a:gd name="T12" fmla="*/ 0 w 5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5" y="2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68" name="Freeform 1174"/>
            <p:cNvSpPr>
              <a:spLocks/>
            </p:cNvSpPr>
            <p:nvPr/>
          </p:nvSpPr>
          <p:spPr bwMode="auto">
            <a:xfrm>
              <a:off x="954997" y="3364026"/>
              <a:ext cx="7938" cy="3175"/>
            </a:xfrm>
            <a:custGeom>
              <a:avLst/>
              <a:gdLst>
                <a:gd name="T0" fmla="*/ 0 w 5"/>
                <a:gd name="T1" fmla="*/ 2 h 2"/>
                <a:gd name="T2" fmla="*/ 3 w 5"/>
                <a:gd name="T3" fmla="*/ 2 h 2"/>
                <a:gd name="T4" fmla="*/ 3 w 5"/>
                <a:gd name="T5" fmla="*/ 2 h 2"/>
                <a:gd name="T6" fmla="*/ 5 w 5"/>
                <a:gd name="T7" fmla="*/ 2 h 2"/>
                <a:gd name="T8" fmla="*/ 3 w 5"/>
                <a:gd name="T9" fmla="*/ 0 h 2"/>
                <a:gd name="T10" fmla="*/ 0 w 5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69" name="Freeform 1175"/>
            <p:cNvSpPr>
              <a:spLocks/>
            </p:cNvSpPr>
            <p:nvPr/>
          </p:nvSpPr>
          <p:spPr bwMode="auto">
            <a:xfrm>
              <a:off x="959759" y="3352913"/>
              <a:ext cx="11113" cy="3175"/>
            </a:xfrm>
            <a:custGeom>
              <a:avLst/>
              <a:gdLst>
                <a:gd name="T0" fmla="*/ 0 w 7"/>
                <a:gd name="T1" fmla="*/ 2 h 2"/>
                <a:gd name="T2" fmla="*/ 2 w 7"/>
                <a:gd name="T3" fmla="*/ 2 h 2"/>
                <a:gd name="T4" fmla="*/ 7 w 7"/>
                <a:gd name="T5" fmla="*/ 2 h 2"/>
                <a:gd name="T6" fmla="*/ 7 w 7"/>
                <a:gd name="T7" fmla="*/ 2 h 2"/>
                <a:gd name="T8" fmla="*/ 5 w 7"/>
                <a:gd name="T9" fmla="*/ 0 h 2"/>
                <a:gd name="T10" fmla="*/ 0 w 7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2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70" name="Freeform 1176"/>
            <p:cNvSpPr>
              <a:spLocks/>
            </p:cNvSpPr>
            <p:nvPr/>
          </p:nvSpPr>
          <p:spPr bwMode="auto">
            <a:xfrm>
              <a:off x="962934" y="3356088"/>
              <a:ext cx="11113" cy="3175"/>
            </a:xfrm>
            <a:custGeom>
              <a:avLst/>
              <a:gdLst>
                <a:gd name="T0" fmla="*/ 5 w 7"/>
                <a:gd name="T1" fmla="*/ 0 h 2"/>
                <a:gd name="T2" fmla="*/ 0 w 7"/>
                <a:gd name="T3" fmla="*/ 0 h 2"/>
                <a:gd name="T4" fmla="*/ 0 w 7"/>
                <a:gd name="T5" fmla="*/ 2 h 2"/>
                <a:gd name="T6" fmla="*/ 7 w 7"/>
                <a:gd name="T7" fmla="*/ 0 h 2"/>
                <a:gd name="T8" fmla="*/ 5 w 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">
                  <a:moveTo>
                    <a:pt x="5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71" name="Freeform 1177"/>
            <p:cNvSpPr>
              <a:spLocks/>
            </p:cNvSpPr>
            <p:nvPr/>
          </p:nvSpPr>
          <p:spPr bwMode="auto">
            <a:xfrm>
              <a:off x="967697" y="3359263"/>
              <a:ext cx="6350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72" name="Freeform 1179"/>
            <p:cNvSpPr>
              <a:spLocks/>
            </p:cNvSpPr>
            <p:nvPr/>
          </p:nvSpPr>
          <p:spPr bwMode="auto">
            <a:xfrm>
              <a:off x="970872" y="3348151"/>
              <a:ext cx="30163" cy="22225"/>
            </a:xfrm>
            <a:custGeom>
              <a:avLst/>
              <a:gdLst>
                <a:gd name="T0" fmla="*/ 14 w 19"/>
                <a:gd name="T1" fmla="*/ 0 h 14"/>
                <a:gd name="T2" fmla="*/ 16 w 19"/>
                <a:gd name="T3" fmla="*/ 0 h 14"/>
                <a:gd name="T4" fmla="*/ 14 w 19"/>
                <a:gd name="T5" fmla="*/ 3 h 14"/>
                <a:gd name="T6" fmla="*/ 12 w 19"/>
                <a:gd name="T7" fmla="*/ 0 h 14"/>
                <a:gd name="T8" fmla="*/ 7 w 19"/>
                <a:gd name="T9" fmla="*/ 0 h 14"/>
                <a:gd name="T10" fmla="*/ 7 w 19"/>
                <a:gd name="T11" fmla="*/ 3 h 14"/>
                <a:gd name="T12" fmla="*/ 9 w 19"/>
                <a:gd name="T13" fmla="*/ 5 h 14"/>
                <a:gd name="T14" fmla="*/ 9 w 19"/>
                <a:gd name="T15" fmla="*/ 5 h 14"/>
                <a:gd name="T16" fmla="*/ 12 w 19"/>
                <a:gd name="T17" fmla="*/ 5 h 14"/>
                <a:gd name="T18" fmla="*/ 12 w 19"/>
                <a:gd name="T19" fmla="*/ 7 h 14"/>
                <a:gd name="T20" fmla="*/ 7 w 19"/>
                <a:gd name="T21" fmla="*/ 5 h 14"/>
                <a:gd name="T22" fmla="*/ 7 w 19"/>
                <a:gd name="T23" fmla="*/ 5 h 14"/>
                <a:gd name="T24" fmla="*/ 5 w 19"/>
                <a:gd name="T25" fmla="*/ 3 h 14"/>
                <a:gd name="T26" fmla="*/ 2 w 19"/>
                <a:gd name="T27" fmla="*/ 3 h 14"/>
                <a:gd name="T28" fmla="*/ 2 w 19"/>
                <a:gd name="T29" fmla="*/ 5 h 14"/>
                <a:gd name="T30" fmla="*/ 2 w 19"/>
                <a:gd name="T31" fmla="*/ 5 h 14"/>
                <a:gd name="T32" fmla="*/ 5 w 19"/>
                <a:gd name="T33" fmla="*/ 7 h 14"/>
                <a:gd name="T34" fmla="*/ 5 w 19"/>
                <a:gd name="T35" fmla="*/ 7 h 14"/>
                <a:gd name="T36" fmla="*/ 0 w 19"/>
                <a:gd name="T37" fmla="*/ 7 h 14"/>
                <a:gd name="T38" fmla="*/ 0 w 19"/>
                <a:gd name="T39" fmla="*/ 7 h 14"/>
                <a:gd name="T40" fmla="*/ 0 w 19"/>
                <a:gd name="T41" fmla="*/ 10 h 14"/>
                <a:gd name="T42" fmla="*/ 2 w 19"/>
                <a:gd name="T43" fmla="*/ 10 h 14"/>
                <a:gd name="T44" fmla="*/ 2 w 19"/>
                <a:gd name="T45" fmla="*/ 10 h 14"/>
                <a:gd name="T46" fmla="*/ 7 w 19"/>
                <a:gd name="T47" fmla="*/ 10 h 14"/>
                <a:gd name="T48" fmla="*/ 9 w 19"/>
                <a:gd name="T49" fmla="*/ 7 h 14"/>
                <a:gd name="T50" fmla="*/ 12 w 19"/>
                <a:gd name="T51" fmla="*/ 7 h 14"/>
                <a:gd name="T52" fmla="*/ 12 w 19"/>
                <a:gd name="T53" fmla="*/ 10 h 14"/>
                <a:gd name="T54" fmla="*/ 9 w 19"/>
                <a:gd name="T55" fmla="*/ 10 h 14"/>
                <a:gd name="T56" fmla="*/ 7 w 19"/>
                <a:gd name="T57" fmla="*/ 10 h 14"/>
                <a:gd name="T58" fmla="*/ 7 w 19"/>
                <a:gd name="T59" fmla="*/ 10 h 14"/>
                <a:gd name="T60" fmla="*/ 9 w 19"/>
                <a:gd name="T61" fmla="*/ 12 h 14"/>
                <a:gd name="T62" fmla="*/ 9 w 19"/>
                <a:gd name="T63" fmla="*/ 14 h 14"/>
                <a:gd name="T64" fmla="*/ 16 w 19"/>
                <a:gd name="T65" fmla="*/ 12 h 14"/>
                <a:gd name="T66" fmla="*/ 19 w 19"/>
                <a:gd name="T67" fmla="*/ 10 h 14"/>
                <a:gd name="T68" fmla="*/ 16 w 19"/>
                <a:gd name="T69" fmla="*/ 10 h 14"/>
                <a:gd name="T70" fmla="*/ 16 w 19"/>
                <a:gd name="T71" fmla="*/ 10 h 14"/>
                <a:gd name="T72" fmla="*/ 19 w 19"/>
                <a:gd name="T73" fmla="*/ 10 h 14"/>
                <a:gd name="T74" fmla="*/ 19 w 19"/>
                <a:gd name="T75" fmla="*/ 10 h 14"/>
                <a:gd name="T76" fmla="*/ 19 w 19"/>
                <a:gd name="T77" fmla="*/ 7 h 14"/>
                <a:gd name="T78" fmla="*/ 19 w 19"/>
                <a:gd name="T79" fmla="*/ 7 h 14"/>
                <a:gd name="T80" fmla="*/ 19 w 19"/>
                <a:gd name="T81" fmla="*/ 3 h 14"/>
                <a:gd name="T82" fmla="*/ 16 w 19"/>
                <a:gd name="T83" fmla="*/ 0 h 14"/>
                <a:gd name="T84" fmla="*/ 16 w 19"/>
                <a:gd name="T85" fmla="*/ 0 h 14"/>
                <a:gd name="T86" fmla="*/ 16 w 19"/>
                <a:gd name="T87" fmla="*/ 0 h 14"/>
                <a:gd name="T88" fmla="*/ 14 w 19"/>
                <a:gd name="T8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" h="14">
                  <a:moveTo>
                    <a:pt x="14" y="0"/>
                  </a:moveTo>
                  <a:lnTo>
                    <a:pt x="16" y="0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9" y="5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7" y="10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16" y="12"/>
                  </a:lnTo>
                  <a:lnTo>
                    <a:pt x="19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3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73" name="Freeform 1180"/>
            <p:cNvSpPr>
              <a:spLocks/>
            </p:cNvSpPr>
            <p:nvPr/>
          </p:nvSpPr>
          <p:spPr bwMode="auto">
            <a:xfrm>
              <a:off x="1008972" y="3364026"/>
              <a:ext cx="17463" cy="11113"/>
            </a:xfrm>
            <a:custGeom>
              <a:avLst/>
              <a:gdLst>
                <a:gd name="T0" fmla="*/ 4 w 11"/>
                <a:gd name="T1" fmla="*/ 4 h 7"/>
                <a:gd name="T2" fmla="*/ 7 w 11"/>
                <a:gd name="T3" fmla="*/ 7 h 7"/>
                <a:gd name="T4" fmla="*/ 9 w 11"/>
                <a:gd name="T5" fmla="*/ 7 h 7"/>
                <a:gd name="T6" fmla="*/ 11 w 11"/>
                <a:gd name="T7" fmla="*/ 4 h 7"/>
                <a:gd name="T8" fmla="*/ 11 w 11"/>
                <a:gd name="T9" fmla="*/ 2 h 7"/>
                <a:gd name="T10" fmla="*/ 9 w 11"/>
                <a:gd name="T11" fmla="*/ 2 h 7"/>
                <a:gd name="T12" fmla="*/ 11 w 11"/>
                <a:gd name="T13" fmla="*/ 2 h 7"/>
                <a:gd name="T14" fmla="*/ 9 w 11"/>
                <a:gd name="T15" fmla="*/ 0 h 7"/>
                <a:gd name="T16" fmla="*/ 9 w 11"/>
                <a:gd name="T17" fmla="*/ 0 h 7"/>
                <a:gd name="T18" fmla="*/ 7 w 11"/>
                <a:gd name="T19" fmla="*/ 0 h 7"/>
                <a:gd name="T20" fmla="*/ 4 w 11"/>
                <a:gd name="T21" fmla="*/ 0 h 7"/>
                <a:gd name="T22" fmla="*/ 2 w 11"/>
                <a:gd name="T23" fmla="*/ 0 h 7"/>
                <a:gd name="T24" fmla="*/ 0 w 11"/>
                <a:gd name="T25" fmla="*/ 0 h 7"/>
                <a:gd name="T26" fmla="*/ 0 w 11"/>
                <a:gd name="T27" fmla="*/ 2 h 7"/>
                <a:gd name="T28" fmla="*/ 2 w 11"/>
                <a:gd name="T29" fmla="*/ 4 h 7"/>
                <a:gd name="T30" fmla="*/ 4 w 11"/>
                <a:gd name="T3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7">
                  <a:moveTo>
                    <a:pt x="4" y="4"/>
                  </a:moveTo>
                  <a:lnTo>
                    <a:pt x="7" y="7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74" name="Freeform 1181"/>
            <p:cNvSpPr>
              <a:spLocks/>
            </p:cNvSpPr>
            <p:nvPr/>
          </p:nvSpPr>
          <p:spPr bwMode="auto">
            <a:xfrm>
              <a:off x="1004209" y="3344976"/>
              <a:ext cx="109538" cy="33338"/>
            </a:xfrm>
            <a:custGeom>
              <a:avLst/>
              <a:gdLst>
                <a:gd name="T0" fmla="*/ 33 w 69"/>
                <a:gd name="T1" fmla="*/ 19 h 21"/>
                <a:gd name="T2" fmla="*/ 40 w 69"/>
                <a:gd name="T3" fmla="*/ 21 h 21"/>
                <a:gd name="T4" fmla="*/ 45 w 69"/>
                <a:gd name="T5" fmla="*/ 19 h 21"/>
                <a:gd name="T6" fmla="*/ 48 w 69"/>
                <a:gd name="T7" fmla="*/ 19 h 21"/>
                <a:gd name="T8" fmla="*/ 52 w 69"/>
                <a:gd name="T9" fmla="*/ 16 h 21"/>
                <a:gd name="T10" fmla="*/ 55 w 69"/>
                <a:gd name="T11" fmla="*/ 19 h 21"/>
                <a:gd name="T12" fmla="*/ 59 w 69"/>
                <a:gd name="T13" fmla="*/ 19 h 21"/>
                <a:gd name="T14" fmla="*/ 64 w 69"/>
                <a:gd name="T15" fmla="*/ 19 h 21"/>
                <a:gd name="T16" fmla="*/ 64 w 69"/>
                <a:gd name="T17" fmla="*/ 16 h 21"/>
                <a:gd name="T18" fmla="*/ 69 w 69"/>
                <a:gd name="T19" fmla="*/ 16 h 21"/>
                <a:gd name="T20" fmla="*/ 64 w 69"/>
                <a:gd name="T21" fmla="*/ 14 h 21"/>
                <a:gd name="T22" fmla="*/ 66 w 69"/>
                <a:gd name="T23" fmla="*/ 12 h 21"/>
                <a:gd name="T24" fmla="*/ 66 w 69"/>
                <a:gd name="T25" fmla="*/ 9 h 21"/>
                <a:gd name="T26" fmla="*/ 62 w 69"/>
                <a:gd name="T27" fmla="*/ 9 h 21"/>
                <a:gd name="T28" fmla="*/ 57 w 69"/>
                <a:gd name="T29" fmla="*/ 9 h 21"/>
                <a:gd name="T30" fmla="*/ 52 w 69"/>
                <a:gd name="T31" fmla="*/ 9 h 21"/>
                <a:gd name="T32" fmla="*/ 45 w 69"/>
                <a:gd name="T33" fmla="*/ 12 h 21"/>
                <a:gd name="T34" fmla="*/ 43 w 69"/>
                <a:gd name="T35" fmla="*/ 12 h 21"/>
                <a:gd name="T36" fmla="*/ 40 w 69"/>
                <a:gd name="T37" fmla="*/ 12 h 21"/>
                <a:gd name="T38" fmla="*/ 38 w 69"/>
                <a:gd name="T39" fmla="*/ 12 h 21"/>
                <a:gd name="T40" fmla="*/ 36 w 69"/>
                <a:gd name="T41" fmla="*/ 12 h 21"/>
                <a:gd name="T42" fmla="*/ 31 w 69"/>
                <a:gd name="T43" fmla="*/ 9 h 21"/>
                <a:gd name="T44" fmla="*/ 31 w 69"/>
                <a:gd name="T45" fmla="*/ 12 h 21"/>
                <a:gd name="T46" fmla="*/ 29 w 69"/>
                <a:gd name="T47" fmla="*/ 9 h 21"/>
                <a:gd name="T48" fmla="*/ 24 w 69"/>
                <a:gd name="T49" fmla="*/ 9 h 21"/>
                <a:gd name="T50" fmla="*/ 24 w 69"/>
                <a:gd name="T51" fmla="*/ 7 h 21"/>
                <a:gd name="T52" fmla="*/ 24 w 69"/>
                <a:gd name="T53" fmla="*/ 7 h 21"/>
                <a:gd name="T54" fmla="*/ 31 w 69"/>
                <a:gd name="T55" fmla="*/ 7 h 21"/>
                <a:gd name="T56" fmla="*/ 26 w 69"/>
                <a:gd name="T57" fmla="*/ 5 h 21"/>
                <a:gd name="T58" fmla="*/ 24 w 69"/>
                <a:gd name="T59" fmla="*/ 5 h 21"/>
                <a:gd name="T60" fmla="*/ 24 w 69"/>
                <a:gd name="T61" fmla="*/ 2 h 21"/>
                <a:gd name="T62" fmla="*/ 26 w 69"/>
                <a:gd name="T63" fmla="*/ 2 h 21"/>
                <a:gd name="T64" fmla="*/ 22 w 69"/>
                <a:gd name="T65" fmla="*/ 2 h 21"/>
                <a:gd name="T66" fmla="*/ 14 w 69"/>
                <a:gd name="T67" fmla="*/ 5 h 21"/>
                <a:gd name="T68" fmla="*/ 14 w 69"/>
                <a:gd name="T69" fmla="*/ 0 h 21"/>
                <a:gd name="T70" fmla="*/ 12 w 69"/>
                <a:gd name="T71" fmla="*/ 0 h 21"/>
                <a:gd name="T72" fmla="*/ 3 w 69"/>
                <a:gd name="T73" fmla="*/ 0 h 21"/>
                <a:gd name="T74" fmla="*/ 5 w 69"/>
                <a:gd name="T75" fmla="*/ 2 h 21"/>
                <a:gd name="T76" fmla="*/ 7 w 69"/>
                <a:gd name="T77" fmla="*/ 5 h 21"/>
                <a:gd name="T78" fmla="*/ 12 w 69"/>
                <a:gd name="T79" fmla="*/ 7 h 21"/>
                <a:gd name="T80" fmla="*/ 17 w 69"/>
                <a:gd name="T81" fmla="*/ 5 h 21"/>
                <a:gd name="T82" fmla="*/ 19 w 69"/>
                <a:gd name="T83" fmla="*/ 9 h 21"/>
                <a:gd name="T84" fmla="*/ 22 w 69"/>
                <a:gd name="T85" fmla="*/ 14 h 21"/>
                <a:gd name="T86" fmla="*/ 19 w 69"/>
                <a:gd name="T87" fmla="*/ 14 h 21"/>
                <a:gd name="T88" fmla="*/ 22 w 69"/>
                <a:gd name="T89" fmla="*/ 19 h 21"/>
                <a:gd name="T90" fmla="*/ 29 w 69"/>
                <a:gd name="T9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9" h="21">
                  <a:moveTo>
                    <a:pt x="33" y="16"/>
                  </a:moveTo>
                  <a:lnTo>
                    <a:pt x="33" y="19"/>
                  </a:lnTo>
                  <a:lnTo>
                    <a:pt x="33" y="21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45" y="19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52" y="21"/>
                  </a:lnTo>
                  <a:lnTo>
                    <a:pt x="52" y="16"/>
                  </a:lnTo>
                  <a:lnTo>
                    <a:pt x="55" y="16"/>
                  </a:lnTo>
                  <a:lnTo>
                    <a:pt x="55" y="19"/>
                  </a:lnTo>
                  <a:lnTo>
                    <a:pt x="59" y="21"/>
                  </a:lnTo>
                  <a:lnTo>
                    <a:pt x="59" y="19"/>
                  </a:lnTo>
                  <a:lnTo>
                    <a:pt x="64" y="19"/>
                  </a:lnTo>
                  <a:lnTo>
                    <a:pt x="64" y="19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69" y="16"/>
                  </a:lnTo>
                  <a:lnTo>
                    <a:pt x="66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6" y="9"/>
                  </a:lnTo>
                  <a:lnTo>
                    <a:pt x="62" y="9"/>
                  </a:lnTo>
                  <a:lnTo>
                    <a:pt x="62" y="9"/>
                  </a:lnTo>
                  <a:lnTo>
                    <a:pt x="59" y="9"/>
                  </a:lnTo>
                  <a:lnTo>
                    <a:pt x="57" y="9"/>
                  </a:lnTo>
                  <a:lnTo>
                    <a:pt x="55" y="9"/>
                  </a:lnTo>
                  <a:lnTo>
                    <a:pt x="52" y="9"/>
                  </a:lnTo>
                  <a:lnTo>
                    <a:pt x="48" y="12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3" y="12"/>
                  </a:lnTo>
                  <a:lnTo>
                    <a:pt x="43" y="12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33" y="9"/>
                  </a:lnTo>
                  <a:lnTo>
                    <a:pt x="31" y="9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6" y="9"/>
                  </a:lnTo>
                  <a:lnTo>
                    <a:pt x="24" y="9"/>
                  </a:lnTo>
                  <a:lnTo>
                    <a:pt x="22" y="9"/>
                  </a:lnTo>
                  <a:lnTo>
                    <a:pt x="24" y="7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1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2"/>
                  </a:lnTo>
                  <a:lnTo>
                    <a:pt x="26" y="5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7" y="2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7" y="5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19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19" y="14"/>
                  </a:lnTo>
                  <a:lnTo>
                    <a:pt x="19" y="19"/>
                  </a:lnTo>
                  <a:lnTo>
                    <a:pt x="22" y="19"/>
                  </a:lnTo>
                  <a:lnTo>
                    <a:pt x="24" y="19"/>
                  </a:lnTo>
                  <a:lnTo>
                    <a:pt x="29" y="19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75" name="Freeform 1182"/>
            <p:cNvSpPr>
              <a:spLocks/>
            </p:cNvSpPr>
            <p:nvPr/>
          </p:nvSpPr>
          <p:spPr bwMode="auto">
            <a:xfrm>
              <a:off x="996272" y="3317988"/>
              <a:ext cx="23813" cy="15875"/>
            </a:xfrm>
            <a:custGeom>
              <a:avLst/>
              <a:gdLst>
                <a:gd name="T0" fmla="*/ 3 w 15"/>
                <a:gd name="T1" fmla="*/ 3 h 10"/>
                <a:gd name="T2" fmla="*/ 3 w 15"/>
                <a:gd name="T3" fmla="*/ 5 h 10"/>
                <a:gd name="T4" fmla="*/ 5 w 15"/>
                <a:gd name="T5" fmla="*/ 5 h 10"/>
                <a:gd name="T6" fmla="*/ 5 w 15"/>
                <a:gd name="T7" fmla="*/ 7 h 10"/>
                <a:gd name="T8" fmla="*/ 5 w 15"/>
                <a:gd name="T9" fmla="*/ 7 h 10"/>
                <a:gd name="T10" fmla="*/ 3 w 15"/>
                <a:gd name="T11" fmla="*/ 7 h 10"/>
                <a:gd name="T12" fmla="*/ 3 w 15"/>
                <a:gd name="T13" fmla="*/ 7 h 10"/>
                <a:gd name="T14" fmla="*/ 5 w 15"/>
                <a:gd name="T15" fmla="*/ 10 h 10"/>
                <a:gd name="T16" fmla="*/ 5 w 15"/>
                <a:gd name="T17" fmla="*/ 10 h 10"/>
                <a:gd name="T18" fmla="*/ 8 w 15"/>
                <a:gd name="T19" fmla="*/ 10 h 10"/>
                <a:gd name="T20" fmla="*/ 8 w 15"/>
                <a:gd name="T21" fmla="*/ 10 h 10"/>
                <a:gd name="T22" fmla="*/ 12 w 15"/>
                <a:gd name="T23" fmla="*/ 10 h 10"/>
                <a:gd name="T24" fmla="*/ 12 w 15"/>
                <a:gd name="T25" fmla="*/ 10 h 10"/>
                <a:gd name="T26" fmla="*/ 15 w 15"/>
                <a:gd name="T27" fmla="*/ 7 h 10"/>
                <a:gd name="T28" fmla="*/ 12 w 15"/>
                <a:gd name="T29" fmla="*/ 5 h 10"/>
                <a:gd name="T30" fmla="*/ 12 w 15"/>
                <a:gd name="T31" fmla="*/ 5 h 10"/>
                <a:gd name="T32" fmla="*/ 15 w 15"/>
                <a:gd name="T33" fmla="*/ 5 h 10"/>
                <a:gd name="T34" fmla="*/ 15 w 15"/>
                <a:gd name="T35" fmla="*/ 5 h 10"/>
                <a:gd name="T36" fmla="*/ 12 w 15"/>
                <a:gd name="T37" fmla="*/ 3 h 10"/>
                <a:gd name="T38" fmla="*/ 8 w 15"/>
                <a:gd name="T39" fmla="*/ 3 h 10"/>
                <a:gd name="T40" fmla="*/ 8 w 15"/>
                <a:gd name="T41" fmla="*/ 0 h 10"/>
                <a:gd name="T42" fmla="*/ 3 w 15"/>
                <a:gd name="T43" fmla="*/ 0 h 10"/>
                <a:gd name="T44" fmla="*/ 0 w 15"/>
                <a:gd name="T45" fmla="*/ 0 h 10"/>
                <a:gd name="T46" fmla="*/ 3 w 15"/>
                <a:gd name="T47" fmla="*/ 3 h 10"/>
                <a:gd name="T48" fmla="*/ 3 w 15"/>
                <a:gd name="T4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" h="10">
                  <a:moveTo>
                    <a:pt x="3" y="3"/>
                  </a:moveTo>
                  <a:lnTo>
                    <a:pt x="3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5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8" y="3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76" name="Freeform 1183"/>
            <p:cNvSpPr>
              <a:spLocks/>
            </p:cNvSpPr>
            <p:nvPr/>
          </p:nvSpPr>
          <p:spPr bwMode="auto">
            <a:xfrm>
              <a:off x="1012147" y="3333863"/>
              <a:ext cx="19050" cy="3175"/>
            </a:xfrm>
            <a:custGeom>
              <a:avLst/>
              <a:gdLst>
                <a:gd name="T0" fmla="*/ 0 w 12"/>
                <a:gd name="T1" fmla="*/ 2 h 2"/>
                <a:gd name="T2" fmla="*/ 2 w 12"/>
                <a:gd name="T3" fmla="*/ 2 h 2"/>
                <a:gd name="T4" fmla="*/ 2 w 12"/>
                <a:gd name="T5" fmla="*/ 2 h 2"/>
                <a:gd name="T6" fmla="*/ 9 w 12"/>
                <a:gd name="T7" fmla="*/ 2 h 2"/>
                <a:gd name="T8" fmla="*/ 12 w 12"/>
                <a:gd name="T9" fmla="*/ 0 h 2"/>
                <a:gd name="T10" fmla="*/ 9 w 12"/>
                <a:gd name="T11" fmla="*/ 0 h 2"/>
                <a:gd name="T12" fmla="*/ 7 w 12"/>
                <a:gd name="T13" fmla="*/ 2 h 2"/>
                <a:gd name="T14" fmla="*/ 2 w 12"/>
                <a:gd name="T15" fmla="*/ 0 h 2"/>
                <a:gd name="T16" fmla="*/ 0 w 1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77" name="Rectangle 1184"/>
            <p:cNvSpPr>
              <a:spLocks noChangeArrowheads="1"/>
            </p:cNvSpPr>
            <p:nvPr/>
          </p:nvSpPr>
          <p:spPr bwMode="auto">
            <a:xfrm>
              <a:off x="1020084" y="3325926"/>
              <a:ext cx="3175" cy="3175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78" name="Freeform 1185"/>
            <p:cNvSpPr>
              <a:spLocks/>
            </p:cNvSpPr>
            <p:nvPr/>
          </p:nvSpPr>
          <p:spPr bwMode="auto">
            <a:xfrm>
              <a:off x="1004209" y="3359263"/>
              <a:ext cx="7938" cy="4763"/>
            </a:xfrm>
            <a:custGeom>
              <a:avLst/>
              <a:gdLst>
                <a:gd name="T0" fmla="*/ 5 w 5"/>
                <a:gd name="T1" fmla="*/ 0 h 3"/>
                <a:gd name="T2" fmla="*/ 3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3 w 5"/>
                <a:gd name="T9" fmla="*/ 3 h 3"/>
                <a:gd name="T10" fmla="*/ 3 w 5"/>
                <a:gd name="T11" fmla="*/ 3 h 3"/>
                <a:gd name="T12" fmla="*/ 5 w 5"/>
                <a:gd name="T13" fmla="*/ 3 h 3"/>
                <a:gd name="T14" fmla="*/ 5 w 5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79" name="Freeform 1186"/>
            <p:cNvSpPr>
              <a:spLocks/>
            </p:cNvSpPr>
            <p:nvPr/>
          </p:nvSpPr>
          <p:spPr bwMode="auto">
            <a:xfrm>
              <a:off x="1020084" y="3359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0 w 2"/>
                <a:gd name="T4" fmla="*/ 0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80" name="Freeform 1187"/>
            <p:cNvSpPr>
              <a:spLocks/>
            </p:cNvSpPr>
            <p:nvPr/>
          </p:nvSpPr>
          <p:spPr bwMode="auto">
            <a:xfrm>
              <a:off x="1015322" y="3356088"/>
              <a:ext cx="4763" cy="0"/>
            </a:xfrm>
            <a:custGeom>
              <a:avLst/>
              <a:gdLst>
                <a:gd name="T0" fmla="*/ 0 w 3"/>
                <a:gd name="T1" fmla="*/ 0 w 3"/>
                <a:gd name="T2" fmla="*/ 0 w 3"/>
                <a:gd name="T3" fmla="*/ 3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81" name="Rectangle 1188"/>
            <p:cNvSpPr>
              <a:spLocks noChangeArrowheads="1"/>
            </p:cNvSpPr>
            <p:nvPr/>
          </p:nvSpPr>
          <p:spPr bwMode="auto">
            <a:xfrm>
              <a:off x="985159" y="3348151"/>
              <a:ext cx="4763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82" name="Freeform 1189"/>
            <p:cNvSpPr>
              <a:spLocks/>
            </p:cNvSpPr>
            <p:nvPr/>
          </p:nvSpPr>
          <p:spPr bwMode="auto">
            <a:xfrm>
              <a:off x="978809" y="3348151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2 w 2"/>
                <a:gd name="T5" fmla="*/ 0 w 2"/>
                <a:gd name="T6" fmla="*/ 0 w 2"/>
                <a:gd name="T7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83" name="Freeform 1190"/>
            <p:cNvSpPr>
              <a:spLocks/>
            </p:cNvSpPr>
            <p:nvPr/>
          </p:nvSpPr>
          <p:spPr bwMode="auto">
            <a:xfrm>
              <a:off x="959759" y="3348151"/>
              <a:ext cx="7938" cy="4763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3 h 3"/>
                <a:gd name="T8" fmla="*/ 5 w 5"/>
                <a:gd name="T9" fmla="*/ 3 h 3"/>
                <a:gd name="T10" fmla="*/ 2 w 5"/>
                <a:gd name="T11" fmla="*/ 0 h 3"/>
                <a:gd name="T12" fmla="*/ 0 w 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84" name="Freeform 1191"/>
            <p:cNvSpPr>
              <a:spLocks/>
            </p:cNvSpPr>
            <p:nvPr/>
          </p:nvSpPr>
          <p:spPr bwMode="auto">
            <a:xfrm>
              <a:off x="1045484" y="3348151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0 w 3"/>
                <a:gd name="T5" fmla="*/ 3 h 3"/>
                <a:gd name="T6" fmla="*/ 3 w 3"/>
                <a:gd name="T7" fmla="*/ 0 h 3"/>
                <a:gd name="T8" fmla="*/ 3 w 3"/>
                <a:gd name="T9" fmla="*/ 0 h 3"/>
                <a:gd name="T10" fmla="*/ 0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85" name="Freeform 1193"/>
            <p:cNvSpPr>
              <a:spLocks/>
            </p:cNvSpPr>
            <p:nvPr/>
          </p:nvSpPr>
          <p:spPr bwMode="auto">
            <a:xfrm>
              <a:off x="1012147" y="3276713"/>
              <a:ext cx="68263" cy="52388"/>
            </a:xfrm>
            <a:custGeom>
              <a:avLst/>
              <a:gdLst>
                <a:gd name="T0" fmla="*/ 7 w 43"/>
                <a:gd name="T1" fmla="*/ 14 h 33"/>
                <a:gd name="T2" fmla="*/ 0 w 43"/>
                <a:gd name="T3" fmla="*/ 12 h 33"/>
                <a:gd name="T4" fmla="*/ 0 w 43"/>
                <a:gd name="T5" fmla="*/ 17 h 33"/>
                <a:gd name="T6" fmla="*/ 5 w 43"/>
                <a:gd name="T7" fmla="*/ 19 h 33"/>
                <a:gd name="T8" fmla="*/ 7 w 43"/>
                <a:gd name="T9" fmla="*/ 19 h 33"/>
                <a:gd name="T10" fmla="*/ 2 w 43"/>
                <a:gd name="T11" fmla="*/ 22 h 33"/>
                <a:gd name="T12" fmla="*/ 14 w 43"/>
                <a:gd name="T13" fmla="*/ 19 h 33"/>
                <a:gd name="T14" fmla="*/ 19 w 43"/>
                <a:gd name="T15" fmla="*/ 22 h 33"/>
                <a:gd name="T16" fmla="*/ 14 w 43"/>
                <a:gd name="T17" fmla="*/ 22 h 33"/>
                <a:gd name="T18" fmla="*/ 17 w 43"/>
                <a:gd name="T19" fmla="*/ 24 h 33"/>
                <a:gd name="T20" fmla="*/ 7 w 43"/>
                <a:gd name="T21" fmla="*/ 24 h 33"/>
                <a:gd name="T22" fmla="*/ 9 w 43"/>
                <a:gd name="T23" fmla="*/ 26 h 33"/>
                <a:gd name="T24" fmla="*/ 9 w 43"/>
                <a:gd name="T25" fmla="*/ 29 h 33"/>
                <a:gd name="T26" fmla="*/ 14 w 43"/>
                <a:gd name="T27" fmla="*/ 31 h 33"/>
                <a:gd name="T28" fmla="*/ 21 w 43"/>
                <a:gd name="T29" fmla="*/ 33 h 33"/>
                <a:gd name="T30" fmla="*/ 24 w 43"/>
                <a:gd name="T31" fmla="*/ 31 h 33"/>
                <a:gd name="T32" fmla="*/ 21 w 43"/>
                <a:gd name="T33" fmla="*/ 29 h 33"/>
                <a:gd name="T34" fmla="*/ 24 w 43"/>
                <a:gd name="T35" fmla="*/ 31 h 33"/>
                <a:gd name="T36" fmla="*/ 28 w 43"/>
                <a:gd name="T37" fmla="*/ 31 h 33"/>
                <a:gd name="T38" fmla="*/ 28 w 43"/>
                <a:gd name="T39" fmla="*/ 29 h 33"/>
                <a:gd name="T40" fmla="*/ 31 w 43"/>
                <a:gd name="T41" fmla="*/ 29 h 33"/>
                <a:gd name="T42" fmla="*/ 31 w 43"/>
                <a:gd name="T43" fmla="*/ 26 h 33"/>
                <a:gd name="T44" fmla="*/ 33 w 43"/>
                <a:gd name="T45" fmla="*/ 26 h 33"/>
                <a:gd name="T46" fmla="*/ 40 w 43"/>
                <a:gd name="T47" fmla="*/ 24 h 33"/>
                <a:gd name="T48" fmla="*/ 43 w 43"/>
                <a:gd name="T49" fmla="*/ 19 h 33"/>
                <a:gd name="T50" fmla="*/ 33 w 43"/>
                <a:gd name="T51" fmla="*/ 19 h 33"/>
                <a:gd name="T52" fmla="*/ 33 w 43"/>
                <a:gd name="T53" fmla="*/ 14 h 33"/>
                <a:gd name="T54" fmla="*/ 33 w 43"/>
                <a:gd name="T55" fmla="*/ 12 h 33"/>
                <a:gd name="T56" fmla="*/ 28 w 43"/>
                <a:gd name="T57" fmla="*/ 12 h 33"/>
                <a:gd name="T58" fmla="*/ 31 w 43"/>
                <a:gd name="T59" fmla="*/ 14 h 33"/>
                <a:gd name="T60" fmla="*/ 26 w 43"/>
                <a:gd name="T61" fmla="*/ 12 h 33"/>
                <a:gd name="T62" fmla="*/ 21 w 43"/>
                <a:gd name="T63" fmla="*/ 10 h 33"/>
                <a:gd name="T64" fmla="*/ 19 w 43"/>
                <a:gd name="T65" fmla="*/ 3 h 33"/>
                <a:gd name="T66" fmla="*/ 14 w 43"/>
                <a:gd name="T67" fmla="*/ 0 h 33"/>
                <a:gd name="T68" fmla="*/ 9 w 43"/>
                <a:gd name="T69" fmla="*/ 0 h 33"/>
                <a:gd name="T70" fmla="*/ 7 w 43"/>
                <a:gd name="T71" fmla="*/ 3 h 33"/>
                <a:gd name="T72" fmla="*/ 12 w 43"/>
                <a:gd name="T73" fmla="*/ 3 h 33"/>
                <a:gd name="T74" fmla="*/ 9 w 43"/>
                <a:gd name="T75" fmla="*/ 5 h 33"/>
                <a:gd name="T76" fmla="*/ 7 w 43"/>
                <a:gd name="T77" fmla="*/ 5 h 33"/>
                <a:gd name="T78" fmla="*/ 5 w 43"/>
                <a:gd name="T79" fmla="*/ 5 h 33"/>
                <a:gd name="T80" fmla="*/ 9 w 43"/>
                <a:gd name="T81" fmla="*/ 10 h 33"/>
                <a:gd name="T82" fmla="*/ 2 w 43"/>
                <a:gd name="T83" fmla="*/ 7 h 33"/>
                <a:gd name="T84" fmla="*/ 5 w 43"/>
                <a:gd name="T85" fmla="*/ 10 h 33"/>
                <a:gd name="T86" fmla="*/ 0 w 43"/>
                <a:gd name="T87" fmla="*/ 10 h 33"/>
                <a:gd name="T88" fmla="*/ 7 w 43"/>
                <a:gd name="T89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" h="33">
                  <a:moveTo>
                    <a:pt x="7" y="12"/>
                  </a:moveTo>
                  <a:lnTo>
                    <a:pt x="7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5" y="19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2" y="19"/>
                  </a:lnTo>
                  <a:lnTo>
                    <a:pt x="2" y="22"/>
                  </a:lnTo>
                  <a:lnTo>
                    <a:pt x="7" y="22"/>
                  </a:lnTo>
                  <a:lnTo>
                    <a:pt x="14" y="19"/>
                  </a:lnTo>
                  <a:lnTo>
                    <a:pt x="14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4" y="22"/>
                  </a:lnTo>
                  <a:lnTo>
                    <a:pt x="19" y="22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7" y="24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29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4" y="31"/>
                  </a:lnTo>
                  <a:lnTo>
                    <a:pt x="21" y="29"/>
                  </a:lnTo>
                  <a:lnTo>
                    <a:pt x="21" y="29"/>
                  </a:lnTo>
                  <a:lnTo>
                    <a:pt x="24" y="29"/>
                  </a:lnTo>
                  <a:lnTo>
                    <a:pt x="24" y="31"/>
                  </a:lnTo>
                  <a:lnTo>
                    <a:pt x="26" y="33"/>
                  </a:lnTo>
                  <a:lnTo>
                    <a:pt x="28" y="31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31" y="31"/>
                  </a:lnTo>
                  <a:lnTo>
                    <a:pt x="31" y="29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3" y="26"/>
                  </a:lnTo>
                  <a:lnTo>
                    <a:pt x="35" y="26"/>
                  </a:lnTo>
                  <a:lnTo>
                    <a:pt x="40" y="24"/>
                  </a:lnTo>
                  <a:lnTo>
                    <a:pt x="43" y="22"/>
                  </a:lnTo>
                  <a:lnTo>
                    <a:pt x="43" y="19"/>
                  </a:lnTo>
                  <a:lnTo>
                    <a:pt x="40" y="19"/>
                  </a:lnTo>
                  <a:lnTo>
                    <a:pt x="33" y="19"/>
                  </a:lnTo>
                  <a:lnTo>
                    <a:pt x="35" y="14"/>
                  </a:lnTo>
                  <a:lnTo>
                    <a:pt x="33" y="14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6" y="10"/>
                  </a:lnTo>
                  <a:lnTo>
                    <a:pt x="21" y="10"/>
                  </a:lnTo>
                  <a:lnTo>
                    <a:pt x="19" y="5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7" y="3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3"/>
                  </a:lnTo>
                  <a:lnTo>
                    <a:pt x="5" y="5"/>
                  </a:lnTo>
                  <a:lnTo>
                    <a:pt x="9" y="7"/>
                  </a:lnTo>
                  <a:lnTo>
                    <a:pt x="9" y="10"/>
                  </a:lnTo>
                  <a:lnTo>
                    <a:pt x="5" y="7"/>
                  </a:lnTo>
                  <a:lnTo>
                    <a:pt x="2" y="7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5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86" name="Freeform 1194"/>
            <p:cNvSpPr>
              <a:spLocks/>
            </p:cNvSpPr>
            <p:nvPr/>
          </p:nvSpPr>
          <p:spPr bwMode="auto">
            <a:xfrm>
              <a:off x="1015322" y="3287826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0 w 3"/>
                <a:gd name="T4" fmla="*/ 3 w 3"/>
                <a:gd name="T5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87" name="Freeform 1195"/>
            <p:cNvSpPr>
              <a:spLocks/>
            </p:cNvSpPr>
            <p:nvPr/>
          </p:nvSpPr>
          <p:spPr bwMode="auto">
            <a:xfrm>
              <a:off x="989922" y="3298938"/>
              <a:ext cx="6350" cy="7938"/>
            </a:xfrm>
            <a:custGeom>
              <a:avLst/>
              <a:gdLst>
                <a:gd name="T0" fmla="*/ 2 w 4"/>
                <a:gd name="T1" fmla="*/ 3 h 5"/>
                <a:gd name="T2" fmla="*/ 4 w 4"/>
                <a:gd name="T3" fmla="*/ 5 h 5"/>
                <a:gd name="T4" fmla="*/ 4 w 4"/>
                <a:gd name="T5" fmla="*/ 0 h 5"/>
                <a:gd name="T6" fmla="*/ 2 w 4"/>
                <a:gd name="T7" fmla="*/ 0 h 5"/>
                <a:gd name="T8" fmla="*/ 0 w 4"/>
                <a:gd name="T9" fmla="*/ 3 h 5"/>
                <a:gd name="T10" fmla="*/ 2 w 4"/>
                <a:gd name="T11" fmla="*/ 3 h 5"/>
                <a:gd name="T12" fmla="*/ 2 w 4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lnTo>
                    <a:pt x="4" y="5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88" name="Freeform 1196"/>
            <p:cNvSpPr>
              <a:spLocks/>
            </p:cNvSpPr>
            <p:nvPr/>
          </p:nvSpPr>
          <p:spPr bwMode="auto">
            <a:xfrm>
              <a:off x="1042309" y="3337038"/>
              <a:ext cx="7938" cy="3175"/>
            </a:xfrm>
            <a:custGeom>
              <a:avLst/>
              <a:gdLst>
                <a:gd name="T0" fmla="*/ 5 w 5"/>
                <a:gd name="T1" fmla="*/ 0 h 2"/>
                <a:gd name="T2" fmla="*/ 2 w 5"/>
                <a:gd name="T3" fmla="*/ 0 h 2"/>
                <a:gd name="T4" fmla="*/ 0 w 5"/>
                <a:gd name="T5" fmla="*/ 2 h 2"/>
                <a:gd name="T6" fmla="*/ 5 w 5"/>
                <a:gd name="T7" fmla="*/ 2 h 2"/>
                <a:gd name="T8" fmla="*/ 5 w 5"/>
                <a:gd name="T9" fmla="*/ 2 h 2"/>
                <a:gd name="T10" fmla="*/ 5 w 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89" name="Freeform 1197"/>
            <p:cNvSpPr>
              <a:spLocks/>
            </p:cNvSpPr>
            <p:nvPr/>
          </p:nvSpPr>
          <p:spPr bwMode="auto">
            <a:xfrm>
              <a:off x="1042309" y="3340213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90" name="Freeform 1198"/>
            <p:cNvSpPr>
              <a:spLocks/>
            </p:cNvSpPr>
            <p:nvPr/>
          </p:nvSpPr>
          <p:spPr bwMode="auto">
            <a:xfrm>
              <a:off x="1067709" y="3314813"/>
              <a:ext cx="12700" cy="3175"/>
            </a:xfrm>
            <a:custGeom>
              <a:avLst/>
              <a:gdLst>
                <a:gd name="T0" fmla="*/ 8 w 8"/>
                <a:gd name="T1" fmla="*/ 0 h 2"/>
                <a:gd name="T2" fmla="*/ 5 w 8"/>
                <a:gd name="T3" fmla="*/ 0 h 2"/>
                <a:gd name="T4" fmla="*/ 3 w 8"/>
                <a:gd name="T5" fmla="*/ 0 h 2"/>
                <a:gd name="T6" fmla="*/ 0 w 8"/>
                <a:gd name="T7" fmla="*/ 2 h 2"/>
                <a:gd name="T8" fmla="*/ 5 w 8"/>
                <a:gd name="T9" fmla="*/ 2 h 2"/>
                <a:gd name="T10" fmla="*/ 8 w 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91" name="Freeform 1200"/>
            <p:cNvSpPr>
              <a:spLocks/>
            </p:cNvSpPr>
            <p:nvPr/>
          </p:nvSpPr>
          <p:spPr bwMode="auto">
            <a:xfrm>
              <a:off x="1147084" y="3224326"/>
              <a:ext cx="373063" cy="349250"/>
            </a:xfrm>
            <a:custGeom>
              <a:avLst/>
              <a:gdLst>
                <a:gd name="T0" fmla="*/ 178 w 235"/>
                <a:gd name="T1" fmla="*/ 133 h 220"/>
                <a:gd name="T2" fmla="*/ 173 w 235"/>
                <a:gd name="T3" fmla="*/ 128 h 220"/>
                <a:gd name="T4" fmla="*/ 183 w 235"/>
                <a:gd name="T5" fmla="*/ 121 h 220"/>
                <a:gd name="T6" fmla="*/ 197 w 235"/>
                <a:gd name="T7" fmla="*/ 121 h 220"/>
                <a:gd name="T8" fmla="*/ 183 w 235"/>
                <a:gd name="T9" fmla="*/ 109 h 220"/>
                <a:gd name="T10" fmla="*/ 185 w 235"/>
                <a:gd name="T11" fmla="*/ 102 h 220"/>
                <a:gd name="T12" fmla="*/ 199 w 235"/>
                <a:gd name="T13" fmla="*/ 104 h 220"/>
                <a:gd name="T14" fmla="*/ 201 w 235"/>
                <a:gd name="T15" fmla="*/ 95 h 220"/>
                <a:gd name="T16" fmla="*/ 206 w 235"/>
                <a:gd name="T17" fmla="*/ 90 h 220"/>
                <a:gd name="T18" fmla="*/ 197 w 235"/>
                <a:gd name="T19" fmla="*/ 81 h 220"/>
                <a:gd name="T20" fmla="*/ 209 w 235"/>
                <a:gd name="T21" fmla="*/ 73 h 220"/>
                <a:gd name="T22" fmla="*/ 201 w 235"/>
                <a:gd name="T23" fmla="*/ 62 h 220"/>
                <a:gd name="T24" fmla="*/ 209 w 235"/>
                <a:gd name="T25" fmla="*/ 45 h 220"/>
                <a:gd name="T26" fmla="*/ 220 w 235"/>
                <a:gd name="T27" fmla="*/ 43 h 220"/>
                <a:gd name="T28" fmla="*/ 211 w 235"/>
                <a:gd name="T29" fmla="*/ 40 h 220"/>
                <a:gd name="T30" fmla="*/ 235 w 235"/>
                <a:gd name="T31" fmla="*/ 29 h 220"/>
                <a:gd name="T32" fmla="*/ 204 w 235"/>
                <a:gd name="T33" fmla="*/ 29 h 220"/>
                <a:gd name="T34" fmla="*/ 192 w 235"/>
                <a:gd name="T35" fmla="*/ 36 h 220"/>
                <a:gd name="T36" fmla="*/ 175 w 235"/>
                <a:gd name="T37" fmla="*/ 31 h 220"/>
                <a:gd name="T38" fmla="*/ 154 w 235"/>
                <a:gd name="T39" fmla="*/ 29 h 220"/>
                <a:gd name="T40" fmla="*/ 190 w 235"/>
                <a:gd name="T41" fmla="*/ 19 h 220"/>
                <a:gd name="T42" fmla="*/ 183 w 235"/>
                <a:gd name="T43" fmla="*/ 12 h 220"/>
                <a:gd name="T44" fmla="*/ 149 w 235"/>
                <a:gd name="T45" fmla="*/ 12 h 220"/>
                <a:gd name="T46" fmla="*/ 154 w 235"/>
                <a:gd name="T47" fmla="*/ 10 h 220"/>
                <a:gd name="T48" fmla="*/ 168 w 235"/>
                <a:gd name="T49" fmla="*/ 0 h 220"/>
                <a:gd name="T50" fmla="*/ 142 w 235"/>
                <a:gd name="T51" fmla="*/ 0 h 220"/>
                <a:gd name="T52" fmla="*/ 130 w 235"/>
                <a:gd name="T53" fmla="*/ 5 h 220"/>
                <a:gd name="T54" fmla="*/ 130 w 235"/>
                <a:gd name="T55" fmla="*/ 12 h 220"/>
                <a:gd name="T56" fmla="*/ 114 w 235"/>
                <a:gd name="T57" fmla="*/ 7 h 220"/>
                <a:gd name="T58" fmla="*/ 121 w 235"/>
                <a:gd name="T59" fmla="*/ 14 h 220"/>
                <a:gd name="T60" fmla="*/ 116 w 235"/>
                <a:gd name="T61" fmla="*/ 14 h 220"/>
                <a:gd name="T62" fmla="*/ 107 w 235"/>
                <a:gd name="T63" fmla="*/ 21 h 220"/>
                <a:gd name="T64" fmla="*/ 88 w 235"/>
                <a:gd name="T65" fmla="*/ 17 h 220"/>
                <a:gd name="T66" fmla="*/ 76 w 235"/>
                <a:gd name="T67" fmla="*/ 26 h 220"/>
                <a:gd name="T68" fmla="*/ 59 w 235"/>
                <a:gd name="T69" fmla="*/ 21 h 220"/>
                <a:gd name="T70" fmla="*/ 43 w 235"/>
                <a:gd name="T71" fmla="*/ 29 h 220"/>
                <a:gd name="T72" fmla="*/ 36 w 235"/>
                <a:gd name="T73" fmla="*/ 36 h 220"/>
                <a:gd name="T74" fmla="*/ 31 w 235"/>
                <a:gd name="T75" fmla="*/ 47 h 220"/>
                <a:gd name="T76" fmla="*/ 14 w 235"/>
                <a:gd name="T77" fmla="*/ 59 h 220"/>
                <a:gd name="T78" fmla="*/ 0 w 235"/>
                <a:gd name="T79" fmla="*/ 66 h 220"/>
                <a:gd name="T80" fmla="*/ 24 w 235"/>
                <a:gd name="T81" fmla="*/ 71 h 220"/>
                <a:gd name="T82" fmla="*/ 21 w 235"/>
                <a:gd name="T83" fmla="*/ 73 h 220"/>
                <a:gd name="T84" fmla="*/ 19 w 235"/>
                <a:gd name="T85" fmla="*/ 81 h 220"/>
                <a:gd name="T86" fmla="*/ 29 w 235"/>
                <a:gd name="T87" fmla="*/ 83 h 220"/>
                <a:gd name="T88" fmla="*/ 43 w 235"/>
                <a:gd name="T89" fmla="*/ 83 h 220"/>
                <a:gd name="T90" fmla="*/ 66 w 235"/>
                <a:gd name="T91" fmla="*/ 97 h 220"/>
                <a:gd name="T92" fmla="*/ 69 w 235"/>
                <a:gd name="T93" fmla="*/ 118 h 220"/>
                <a:gd name="T94" fmla="*/ 83 w 235"/>
                <a:gd name="T95" fmla="*/ 126 h 220"/>
                <a:gd name="T96" fmla="*/ 74 w 235"/>
                <a:gd name="T97" fmla="*/ 130 h 220"/>
                <a:gd name="T98" fmla="*/ 83 w 235"/>
                <a:gd name="T99" fmla="*/ 144 h 220"/>
                <a:gd name="T100" fmla="*/ 76 w 235"/>
                <a:gd name="T101" fmla="*/ 152 h 220"/>
                <a:gd name="T102" fmla="*/ 81 w 235"/>
                <a:gd name="T103" fmla="*/ 156 h 220"/>
                <a:gd name="T104" fmla="*/ 81 w 235"/>
                <a:gd name="T105" fmla="*/ 180 h 220"/>
                <a:gd name="T106" fmla="*/ 85 w 235"/>
                <a:gd name="T107" fmla="*/ 189 h 220"/>
                <a:gd name="T108" fmla="*/ 97 w 235"/>
                <a:gd name="T109" fmla="*/ 213 h 220"/>
                <a:gd name="T110" fmla="*/ 116 w 235"/>
                <a:gd name="T111" fmla="*/ 216 h 220"/>
                <a:gd name="T112" fmla="*/ 123 w 235"/>
                <a:gd name="T113" fmla="*/ 189 h 220"/>
                <a:gd name="T114" fmla="*/ 128 w 235"/>
                <a:gd name="T115" fmla="*/ 171 h 220"/>
                <a:gd name="T116" fmla="*/ 145 w 235"/>
                <a:gd name="T117" fmla="*/ 159 h 220"/>
                <a:gd name="T118" fmla="*/ 164 w 235"/>
                <a:gd name="T119" fmla="*/ 147 h 220"/>
                <a:gd name="T120" fmla="*/ 187 w 235"/>
                <a:gd name="T121" fmla="*/ 14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5" h="220">
                  <a:moveTo>
                    <a:pt x="190" y="137"/>
                  </a:moveTo>
                  <a:lnTo>
                    <a:pt x="197" y="133"/>
                  </a:lnTo>
                  <a:lnTo>
                    <a:pt x="197" y="133"/>
                  </a:lnTo>
                  <a:lnTo>
                    <a:pt x="194" y="133"/>
                  </a:lnTo>
                  <a:lnTo>
                    <a:pt x="194" y="133"/>
                  </a:lnTo>
                  <a:lnTo>
                    <a:pt x="192" y="133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3" y="130"/>
                  </a:lnTo>
                  <a:lnTo>
                    <a:pt x="183" y="133"/>
                  </a:lnTo>
                  <a:lnTo>
                    <a:pt x="180" y="133"/>
                  </a:lnTo>
                  <a:lnTo>
                    <a:pt x="178" y="133"/>
                  </a:lnTo>
                  <a:lnTo>
                    <a:pt x="173" y="133"/>
                  </a:lnTo>
                  <a:lnTo>
                    <a:pt x="173" y="133"/>
                  </a:lnTo>
                  <a:lnTo>
                    <a:pt x="175" y="133"/>
                  </a:lnTo>
                  <a:lnTo>
                    <a:pt x="180" y="133"/>
                  </a:lnTo>
                  <a:lnTo>
                    <a:pt x="180" y="130"/>
                  </a:lnTo>
                  <a:lnTo>
                    <a:pt x="178" y="130"/>
                  </a:lnTo>
                  <a:lnTo>
                    <a:pt x="175" y="130"/>
                  </a:lnTo>
                  <a:lnTo>
                    <a:pt x="173" y="130"/>
                  </a:lnTo>
                  <a:lnTo>
                    <a:pt x="171" y="130"/>
                  </a:lnTo>
                  <a:lnTo>
                    <a:pt x="171" y="130"/>
                  </a:lnTo>
                  <a:lnTo>
                    <a:pt x="171" y="130"/>
                  </a:lnTo>
                  <a:lnTo>
                    <a:pt x="173" y="128"/>
                  </a:lnTo>
                  <a:lnTo>
                    <a:pt x="173" y="126"/>
                  </a:lnTo>
                  <a:lnTo>
                    <a:pt x="178" y="126"/>
                  </a:lnTo>
                  <a:lnTo>
                    <a:pt x="183" y="126"/>
                  </a:lnTo>
                  <a:lnTo>
                    <a:pt x="183" y="123"/>
                  </a:lnTo>
                  <a:lnTo>
                    <a:pt x="178" y="123"/>
                  </a:lnTo>
                  <a:lnTo>
                    <a:pt x="173" y="121"/>
                  </a:lnTo>
                  <a:lnTo>
                    <a:pt x="173" y="118"/>
                  </a:lnTo>
                  <a:lnTo>
                    <a:pt x="171" y="118"/>
                  </a:lnTo>
                  <a:lnTo>
                    <a:pt x="173" y="116"/>
                  </a:lnTo>
                  <a:lnTo>
                    <a:pt x="175" y="118"/>
                  </a:lnTo>
                  <a:lnTo>
                    <a:pt x="178" y="121"/>
                  </a:lnTo>
                  <a:lnTo>
                    <a:pt x="183" y="121"/>
                  </a:lnTo>
                  <a:lnTo>
                    <a:pt x="187" y="123"/>
                  </a:lnTo>
                  <a:lnTo>
                    <a:pt x="187" y="126"/>
                  </a:lnTo>
                  <a:lnTo>
                    <a:pt x="190" y="130"/>
                  </a:lnTo>
                  <a:lnTo>
                    <a:pt x="194" y="130"/>
                  </a:lnTo>
                  <a:lnTo>
                    <a:pt x="194" y="128"/>
                  </a:lnTo>
                  <a:lnTo>
                    <a:pt x="197" y="128"/>
                  </a:lnTo>
                  <a:lnTo>
                    <a:pt x="199" y="130"/>
                  </a:lnTo>
                  <a:lnTo>
                    <a:pt x="199" y="130"/>
                  </a:lnTo>
                  <a:lnTo>
                    <a:pt x="199" y="123"/>
                  </a:lnTo>
                  <a:lnTo>
                    <a:pt x="199" y="123"/>
                  </a:lnTo>
                  <a:lnTo>
                    <a:pt x="197" y="123"/>
                  </a:lnTo>
                  <a:lnTo>
                    <a:pt x="197" y="121"/>
                  </a:lnTo>
                  <a:lnTo>
                    <a:pt x="194" y="118"/>
                  </a:lnTo>
                  <a:lnTo>
                    <a:pt x="192" y="118"/>
                  </a:lnTo>
                  <a:lnTo>
                    <a:pt x="187" y="116"/>
                  </a:lnTo>
                  <a:lnTo>
                    <a:pt x="185" y="116"/>
                  </a:lnTo>
                  <a:lnTo>
                    <a:pt x="183" y="114"/>
                  </a:lnTo>
                  <a:lnTo>
                    <a:pt x="187" y="114"/>
                  </a:lnTo>
                  <a:lnTo>
                    <a:pt x="185" y="111"/>
                  </a:lnTo>
                  <a:lnTo>
                    <a:pt x="180" y="114"/>
                  </a:lnTo>
                  <a:lnTo>
                    <a:pt x="180" y="111"/>
                  </a:lnTo>
                  <a:lnTo>
                    <a:pt x="185" y="111"/>
                  </a:lnTo>
                  <a:lnTo>
                    <a:pt x="185" y="109"/>
                  </a:lnTo>
                  <a:lnTo>
                    <a:pt x="183" y="109"/>
                  </a:lnTo>
                  <a:lnTo>
                    <a:pt x="180" y="109"/>
                  </a:lnTo>
                  <a:lnTo>
                    <a:pt x="180" y="109"/>
                  </a:lnTo>
                  <a:lnTo>
                    <a:pt x="178" y="111"/>
                  </a:lnTo>
                  <a:lnTo>
                    <a:pt x="175" y="109"/>
                  </a:lnTo>
                  <a:lnTo>
                    <a:pt x="180" y="109"/>
                  </a:lnTo>
                  <a:lnTo>
                    <a:pt x="178" y="107"/>
                  </a:lnTo>
                  <a:lnTo>
                    <a:pt x="178" y="107"/>
                  </a:lnTo>
                  <a:lnTo>
                    <a:pt x="183" y="107"/>
                  </a:lnTo>
                  <a:lnTo>
                    <a:pt x="185" y="107"/>
                  </a:lnTo>
                  <a:lnTo>
                    <a:pt x="187" y="104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7" y="104"/>
                  </a:lnTo>
                  <a:lnTo>
                    <a:pt x="190" y="102"/>
                  </a:lnTo>
                  <a:lnTo>
                    <a:pt x="194" y="104"/>
                  </a:lnTo>
                  <a:lnTo>
                    <a:pt x="190" y="104"/>
                  </a:lnTo>
                  <a:lnTo>
                    <a:pt x="192" y="104"/>
                  </a:lnTo>
                  <a:lnTo>
                    <a:pt x="194" y="107"/>
                  </a:lnTo>
                  <a:lnTo>
                    <a:pt x="199" y="107"/>
                  </a:lnTo>
                  <a:lnTo>
                    <a:pt x="204" y="104"/>
                  </a:lnTo>
                  <a:lnTo>
                    <a:pt x="204" y="102"/>
                  </a:lnTo>
                  <a:lnTo>
                    <a:pt x="199" y="102"/>
                  </a:lnTo>
                  <a:lnTo>
                    <a:pt x="199" y="104"/>
                  </a:lnTo>
                  <a:lnTo>
                    <a:pt x="199" y="104"/>
                  </a:lnTo>
                  <a:lnTo>
                    <a:pt x="197" y="100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9" y="95"/>
                  </a:lnTo>
                  <a:lnTo>
                    <a:pt x="201" y="97"/>
                  </a:lnTo>
                  <a:lnTo>
                    <a:pt x="204" y="100"/>
                  </a:lnTo>
                  <a:lnTo>
                    <a:pt x="206" y="100"/>
                  </a:lnTo>
                  <a:lnTo>
                    <a:pt x="209" y="97"/>
                  </a:lnTo>
                  <a:lnTo>
                    <a:pt x="206" y="95"/>
                  </a:lnTo>
                  <a:lnTo>
                    <a:pt x="206" y="95"/>
                  </a:lnTo>
                  <a:lnTo>
                    <a:pt x="201" y="95"/>
                  </a:lnTo>
                  <a:lnTo>
                    <a:pt x="201" y="95"/>
                  </a:lnTo>
                  <a:lnTo>
                    <a:pt x="201" y="92"/>
                  </a:lnTo>
                  <a:lnTo>
                    <a:pt x="201" y="92"/>
                  </a:lnTo>
                  <a:lnTo>
                    <a:pt x="197" y="92"/>
                  </a:lnTo>
                  <a:lnTo>
                    <a:pt x="197" y="90"/>
                  </a:lnTo>
                  <a:lnTo>
                    <a:pt x="199" y="90"/>
                  </a:lnTo>
                  <a:lnTo>
                    <a:pt x="201" y="90"/>
                  </a:lnTo>
                  <a:lnTo>
                    <a:pt x="201" y="90"/>
                  </a:lnTo>
                  <a:lnTo>
                    <a:pt x="197" y="88"/>
                  </a:lnTo>
                  <a:lnTo>
                    <a:pt x="199" y="88"/>
                  </a:lnTo>
                  <a:lnTo>
                    <a:pt x="201" y="88"/>
                  </a:lnTo>
                  <a:lnTo>
                    <a:pt x="204" y="88"/>
                  </a:lnTo>
                  <a:lnTo>
                    <a:pt x="206" y="90"/>
                  </a:lnTo>
                  <a:lnTo>
                    <a:pt x="209" y="88"/>
                  </a:lnTo>
                  <a:lnTo>
                    <a:pt x="209" y="85"/>
                  </a:lnTo>
                  <a:lnTo>
                    <a:pt x="204" y="85"/>
                  </a:lnTo>
                  <a:lnTo>
                    <a:pt x="199" y="83"/>
                  </a:lnTo>
                  <a:lnTo>
                    <a:pt x="197" y="83"/>
                  </a:lnTo>
                  <a:lnTo>
                    <a:pt x="201" y="83"/>
                  </a:lnTo>
                  <a:lnTo>
                    <a:pt x="206" y="83"/>
                  </a:lnTo>
                  <a:lnTo>
                    <a:pt x="206" y="81"/>
                  </a:lnTo>
                  <a:lnTo>
                    <a:pt x="201" y="81"/>
                  </a:lnTo>
                  <a:lnTo>
                    <a:pt x="199" y="81"/>
                  </a:lnTo>
                  <a:lnTo>
                    <a:pt x="199" y="81"/>
                  </a:lnTo>
                  <a:lnTo>
                    <a:pt x="197" y="81"/>
                  </a:lnTo>
                  <a:lnTo>
                    <a:pt x="197" y="78"/>
                  </a:lnTo>
                  <a:lnTo>
                    <a:pt x="197" y="78"/>
                  </a:lnTo>
                  <a:lnTo>
                    <a:pt x="199" y="78"/>
                  </a:lnTo>
                  <a:lnTo>
                    <a:pt x="201" y="76"/>
                  </a:lnTo>
                  <a:lnTo>
                    <a:pt x="199" y="76"/>
                  </a:lnTo>
                  <a:lnTo>
                    <a:pt x="201" y="76"/>
                  </a:lnTo>
                  <a:lnTo>
                    <a:pt x="209" y="76"/>
                  </a:lnTo>
                  <a:lnTo>
                    <a:pt x="211" y="76"/>
                  </a:lnTo>
                  <a:lnTo>
                    <a:pt x="211" y="73"/>
                  </a:lnTo>
                  <a:lnTo>
                    <a:pt x="211" y="73"/>
                  </a:lnTo>
                  <a:lnTo>
                    <a:pt x="209" y="73"/>
                  </a:lnTo>
                  <a:lnTo>
                    <a:pt x="209" y="73"/>
                  </a:lnTo>
                  <a:lnTo>
                    <a:pt x="204" y="71"/>
                  </a:lnTo>
                  <a:lnTo>
                    <a:pt x="201" y="71"/>
                  </a:lnTo>
                  <a:lnTo>
                    <a:pt x="204" y="69"/>
                  </a:lnTo>
                  <a:lnTo>
                    <a:pt x="204" y="71"/>
                  </a:lnTo>
                  <a:lnTo>
                    <a:pt x="209" y="71"/>
                  </a:lnTo>
                  <a:lnTo>
                    <a:pt x="209" y="69"/>
                  </a:lnTo>
                  <a:lnTo>
                    <a:pt x="201" y="66"/>
                  </a:lnTo>
                  <a:lnTo>
                    <a:pt x="201" y="69"/>
                  </a:lnTo>
                  <a:lnTo>
                    <a:pt x="199" y="69"/>
                  </a:lnTo>
                  <a:lnTo>
                    <a:pt x="197" y="69"/>
                  </a:lnTo>
                  <a:lnTo>
                    <a:pt x="197" y="69"/>
                  </a:lnTo>
                  <a:lnTo>
                    <a:pt x="201" y="62"/>
                  </a:lnTo>
                  <a:lnTo>
                    <a:pt x="199" y="62"/>
                  </a:lnTo>
                  <a:lnTo>
                    <a:pt x="201" y="59"/>
                  </a:lnTo>
                  <a:lnTo>
                    <a:pt x="204" y="59"/>
                  </a:lnTo>
                  <a:lnTo>
                    <a:pt x="206" y="57"/>
                  </a:lnTo>
                  <a:lnTo>
                    <a:pt x="209" y="55"/>
                  </a:lnTo>
                  <a:lnTo>
                    <a:pt x="204" y="55"/>
                  </a:lnTo>
                  <a:lnTo>
                    <a:pt x="206" y="50"/>
                  </a:lnTo>
                  <a:lnTo>
                    <a:pt x="211" y="50"/>
                  </a:lnTo>
                  <a:lnTo>
                    <a:pt x="213" y="47"/>
                  </a:lnTo>
                  <a:lnTo>
                    <a:pt x="213" y="45"/>
                  </a:lnTo>
                  <a:lnTo>
                    <a:pt x="211" y="47"/>
                  </a:lnTo>
                  <a:lnTo>
                    <a:pt x="209" y="45"/>
                  </a:lnTo>
                  <a:lnTo>
                    <a:pt x="206" y="45"/>
                  </a:lnTo>
                  <a:lnTo>
                    <a:pt x="206" y="47"/>
                  </a:lnTo>
                  <a:lnTo>
                    <a:pt x="206" y="47"/>
                  </a:lnTo>
                  <a:lnTo>
                    <a:pt x="206" y="47"/>
                  </a:lnTo>
                  <a:lnTo>
                    <a:pt x="206" y="50"/>
                  </a:lnTo>
                  <a:lnTo>
                    <a:pt x="204" y="50"/>
                  </a:lnTo>
                  <a:lnTo>
                    <a:pt x="204" y="47"/>
                  </a:lnTo>
                  <a:lnTo>
                    <a:pt x="206" y="45"/>
                  </a:lnTo>
                  <a:lnTo>
                    <a:pt x="211" y="45"/>
                  </a:lnTo>
                  <a:lnTo>
                    <a:pt x="213" y="45"/>
                  </a:lnTo>
                  <a:lnTo>
                    <a:pt x="216" y="45"/>
                  </a:lnTo>
                  <a:lnTo>
                    <a:pt x="220" y="43"/>
                  </a:lnTo>
                  <a:lnTo>
                    <a:pt x="216" y="40"/>
                  </a:lnTo>
                  <a:lnTo>
                    <a:pt x="213" y="43"/>
                  </a:lnTo>
                  <a:lnTo>
                    <a:pt x="211" y="43"/>
                  </a:lnTo>
                  <a:lnTo>
                    <a:pt x="206" y="40"/>
                  </a:lnTo>
                  <a:lnTo>
                    <a:pt x="204" y="40"/>
                  </a:lnTo>
                  <a:lnTo>
                    <a:pt x="204" y="43"/>
                  </a:lnTo>
                  <a:lnTo>
                    <a:pt x="201" y="43"/>
                  </a:lnTo>
                  <a:lnTo>
                    <a:pt x="201" y="40"/>
                  </a:lnTo>
                  <a:lnTo>
                    <a:pt x="201" y="40"/>
                  </a:lnTo>
                  <a:lnTo>
                    <a:pt x="204" y="40"/>
                  </a:lnTo>
                  <a:lnTo>
                    <a:pt x="209" y="40"/>
                  </a:lnTo>
                  <a:lnTo>
                    <a:pt x="211" y="40"/>
                  </a:lnTo>
                  <a:lnTo>
                    <a:pt x="211" y="38"/>
                  </a:lnTo>
                  <a:lnTo>
                    <a:pt x="216" y="40"/>
                  </a:lnTo>
                  <a:lnTo>
                    <a:pt x="218" y="40"/>
                  </a:lnTo>
                  <a:lnTo>
                    <a:pt x="220" y="40"/>
                  </a:lnTo>
                  <a:lnTo>
                    <a:pt x="220" y="38"/>
                  </a:lnTo>
                  <a:lnTo>
                    <a:pt x="225" y="38"/>
                  </a:lnTo>
                  <a:lnTo>
                    <a:pt x="225" y="38"/>
                  </a:lnTo>
                  <a:lnTo>
                    <a:pt x="223" y="36"/>
                  </a:lnTo>
                  <a:lnTo>
                    <a:pt x="225" y="36"/>
                  </a:lnTo>
                  <a:lnTo>
                    <a:pt x="227" y="36"/>
                  </a:lnTo>
                  <a:lnTo>
                    <a:pt x="235" y="31"/>
                  </a:lnTo>
                  <a:lnTo>
                    <a:pt x="235" y="29"/>
                  </a:lnTo>
                  <a:lnTo>
                    <a:pt x="227" y="26"/>
                  </a:lnTo>
                  <a:lnTo>
                    <a:pt x="218" y="24"/>
                  </a:lnTo>
                  <a:lnTo>
                    <a:pt x="216" y="26"/>
                  </a:lnTo>
                  <a:lnTo>
                    <a:pt x="216" y="26"/>
                  </a:lnTo>
                  <a:lnTo>
                    <a:pt x="213" y="26"/>
                  </a:lnTo>
                  <a:lnTo>
                    <a:pt x="213" y="29"/>
                  </a:lnTo>
                  <a:lnTo>
                    <a:pt x="211" y="29"/>
                  </a:lnTo>
                  <a:lnTo>
                    <a:pt x="211" y="31"/>
                  </a:lnTo>
                  <a:lnTo>
                    <a:pt x="209" y="31"/>
                  </a:lnTo>
                  <a:lnTo>
                    <a:pt x="206" y="31"/>
                  </a:lnTo>
                  <a:lnTo>
                    <a:pt x="204" y="31"/>
                  </a:lnTo>
                  <a:lnTo>
                    <a:pt x="204" y="29"/>
                  </a:lnTo>
                  <a:lnTo>
                    <a:pt x="201" y="29"/>
                  </a:lnTo>
                  <a:lnTo>
                    <a:pt x="201" y="31"/>
                  </a:lnTo>
                  <a:lnTo>
                    <a:pt x="197" y="33"/>
                  </a:lnTo>
                  <a:lnTo>
                    <a:pt x="194" y="36"/>
                  </a:lnTo>
                  <a:lnTo>
                    <a:pt x="192" y="38"/>
                  </a:lnTo>
                  <a:lnTo>
                    <a:pt x="192" y="40"/>
                  </a:lnTo>
                  <a:lnTo>
                    <a:pt x="190" y="43"/>
                  </a:lnTo>
                  <a:lnTo>
                    <a:pt x="187" y="40"/>
                  </a:lnTo>
                  <a:lnTo>
                    <a:pt x="187" y="40"/>
                  </a:lnTo>
                  <a:lnTo>
                    <a:pt x="190" y="38"/>
                  </a:lnTo>
                  <a:lnTo>
                    <a:pt x="190" y="38"/>
                  </a:lnTo>
                  <a:lnTo>
                    <a:pt x="192" y="36"/>
                  </a:lnTo>
                  <a:lnTo>
                    <a:pt x="192" y="33"/>
                  </a:lnTo>
                  <a:lnTo>
                    <a:pt x="192" y="33"/>
                  </a:lnTo>
                  <a:lnTo>
                    <a:pt x="197" y="31"/>
                  </a:lnTo>
                  <a:lnTo>
                    <a:pt x="194" y="24"/>
                  </a:lnTo>
                  <a:lnTo>
                    <a:pt x="194" y="24"/>
                  </a:lnTo>
                  <a:lnTo>
                    <a:pt x="187" y="24"/>
                  </a:lnTo>
                  <a:lnTo>
                    <a:pt x="187" y="24"/>
                  </a:lnTo>
                  <a:lnTo>
                    <a:pt x="187" y="29"/>
                  </a:lnTo>
                  <a:lnTo>
                    <a:pt x="180" y="31"/>
                  </a:lnTo>
                  <a:lnTo>
                    <a:pt x="178" y="31"/>
                  </a:lnTo>
                  <a:lnTo>
                    <a:pt x="175" y="31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8" y="29"/>
                  </a:lnTo>
                  <a:lnTo>
                    <a:pt x="178" y="29"/>
                  </a:lnTo>
                  <a:lnTo>
                    <a:pt x="183" y="26"/>
                  </a:lnTo>
                  <a:lnTo>
                    <a:pt x="183" y="24"/>
                  </a:lnTo>
                  <a:lnTo>
                    <a:pt x="183" y="24"/>
                  </a:lnTo>
                  <a:lnTo>
                    <a:pt x="173" y="24"/>
                  </a:lnTo>
                  <a:lnTo>
                    <a:pt x="171" y="24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54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2" y="26"/>
                  </a:lnTo>
                  <a:lnTo>
                    <a:pt x="154" y="26"/>
                  </a:lnTo>
                  <a:lnTo>
                    <a:pt x="161" y="24"/>
                  </a:lnTo>
                  <a:lnTo>
                    <a:pt x="161" y="24"/>
                  </a:lnTo>
                  <a:lnTo>
                    <a:pt x="159" y="21"/>
                  </a:lnTo>
                  <a:lnTo>
                    <a:pt x="161" y="21"/>
                  </a:lnTo>
                  <a:lnTo>
                    <a:pt x="164" y="21"/>
                  </a:lnTo>
                  <a:lnTo>
                    <a:pt x="173" y="21"/>
                  </a:lnTo>
                  <a:lnTo>
                    <a:pt x="175" y="21"/>
                  </a:lnTo>
                  <a:lnTo>
                    <a:pt x="185" y="21"/>
                  </a:lnTo>
                  <a:lnTo>
                    <a:pt x="190" y="19"/>
                  </a:lnTo>
                  <a:lnTo>
                    <a:pt x="192" y="21"/>
                  </a:lnTo>
                  <a:lnTo>
                    <a:pt x="197" y="19"/>
                  </a:lnTo>
                  <a:lnTo>
                    <a:pt x="197" y="17"/>
                  </a:lnTo>
                  <a:lnTo>
                    <a:pt x="199" y="17"/>
                  </a:lnTo>
                  <a:lnTo>
                    <a:pt x="199" y="17"/>
                  </a:lnTo>
                  <a:lnTo>
                    <a:pt x="197" y="14"/>
                  </a:lnTo>
                  <a:lnTo>
                    <a:pt x="192" y="12"/>
                  </a:lnTo>
                  <a:lnTo>
                    <a:pt x="187" y="12"/>
                  </a:lnTo>
                  <a:lnTo>
                    <a:pt x="190" y="12"/>
                  </a:lnTo>
                  <a:lnTo>
                    <a:pt x="187" y="12"/>
                  </a:lnTo>
                  <a:lnTo>
                    <a:pt x="183" y="14"/>
                  </a:lnTo>
                  <a:lnTo>
                    <a:pt x="183" y="12"/>
                  </a:lnTo>
                  <a:lnTo>
                    <a:pt x="185" y="12"/>
                  </a:lnTo>
                  <a:lnTo>
                    <a:pt x="185" y="10"/>
                  </a:lnTo>
                  <a:lnTo>
                    <a:pt x="183" y="7"/>
                  </a:lnTo>
                  <a:lnTo>
                    <a:pt x="178" y="7"/>
                  </a:lnTo>
                  <a:lnTo>
                    <a:pt x="178" y="10"/>
                  </a:lnTo>
                  <a:lnTo>
                    <a:pt x="168" y="10"/>
                  </a:lnTo>
                  <a:lnTo>
                    <a:pt x="166" y="7"/>
                  </a:lnTo>
                  <a:lnTo>
                    <a:pt x="161" y="7"/>
                  </a:lnTo>
                  <a:lnTo>
                    <a:pt x="156" y="10"/>
                  </a:lnTo>
                  <a:lnTo>
                    <a:pt x="156" y="12"/>
                  </a:lnTo>
                  <a:lnTo>
                    <a:pt x="149" y="12"/>
                  </a:lnTo>
                  <a:lnTo>
                    <a:pt x="149" y="12"/>
                  </a:lnTo>
                  <a:lnTo>
                    <a:pt x="147" y="14"/>
                  </a:lnTo>
                  <a:lnTo>
                    <a:pt x="147" y="12"/>
                  </a:lnTo>
                  <a:lnTo>
                    <a:pt x="145" y="12"/>
                  </a:lnTo>
                  <a:lnTo>
                    <a:pt x="142" y="14"/>
                  </a:lnTo>
                  <a:lnTo>
                    <a:pt x="142" y="14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7" y="10"/>
                  </a:lnTo>
                  <a:lnTo>
                    <a:pt x="152" y="10"/>
                  </a:lnTo>
                  <a:lnTo>
                    <a:pt x="149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9" y="7"/>
                  </a:lnTo>
                  <a:lnTo>
                    <a:pt x="164" y="7"/>
                  </a:lnTo>
                  <a:lnTo>
                    <a:pt x="171" y="7"/>
                  </a:lnTo>
                  <a:lnTo>
                    <a:pt x="178" y="7"/>
                  </a:lnTo>
                  <a:lnTo>
                    <a:pt x="183" y="5"/>
                  </a:lnTo>
                  <a:lnTo>
                    <a:pt x="180" y="5"/>
                  </a:lnTo>
                  <a:lnTo>
                    <a:pt x="171" y="2"/>
                  </a:lnTo>
                  <a:lnTo>
                    <a:pt x="171" y="2"/>
                  </a:lnTo>
                  <a:lnTo>
                    <a:pt x="168" y="2"/>
                  </a:lnTo>
                  <a:lnTo>
                    <a:pt x="166" y="2"/>
                  </a:lnTo>
                  <a:lnTo>
                    <a:pt x="168" y="2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145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0" y="2"/>
                  </a:lnTo>
                  <a:lnTo>
                    <a:pt x="138" y="0"/>
                  </a:lnTo>
                  <a:lnTo>
                    <a:pt x="135" y="0"/>
                  </a:lnTo>
                  <a:lnTo>
                    <a:pt x="138" y="2"/>
                  </a:lnTo>
                  <a:lnTo>
                    <a:pt x="138" y="5"/>
                  </a:lnTo>
                  <a:lnTo>
                    <a:pt x="133" y="2"/>
                  </a:lnTo>
                  <a:lnTo>
                    <a:pt x="133" y="2"/>
                  </a:lnTo>
                  <a:lnTo>
                    <a:pt x="133" y="2"/>
                  </a:lnTo>
                  <a:lnTo>
                    <a:pt x="130" y="2"/>
                  </a:lnTo>
                  <a:lnTo>
                    <a:pt x="130" y="2"/>
                  </a:lnTo>
                  <a:lnTo>
                    <a:pt x="128" y="2"/>
                  </a:lnTo>
                  <a:lnTo>
                    <a:pt x="130" y="5"/>
                  </a:lnTo>
                  <a:lnTo>
                    <a:pt x="128" y="7"/>
                  </a:lnTo>
                  <a:lnTo>
                    <a:pt x="130" y="7"/>
                  </a:lnTo>
                  <a:lnTo>
                    <a:pt x="135" y="7"/>
                  </a:lnTo>
                  <a:lnTo>
                    <a:pt x="135" y="7"/>
                  </a:lnTo>
                  <a:lnTo>
                    <a:pt x="133" y="7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35" y="10"/>
                  </a:lnTo>
                  <a:lnTo>
                    <a:pt x="133" y="10"/>
                  </a:lnTo>
                  <a:lnTo>
                    <a:pt x="130" y="10"/>
                  </a:lnTo>
                  <a:lnTo>
                    <a:pt x="128" y="12"/>
                  </a:lnTo>
                  <a:lnTo>
                    <a:pt x="130" y="12"/>
                  </a:lnTo>
                  <a:lnTo>
                    <a:pt x="130" y="14"/>
                  </a:lnTo>
                  <a:lnTo>
                    <a:pt x="130" y="14"/>
                  </a:lnTo>
                  <a:lnTo>
                    <a:pt x="128" y="12"/>
                  </a:lnTo>
                  <a:lnTo>
                    <a:pt x="126" y="10"/>
                  </a:lnTo>
                  <a:lnTo>
                    <a:pt x="123" y="12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9" y="7"/>
                  </a:lnTo>
                  <a:lnTo>
                    <a:pt x="114" y="7"/>
                  </a:lnTo>
                  <a:lnTo>
                    <a:pt x="111" y="7"/>
                  </a:lnTo>
                  <a:lnTo>
                    <a:pt x="109" y="7"/>
                  </a:lnTo>
                  <a:lnTo>
                    <a:pt x="114" y="7"/>
                  </a:lnTo>
                  <a:lnTo>
                    <a:pt x="114" y="10"/>
                  </a:lnTo>
                  <a:lnTo>
                    <a:pt x="111" y="10"/>
                  </a:lnTo>
                  <a:lnTo>
                    <a:pt x="109" y="7"/>
                  </a:lnTo>
                  <a:lnTo>
                    <a:pt x="104" y="7"/>
                  </a:lnTo>
                  <a:lnTo>
                    <a:pt x="104" y="10"/>
                  </a:lnTo>
                  <a:lnTo>
                    <a:pt x="107" y="10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7" y="12"/>
                  </a:lnTo>
                  <a:lnTo>
                    <a:pt x="107" y="12"/>
                  </a:lnTo>
                  <a:lnTo>
                    <a:pt x="114" y="12"/>
                  </a:lnTo>
                  <a:lnTo>
                    <a:pt x="121" y="14"/>
                  </a:lnTo>
                  <a:lnTo>
                    <a:pt x="123" y="14"/>
                  </a:lnTo>
                  <a:lnTo>
                    <a:pt x="126" y="17"/>
                  </a:lnTo>
                  <a:lnTo>
                    <a:pt x="126" y="19"/>
                  </a:lnTo>
                  <a:lnTo>
                    <a:pt x="123" y="19"/>
                  </a:lnTo>
                  <a:lnTo>
                    <a:pt x="123" y="17"/>
                  </a:lnTo>
                  <a:lnTo>
                    <a:pt x="121" y="14"/>
                  </a:lnTo>
                  <a:lnTo>
                    <a:pt x="119" y="14"/>
                  </a:lnTo>
                  <a:lnTo>
                    <a:pt x="119" y="14"/>
                  </a:lnTo>
                  <a:lnTo>
                    <a:pt x="119" y="17"/>
                  </a:lnTo>
                  <a:lnTo>
                    <a:pt x="116" y="17"/>
                  </a:lnTo>
                  <a:lnTo>
                    <a:pt x="116" y="17"/>
                  </a:lnTo>
                  <a:lnTo>
                    <a:pt x="116" y="14"/>
                  </a:lnTo>
                  <a:lnTo>
                    <a:pt x="116" y="14"/>
                  </a:lnTo>
                  <a:lnTo>
                    <a:pt x="109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104" y="14"/>
                  </a:lnTo>
                  <a:lnTo>
                    <a:pt x="111" y="19"/>
                  </a:lnTo>
                  <a:lnTo>
                    <a:pt x="109" y="19"/>
                  </a:lnTo>
                  <a:lnTo>
                    <a:pt x="116" y="21"/>
                  </a:lnTo>
                  <a:lnTo>
                    <a:pt x="114" y="21"/>
                  </a:lnTo>
                  <a:lnTo>
                    <a:pt x="111" y="21"/>
                  </a:lnTo>
                  <a:lnTo>
                    <a:pt x="107" y="21"/>
                  </a:lnTo>
                  <a:lnTo>
                    <a:pt x="107" y="21"/>
                  </a:lnTo>
                  <a:lnTo>
                    <a:pt x="107" y="24"/>
                  </a:lnTo>
                  <a:lnTo>
                    <a:pt x="107" y="26"/>
                  </a:lnTo>
                  <a:lnTo>
                    <a:pt x="109" y="26"/>
                  </a:lnTo>
                  <a:lnTo>
                    <a:pt x="109" y="29"/>
                  </a:lnTo>
                  <a:lnTo>
                    <a:pt x="107" y="29"/>
                  </a:lnTo>
                  <a:lnTo>
                    <a:pt x="102" y="24"/>
                  </a:lnTo>
                  <a:lnTo>
                    <a:pt x="100" y="21"/>
                  </a:lnTo>
                  <a:lnTo>
                    <a:pt x="95" y="21"/>
                  </a:lnTo>
                  <a:lnTo>
                    <a:pt x="95" y="21"/>
                  </a:lnTo>
                  <a:lnTo>
                    <a:pt x="93" y="19"/>
                  </a:lnTo>
                  <a:lnTo>
                    <a:pt x="90" y="19"/>
                  </a:lnTo>
                  <a:lnTo>
                    <a:pt x="88" y="17"/>
                  </a:lnTo>
                  <a:lnTo>
                    <a:pt x="83" y="17"/>
                  </a:lnTo>
                  <a:lnTo>
                    <a:pt x="83" y="19"/>
                  </a:lnTo>
                  <a:lnTo>
                    <a:pt x="85" y="19"/>
                  </a:lnTo>
                  <a:lnTo>
                    <a:pt x="83" y="21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83" y="26"/>
                  </a:lnTo>
                  <a:lnTo>
                    <a:pt x="90" y="29"/>
                  </a:lnTo>
                  <a:lnTo>
                    <a:pt x="88" y="29"/>
                  </a:lnTo>
                  <a:lnTo>
                    <a:pt x="81" y="26"/>
                  </a:lnTo>
                  <a:lnTo>
                    <a:pt x="76" y="24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4" y="29"/>
                  </a:lnTo>
                  <a:lnTo>
                    <a:pt x="74" y="31"/>
                  </a:lnTo>
                  <a:lnTo>
                    <a:pt x="74" y="29"/>
                  </a:lnTo>
                  <a:lnTo>
                    <a:pt x="74" y="24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66" y="19"/>
                  </a:lnTo>
                  <a:lnTo>
                    <a:pt x="66" y="21"/>
                  </a:lnTo>
                  <a:lnTo>
                    <a:pt x="64" y="21"/>
                  </a:lnTo>
                  <a:lnTo>
                    <a:pt x="62" y="21"/>
                  </a:lnTo>
                  <a:lnTo>
                    <a:pt x="59" y="21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59" y="29"/>
                  </a:lnTo>
                  <a:lnTo>
                    <a:pt x="59" y="31"/>
                  </a:lnTo>
                  <a:lnTo>
                    <a:pt x="52" y="29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31"/>
                  </a:lnTo>
                  <a:lnTo>
                    <a:pt x="45" y="31"/>
                  </a:lnTo>
                  <a:lnTo>
                    <a:pt x="45" y="33"/>
                  </a:lnTo>
                  <a:lnTo>
                    <a:pt x="45" y="36"/>
                  </a:lnTo>
                  <a:lnTo>
                    <a:pt x="43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29" y="40"/>
                  </a:lnTo>
                  <a:lnTo>
                    <a:pt x="29" y="40"/>
                  </a:lnTo>
                  <a:lnTo>
                    <a:pt x="29" y="40"/>
                  </a:lnTo>
                  <a:lnTo>
                    <a:pt x="26" y="43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9" y="47"/>
                  </a:lnTo>
                  <a:lnTo>
                    <a:pt x="31" y="47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6" y="47"/>
                  </a:lnTo>
                  <a:lnTo>
                    <a:pt x="33" y="47"/>
                  </a:lnTo>
                  <a:lnTo>
                    <a:pt x="33" y="50"/>
                  </a:lnTo>
                  <a:lnTo>
                    <a:pt x="36" y="50"/>
                  </a:lnTo>
                  <a:lnTo>
                    <a:pt x="31" y="50"/>
                  </a:lnTo>
                  <a:lnTo>
                    <a:pt x="33" y="52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19" y="57"/>
                  </a:lnTo>
                  <a:lnTo>
                    <a:pt x="19" y="59"/>
                  </a:lnTo>
                  <a:lnTo>
                    <a:pt x="14" y="59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2" y="59"/>
                  </a:lnTo>
                  <a:lnTo>
                    <a:pt x="10" y="62"/>
                  </a:lnTo>
                  <a:lnTo>
                    <a:pt x="7" y="62"/>
                  </a:lnTo>
                  <a:lnTo>
                    <a:pt x="5" y="62"/>
                  </a:lnTo>
                  <a:lnTo>
                    <a:pt x="3" y="62"/>
                  </a:lnTo>
                  <a:lnTo>
                    <a:pt x="3" y="64"/>
                  </a:lnTo>
                  <a:lnTo>
                    <a:pt x="0" y="64"/>
                  </a:lnTo>
                  <a:lnTo>
                    <a:pt x="3" y="64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10" y="69"/>
                  </a:lnTo>
                  <a:lnTo>
                    <a:pt x="10" y="71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7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1" y="71"/>
                  </a:lnTo>
                  <a:lnTo>
                    <a:pt x="24" y="71"/>
                  </a:lnTo>
                  <a:lnTo>
                    <a:pt x="26" y="71"/>
                  </a:lnTo>
                  <a:lnTo>
                    <a:pt x="29" y="71"/>
                  </a:lnTo>
                  <a:lnTo>
                    <a:pt x="26" y="73"/>
                  </a:lnTo>
                  <a:lnTo>
                    <a:pt x="24" y="73"/>
                  </a:lnTo>
                  <a:lnTo>
                    <a:pt x="21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21" y="73"/>
                  </a:lnTo>
                  <a:lnTo>
                    <a:pt x="26" y="73"/>
                  </a:lnTo>
                  <a:lnTo>
                    <a:pt x="26" y="76"/>
                  </a:lnTo>
                  <a:lnTo>
                    <a:pt x="24" y="76"/>
                  </a:lnTo>
                  <a:lnTo>
                    <a:pt x="21" y="73"/>
                  </a:lnTo>
                  <a:lnTo>
                    <a:pt x="19" y="76"/>
                  </a:lnTo>
                  <a:lnTo>
                    <a:pt x="17" y="76"/>
                  </a:lnTo>
                  <a:lnTo>
                    <a:pt x="14" y="73"/>
                  </a:lnTo>
                  <a:lnTo>
                    <a:pt x="12" y="73"/>
                  </a:lnTo>
                  <a:lnTo>
                    <a:pt x="7" y="76"/>
                  </a:lnTo>
                  <a:lnTo>
                    <a:pt x="10" y="78"/>
                  </a:lnTo>
                  <a:lnTo>
                    <a:pt x="12" y="78"/>
                  </a:lnTo>
                  <a:lnTo>
                    <a:pt x="12" y="76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9" y="78"/>
                  </a:lnTo>
                  <a:lnTo>
                    <a:pt x="19" y="81"/>
                  </a:lnTo>
                  <a:lnTo>
                    <a:pt x="17" y="81"/>
                  </a:lnTo>
                  <a:lnTo>
                    <a:pt x="14" y="81"/>
                  </a:lnTo>
                  <a:lnTo>
                    <a:pt x="17" y="83"/>
                  </a:lnTo>
                  <a:lnTo>
                    <a:pt x="21" y="83"/>
                  </a:lnTo>
                  <a:lnTo>
                    <a:pt x="24" y="85"/>
                  </a:lnTo>
                  <a:lnTo>
                    <a:pt x="26" y="85"/>
                  </a:lnTo>
                  <a:lnTo>
                    <a:pt x="26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26" y="83"/>
                  </a:lnTo>
                  <a:lnTo>
                    <a:pt x="26" y="83"/>
                  </a:lnTo>
                  <a:lnTo>
                    <a:pt x="29" y="83"/>
                  </a:lnTo>
                  <a:lnTo>
                    <a:pt x="29" y="83"/>
                  </a:lnTo>
                  <a:lnTo>
                    <a:pt x="29" y="83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1"/>
                  </a:lnTo>
                  <a:lnTo>
                    <a:pt x="36" y="81"/>
                  </a:lnTo>
                  <a:lnTo>
                    <a:pt x="36" y="83"/>
                  </a:lnTo>
                  <a:lnTo>
                    <a:pt x="38" y="83"/>
                  </a:lnTo>
                  <a:lnTo>
                    <a:pt x="38" y="81"/>
                  </a:lnTo>
                  <a:lnTo>
                    <a:pt x="40" y="81"/>
                  </a:lnTo>
                  <a:lnTo>
                    <a:pt x="40" y="83"/>
                  </a:lnTo>
                  <a:lnTo>
                    <a:pt x="43" y="83"/>
                  </a:lnTo>
                  <a:lnTo>
                    <a:pt x="48" y="83"/>
                  </a:lnTo>
                  <a:lnTo>
                    <a:pt x="45" y="83"/>
                  </a:lnTo>
                  <a:lnTo>
                    <a:pt x="48" y="85"/>
                  </a:lnTo>
                  <a:lnTo>
                    <a:pt x="50" y="83"/>
                  </a:lnTo>
                  <a:lnTo>
                    <a:pt x="50" y="85"/>
                  </a:lnTo>
                  <a:lnTo>
                    <a:pt x="52" y="85"/>
                  </a:lnTo>
                  <a:lnTo>
                    <a:pt x="57" y="85"/>
                  </a:lnTo>
                  <a:lnTo>
                    <a:pt x="55" y="88"/>
                  </a:lnTo>
                  <a:lnTo>
                    <a:pt x="57" y="90"/>
                  </a:lnTo>
                  <a:lnTo>
                    <a:pt x="62" y="95"/>
                  </a:lnTo>
                  <a:lnTo>
                    <a:pt x="64" y="95"/>
                  </a:lnTo>
                  <a:lnTo>
                    <a:pt x="66" y="97"/>
                  </a:lnTo>
                  <a:lnTo>
                    <a:pt x="64" y="97"/>
                  </a:lnTo>
                  <a:lnTo>
                    <a:pt x="64" y="102"/>
                  </a:lnTo>
                  <a:lnTo>
                    <a:pt x="66" y="102"/>
                  </a:lnTo>
                  <a:lnTo>
                    <a:pt x="66" y="104"/>
                  </a:lnTo>
                  <a:lnTo>
                    <a:pt x="69" y="107"/>
                  </a:lnTo>
                  <a:lnTo>
                    <a:pt x="69" y="109"/>
                  </a:lnTo>
                  <a:lnTo>
                    <a:pt x="71" y="111"/>
                  </a:lnTo>
                  <a:lnTo>
                    <a:pt x="71" y="114"/>
                  </a:lnTo>
                  <a:lnTo>
                    <a:pt x="69" y="114"/>
                  </a:lnTo>
                  <a:lnTo>
                    <a:pt x="69" y="114"/>
                  </a:lnTo>
                  <a:lnTo>
                    <a:pt x="69" y="116"/>
                  </a:lnTo>
                  <a:lnTo>
                    <a:pt x="69" y="118"/>
                  </a:lnTo>
                  <a:lnTo>
                    <a:pt x="71" y="121"/>
                  </a:lnTo>
                  <a:lnTo>
                    <a:pt x="66" y="121"/>
                  </a:lnTo>
                  <a:lnTo>
                    <a:pt x="69" y="123"/>
                  </a:lnTo>
                  <a:lnTo>
                    <a:pt x="74" y="123"/>
                  </a:lnTo>
                  <a:lnTo>
                    <a:pt x="74" y="121"/>
                  </a:lnTo>
                  <a:lnTo>
                    <a:pt x="76" y="121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78" y="121"/>
                  </a:lnTo>
                  <a:lnTo>
                    <a:pt x="81" y="121"/>
                  </a:lnTo>
                  <a:lnTo>
                    <a:pt x="78" y="123"/>
                  </a:lnTo>
                  <a:lnTo>
                    <a:pt x="83" y="126"/>
                  </a:lnTo>
                  <a:lnTo>
                    <a:pt x="85" y="126"/>
                  </a:lnTo>
                  <a:lnTo>
                    <a:pt x="83" y="128"/>
                  </a:lnTo>
                  <a:lnTo>
                    <a:pt x="85" y="128"/>
                  </a:lnTo>
                  <a:lnTo>
                    <a:pt x="85" y="130"/>
                  </a:lnTo>
                  <a:lnTo>
                    <a:pt x="88" y="130"/>
                  </a:lnTo>
                  <a:lnTo>
                    <a:pt x="85" y="133"/>
                  </a:lnTo>
                  <a:lnTo>
                    <a:pt x="81" y="130"/>
                  </a:lnTo>
                  <a:lnTo>
                    <a:pt x="78" y="130"/>
                  </a:lnTo>
                  <a:lnTo>
                    <a:pt x="76" y="128"/>
                  </a:lnTo>
                  <a:lnTo>
                    <a:pt x="74" y="128"/>
                  </a:lnTo>
                  <a:lnTo>
                    <a:pt x="71" y="128"/>
                  </a:lnTo>
                  <a:lnTo>
                    <a:pt x="74" y="130"/>
                  </a:lnTo>
                  <a:lnTo>
                    <a:pt x="76" y="133"/>
                  </a:lnTo>
                  <a:lnTo>
                    <a:pt x="81" y="135"/>
                  </a:lnTo>
                  <a:lnTo>
                    <a:pt x="85" y="135"/>
                  </a:lnTo>
                  <a:lnTo>
                    <a:pt x="88" y="135"/>
                  </a:lnTo>
                  <a:lnTo>
                    <a:pt x="88" y="135"/>
                  </a:lnTo>
                  <a:lnTo>
                    <a:pt x="88" y="137"/>
                  </a:lnTo>
                  <a:lnTo>
                    <a:pt x="88" y="137"/>
                  </a:lnTo>
                  <a:lnTo>
                    <a:pt x="85" y="140"/>
                  </a:lnTo>
                  <a:lnTo>
                    <a:pt x="85" y="142"/>
                  </a:lnTo>
                  <a:lnTo>
                    <a:pt x="85" y="142"/>
                  </a:lnTo>
                  <a:lnTo>
                    <a:pt x="85" y="144"/>
                  </a:lnTo>
                  <a:lnTo>
                    <a:pt x="83" y="144"/>
                  </a:lnTo>
                  <a:lnTo>
                    <a:pt x="81" y="144"/>
                  </a:lnTo>
                  <a:lnTo>
                    <a:pt x="78" y="147"/>
                  </a:lnTo>
                  <a:lnTo>
                    <a:pt x="81" y="147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8" y="147"/>
                  </a:lnTo>
                  <a:lnTo>
                    <a:pt x="88" y="149"/>
                  </a:lnTo>
                  <a:lnTo>
                    <a:pt x="83" y="147"/>
                  </a:lnTo>
                  <a:lnTo>
                    <a:pt x="78" y="147"/>
                  </a:lnTo>
                  <a:lnTo>
                    <a:pt x="76" y="149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81" y="149"/>
                  </a:lnTo>
                  <a:lnTo>
                    <a:pt x="81" y="149"/>
                  </a:lnTo>
                  <a:lnTo>
                    <a:pt x="85" y="149"/>
                  </a:lnTo>
                  <a:lnTo>
                    <a:pt x="88" y="152"/>
                  </a:lnTo>
                  <a:lnTo>
                    <a:pt x="85" y="152"/>
                  </a:lnTo>
                  <a:lnTo>
                    <a:pt x="83" y="152"/>
                  </a:lnTo>
                  <a:lnTo>
                    <a:pt x="81" y="149"/>
                  </a:lnTo>
                  <a:lnTo>
                    <a:pt x="76" y="152"/>
                  </a:lnTo>
                  <a:lnTo>
                    <a:pt x="74" y="156"/>
                  </a:lnTo>
                  <a:lnTo>
                    <a:pt x="76" y="156"/>
                  </a:lnTo>
                  <a:lnTo>
                    <a:pt x="76" y="156"/>
                  </a:lnTo>
                  <a:lnTo>
                    <a:pt x="81" y="156"/>
                  </a:lnTo>
                  <a:lnTo>
                    <a:pt x="78" y="159"/>
                  </a:lnTo>
                  <a:lnTo>
                    <a:pt x="76" y="159"/>
                  </a:lnTo>
                  <a:lnTo>
                    <a:pt x="76" y="161"/>
                  </a:lnTo>
                  <a:lnTo>
                    <a:pt x="78" y="163"/>
                  </a:lnTo>
                  <a:lnTo>
                    <a:pt x="81" y="166"/>
                  </a:lnTo>
                  <a:lnTo>
                    <a:pt x="81" y="168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81" y="171"/>
                  </a:lnTo>
                  <a:lnTo>
                    <a:pt x="81" y="173"/>
                  </a:lnTo>
                  <a:lnTo>
                    <a:pt x="81" y="178"/>
                  </a:lnTo>
                  <a:lnTo>
                    <a:pt x="81" y="180"/>
                  </a:lnTo>
                  <a:lnTo>
                    <a:pt x="83" y="182"/>
                  </a:lnTo>
                  <a:lnTo>
                    <a:pt x="85" y="178"/>
                  </a:lnTo>
                  <a:lnTo>
                    <a:pt x="85" y="175"/>
                  </a:lnTo>
                  <a:lnTo>
                    <a:pt x="90" y="178"/>
                  </a:lnTo>
                  <a:lnTo>
                    <a:pt x="90" y="180"/>
                  </a:lnTo>
                  <a:lnTo>
                    <a:pt x="88" y="180"/>
                  </a:lnTo>
                  <a:lnTo>
                    <a:pt x="88" y="182"/>
                  </a:lnTo>
                  <a:lnTo>
                    <a:pt x="88" y="185"/>
                  </a:lnTo>
                  <a:lnTo>
                    <a:pt x="83" y="185"/>
                  </a:lnTo>
                  <a:lnTo>
                    <a:pt x="83" y="187"/>
                  </a:lnTo>
                  <a:lnTo>
                    <a:pt x="85" y="189"/>
                  </a:lnTo>
                  <a:lnTo>
                    <a:pt x="85" y="189"/>
                  </a:lnTo>
                  <a:lnTo>
                    <a:pt x="88" y="192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7"/>
                  </a:lnTo>
                  <a:lnTo>
                    <a:pt x="88" y="199"/>
                  </a:lnTo>
                  <a:lnTo>
                    <a:pt x="90" y="199"/>
                  </a:lnTo>
                  <a:lnTo>
                    <a:pt x="90" y="201"/>
                  </a:lnTo>
                  <a:lnTo>
                    <a:pt x="93" y="206"/>
                  </a:lnTo>
                  <a:lnTo>
                    <a:pt x="95" y="206"/>
                  </a:lnTo>
                  <a:lnTo>
                    <a:pt x="95" y="208"/>
                  </a:lnTo>
                  <a:lnTo>
                    <a:pt x="97" y="211"/>
                  </a:lnTo>
                  <a:lnTo>
                    <a:pt x="97" y="213"/>
                  </a:lnTo>
                  <a:lnTo>
                    <a:pt x="97" y="213"/>
                  </a:lnTo>
                  <a:lnTo>
                    <a:pt x="100" y="211"/>
                  </a:lnTo>
                  <a:lnTo>
                    <a:pt x="104" y="211"/>
                  </a:lnTo>
                  <a:lnTo>
                    <a:pt x="107" y="213"/>
                  </a:lnTo>
                  <a:lnTo>
                    <a:pt x="109" y="216"/>
                  </a:lnTo>
                  <a:lnTo>
                    <a:pt x="109" y="218"/>
                  </a:lnTo>
                  <a:lnTo>
                    <a:pt x="109" y="220"/>
                  </a:lnTo>
                  <a:lnTo>
                    <a:pt x="111" y="220"/>
                  </a:lnTo>
                  <a:lnTo>
                    <a:pt x="114" y="220"/>
                  </a:lnTo>
                  <a:lnTo>
                    <a:pt x="116" y="218"/>
                  </a:lnTo>
                  <a:lnTo>
                    <a:pt x="114" y="216"/>
                  </a:lnTo>
                  <a:lnTo>
                    <a:pt x="116" y="216"/>
                  </a:lnTo>
                  <a:lnTo>
                    <a:pt x="116" y="213"/>
                  </a:lnTo>
                  <a:lnTo>
                    <a:pt x="116" y="211"/>
                  </a:lnTo>
                  <a:lnTo>
                    <a:pt x="116" y="208"/>
                  </a:lnTo>
                  <a:lnTo>
                    <a:pt x="119" y="208"/>
                  </a:lnTo>
                  <a:lnTo>
                    <a:pt x="121" y="204"/>
                  </a:lnTo>
                  <a:lnTo>
                    <a:pt x="119" y="201"/>
                  </a:lnTo>
                  <a:lnTo>
                    <a:pt x="119" y="197"/>
                  </a:lnTo>
                  <a:lnTo>
                    <a:pt x="119" y="197"/>
                  </a:lnTo>
                  <a:lnTo>
                    <a:pt x="119" y="194"/>
                  </a:lnTo>
                  <a:lnTo>
                    <a:pt x="121" y="194"/>
                  </a:lnTo>
                  <a:lnTo>
                    <a:pt x="121" y="189"/>
                  </a:lnTo>
                  <a:lnTo>
                    <a:pt x="123" y="189"/>
                  </a:lnTo>
                  <a:lnTo>
                    <a:pt x="123" y="189"/>
                  </a:lnTo>
                  <a:lnTo>
                    <a:pt x="121" y="187"/>
                  </a:lnTo>
                  <a:lnTo>
                    <a:pt x="126" y="187"/>
                  </a:lnTo>
                  <a:lnTo>
                    <a:pt x="126" y="182"/>
                  </a:lnTo>
                  <a:lnTo>
                    <a:pt x="121" y="182"/>
                  </a:lnTo>
                  <a:lnTo>
                    <a:pt x="121" y="180"/>
                  </a:lnTo>
                  <a:lnTo>
                    <a:pt x="123" y="180"/>
                  </a:lnTo>
                  <a:lnTo>
                    <a:pt x="126" y="178"/>
                  </a:lnTo>
                  <a:lnTo>
                    <a:pt x="123" y="175"/>
                  </a:lnTo>
                  <a:lnTo>
                    <a:pt x="123" y="173"/>
                  </a:lnTo>
                  <a:lnTo>
                    <a:pt x="128" y="173"/>
                  </a:lnTo>
                  <a:lnTo>
                    <a:pt x="128" y="171"/>
                  </a:lnTo>
                  <a:lnTo>
                    <a:pt x="126" y="168"/>
                  </a:lnTo>
                  <a:lnTo>
                    <a:pt x="126" y="168"/>
                  </a:lnTo>
                  <a:lnTo>
                    <a:pt x="135" y="166"/>
                  </a:lnTo>
                  <a:lnTo>
                    <a:pt x="135" y="161"/>
                  </a:lnTo>
                  <a:lnTo>
                    <a:pt x="135" y="159"/>
                  </a:lnTo>
                  <a:lnTo>
                    <a:pt x="138" y="159"/>
                  </a:lnTo>
                  <a:lnTo>
                    <a:pt x="138" y="163"/>
                  </a:lnTo>
                  <a:lnTo>
                    <a:pt x="138" y="163"/>
                  </a:lnTo>
                  <a:lnTo>
                    <a:pt x="140" y="163"/>
                  </a:lnTo>
                  <a:lnTo>
                    <a:pt x="142" y="163"/>
                  </a:lnTo>
                  <a:lnTo>
                    <a:pt x="145" y="163"/>
                  </a:lnTo>
                  <a:lnTo>
                    <a:pt x="145" y="159"/>
                  </a:lnTo>
                  <a:lnTo>
                    <a:pt x="147" y="161"/>
                  </a:lnTo>
                  <a:lnTo>
                    <a:pt x="152" y="156"/>
                  </a:lnTo>
                  <a:lnTo>
                    <a:pt x="152" y="152"/>
                  </a:lnTo>
                  <a:lnTo>
                    <a:pt x="154" y="149"/>
                  </a:lnTo>
                  <a:lnTo>
                    <a:pt x="159" y="149"/>
                  </a:lnTo>
                  <a:lnTo>
                    <a:pt x="159" y="147"/>
                  </a:lnTo>
                  <a:lnTo>
                    <a:pt x="156" y="144"/>
                  </a:lnTo>
                  <a:lnTo>
                    <a:pt x="154" y="144"/>
                  </a:lnTo>
                  <a:lnTo>
                    <a:pt x="156" y="144"/>
                  </a:lnTo>
                  <a:lnTo>
                    <a:pt x="161" y="147"/>
                  </a:lnTo>
                  <a:lnTo>
                    <a:pt x="161" y="147"/>
                  </a:lnTo>
                  <a:lnTo>
                    <a:pt x="164" y="147"/>
                  </a:lnTo>
                  <a:lnTo>
                    <a:pt x="166" y="147"/>
                  </a:lnTo>
                  <a:lnTo>
                    <a:pt x="166" y="144"/>
                  </a:lnTo>
                  <a:lnTo>
                    <a:pt x="168" y="147"/>
                  </a:lnTo>
                  <a:lnTo>
                    <a:pt x="171" y="147"/>
                  </a:lnTo>
                  <a:lnTo>
                    <a:pt x="173" y="144"/>
                  </a:lnTo>
                  <a:lnTo>
                    <a:pt x="175" y="144"/>
                  </a:lnTo>
                  <a:lnTo>
                    <a:pt x="178" y="142"/>
                  </a:lnTo>
                  <a:lnTo>
                    <a:pt x="183" y="142"/>
                  </a:lnTo>
                  <a:lnTo>
                    <a:pt x="183" y="140"/>
                  </a:lnTo>
                  <a:lnTo>
                    <a:pt x="185" y="140"/>
                  </a:lnTo>
                  <a:lnTo>
                    <a:pt x="187" y="140"/>
                  </a:lnTo>
                  <a:lnTo>
                    <a:pt x="187" y="140"/>
                  </a:lnTo>
                  <a:lnTo>
                    <a:pt x="190" y="137"/>
                  </a:lnTo>
                  <a:lnTo>
                    <a:pt x="190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92" name="Rectangle 1201"/>
            <p:cNvSpPr>
              <a:spLocks noChangeArrowheads="1"/>
            </p:cNvSpPr>
            <p:nvPr/>
          </p:nvSpPr>
          <p:spPr bwMode="auto">
            <a:xfrm>
              <a:off x="1256622" y="3400538"/>
              <a:ext cx="1588" cy="4763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93" name="Rectangle 1202"/>
            <p:cNvSpPr>
              <a:spLocks noChangeArrowheads="1"/>
            </p:cNvSpPr>
            <p:nvPr/>
          </p:nvSpPr>
          <p:spPr bwMode="auto">
            <a:xfrm>
              <a:off x="1264559" y="3419588"/>
              <a:ext cx="3175" cy="4763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94" name="Freeform 1203"/>
            <p:cNvSpPr>
              <a:spLocks/>
            </p:cNvSpPr>
            <p:nvPr/>
          </p:nvSpPr>
          <p:spPr bwMode="auto">
            <a:xfrm>
              <a:off x="1270909" y="3419588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0 w 3"/>
                <a:gd name="T5" fmla="*/ 3 h 3"/>
                <a:gd name="T6" fmla="*/ 3 w 3"/>
                <a:gd name="T7" fmla="*/ 0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95" name="Freeform 1204"/>
            <p:cNvSpPr>
              <a:spLocks/>
            </p:cNvSpPr>
            <p:nvPr/>
          </p:nvSpPr>
          <p:spPr bwMode="auto">
            <a:xfrm>
              <a:off x="1259797" y="3435463"/>
              <a:ext cx="15875" cy="11113"/>
            </a:xfrm>
            <a:custGeom>
              <a:avLst/>
              <a:gdLst>
                <a:gd name="T0" fmla="*/ 0 w 10"/>
                <a:gd name="T1" fmla="*/ 4 h 7"/>
                <a:gd name="T2" fmla="*/ 3 w 10"/>
                <a:gd name="T3" fmla="*/ 4 h 7"/>
                <a:gd name="T4" fmla="*/ 5 w 10"/>
                <a:gd name="T5" fmla="*/ 7 h 7"/>
                <a:gd name="T6" fmla="*/ 7 w 10"/>
                <a:gd name="T7" fmla="*/ 7 h 7"/>
                <a:gd name="T8" fmla="*/ 10 w 10"/>
                <a:gd name="T9" fmla="*/ 4 h 7"/>
                <a:gd name="T10" fmla="*/ 10 w 10"/>
                <a:gd name="T11" fmla="*/ 4 h 7"/>
                <a:gd name="T12" fmla="*/ 7 w 10"/>
                <a:gd name="T13" fmla="*/ 0 h 7"/>
                <a:gd name="T14" fmla="*/ 5 w 10"/>
                <a:gd name="T15" fmla="*/ 0 h 7"/>
                <a:gd name="T16" fmla="*/ 3 w 10"/>
                <a:gd name="T17" fmla="*/ 0 h 7"/>
                <a:gd name="T18" fmla="*/ 0 w 10"/>
                <a:gd name="T19" fmla="*/ 0 h 7"/>
                <a:gd name="T20" fmla="*/ 0 w 10"/>
                <a:gd name="T21" fmla="*/ 0 h 7"/>
                <a:gd name="T22" fmla="*/ 0 w 10"/>
                <a:gd name="T23" fmla="*/ 2 h 7"/>
                <a:gd name="T24" fmla="*/ 0 w 10"/>
                <a:gd name="T25" fmla="*/ 2 h 7"/>
                <a:gd name="T26" fmla="*/ 0 w 10"/>
                <a:gd name="T2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7">
                  <a:moveTo>
                    <a:pt x="0" y="4"/>
                  </a:moveTo>
                  <a:lnTo>
                    <a:pt x="3" y="4"/>
                  </a:lnTo>
                  <a:lnTo>
                    <a:pt x="5" y="7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96" name="Freeform 1205"/>
            <p:cNvSpPr>
              <a:spLocks/>
            </p:cNvSpPr>
            <p:nvPr/>
          </p:nvSpPr>
          <p:spPr bwMode="auto">
            <a:xfrm>
              <a:off x="1158197" y="3337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97" name="Freeform 1206"/>
            <p:cNvSpPr>
              <a:spLocks/>
            </p:cNvSpPr>
            <p:nvPr/>
          </p:nvSpPr>
          <p:spPr bwMode="auto">
            <a:xfrm>
              <a:off x="1151847" y="3337038"/>
              <a:ext cx="6350" cy="3175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0 w 4"/>
                <a:gd name="T5" fmla="*/ 2 h 2"/>
                <a:gd name="T6" fmla="*/ 2 w 4"/>
                <a:gd name="T7" fmla="*/ 2 h 2"/>
                <a:gd name="T8" fmla="*/ 4 w 4"/>
                <a:gd name="T9" fmla="*/ 2 h 2"/>
                <a:gd name="T10" fmla="*/ 2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98" name="Freeform 1207"/>
            <p:cNvSpPr>
              <a:spLocks/>
            </p:cNvSpPr>
            <p:nvPr/>
          </p:nvSpPr>
          <p:spPr bwMode="auto">
            <a:xfrm>
              <a:off x="1264559" y="3257663"/>
              <a:ext cx="14288" cy="4763"/>
            </a:xfrm>
            <a:custGeom>
              <a:avLst/>
              <a:gdLst>
                <a:gd name="T0" fmla="*/ 4 w 9"/>
                <a:gd name="T1" fmla="*/ 3 h 3"/>
                <a:gd name="T2" fmla="*/ 9 w 9"/>
                <a:gd name="T3" fmla="*/ 3 h 3"/>
                <a:gd name="T4" fmla="*/ 7 w 9"/>
                <a:gd name="T5" fmla="*/ 0 h 3"/>
                <a:gd name="T6" fmla="*/ 4 w 9"/>
                <a:gd name="T7" fmla="*/ 0 h 3"/>
                <a:gd name="T8" fmla="*/ 4 w 9"/>
                <a:gd name="T9" fmla="*/ 0 h 3"/>
                <a:gd name="T10" fmla="*/ 2 w 9"/>
                <a:gd name="T11" fmla="*/ 0 h 3"/>
                <a:gd name="T12" fmla="*/ 0 w 9"/>
                <a:gd name="T13" fmla="*/ 0 h 3"/>
                <a:gd name="T14" fmla="*/ 0 w 9"/>
                <a:gd name="T15" fmla="*/ 0 h 3"/>
                <a:gd name="T16" fmla="*/ 4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4" y="3"/>
                  </a:moveTo>
                  <a:lnTo>
                    <a:pt x="9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199" name="Freeform 1208"/>
            <p:cNvSpPr>
              <a:spLocks/>
            </p:cNvSpPr>
            <p:nvPr/>
          </p:nvSpPr>
          <p:spPr bwMode="auto">
            <a:xfrm>
              <a:off x="1289959" y="3251313"/>
              <a:ext cx="7938" cy="3175"/>
            </a:xfrm>
            <a:custGeom>
              <a:avLst/>
              <a:gdLst>
                <a:gd name="T0" fmla="*/ 3 w 5"/>
                <a:gd name="T1" fmla="*/ 2 h 2"/>
                <a:gd name="T2" fmla="*/ 5 w 5"/>
                <a:gd name="T3" fmla="*/ 2 h 2"/>
                <a:gd name="T4" fmla="*/ 5 w 5"/>
                <a:gd name="T5" fmla="*/ 2 h 2"/>
                <a:gd name="T6" fmla="*/ 3 w 5"/>
                <a:gd name="T7" fmla="*/ 0 h 2"/>
                <a:gd name="T8" fmla="*/ 0 w 5"/>
                <a:gd name="T9" fmla="*/ 0 h 2"/>
                <a:gd name="T10" fmla="*/ 3 w 5"/>
                <a:gd name="T11" fmla="*/ 2 h 2"/>
                <a:gd name="T12" fmla="*/ 3 w 5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">
                  <a:moveTo>
                    <a:pt x="3" y="2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00" name="Freeform 1209"/>
            <p:cNvSpPr>
              <a:spLocks/>
            </p:cNvSpPr>
            <p:nvPr/>
          </p:nvSpPr>
          <p:spPr bwMode="auto">
            <a:xfrm>
              <a:off x="1297897" y="3246551"/>
              <a:ext cx="19050" cy="15875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3 h 10"/>
                <a:gd name="T4" fmla="*/ 2 w 12"/>
                <a:gd name="T5" fmla="*/ 5 h 10"/>
                <a:gd name="T6" fmla="*/ 7 w 12"/>
                <a:gd name="T7" fmla="*/ 7 h 10"/>
                <a:gd name="T8" fmla="*/ 9 w 12"/>
                <a:gd name="T9" fmla="*/ 7 h 10"/>
                <a:gd name="T10" fmla="*/ 9 w 12"/>
                <a:gd name="T11" fmla="*/ 10 h 10"/>
                <a:gd name="T12" fmla="*/ 9 w 12"/>
                <a:gd name="T13" fmla="*/ 10 h 10"/>
                <a:gd name="T14" fmla="*/ 9 w 12"/>
                <a:gd name="T15" fmla="*/ 7 h 10"/>
                <a:gd name="T16" fmla="*/ 12 w 12"/>
                <a:gd name="T17" fmla="*/ 5 h 10"/>
                <a:gd name="T18" fmla="*/ 5 w 12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7" y="7"/>
                  </a:lnTo>
                  <a:lnTo>
                    <a:pt x="9" y="7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7"/>
                  </a:lnTo>
                  <a:lnTo>
                    <a:pt x="12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01" name="Freeform 1210"/>
            <p:cNvSpPr>
              <a:spLocks/>
            </p:cNvSpPr>
            <p:nvPr/>
          </p:nvSpPr>
          <p:spPr bwMode="auto">
            <a:xfrm>
              <a:off x="1294722" y="3243376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0 h 2"/>
                <a:gd name="T4" fmla="*/ 0 w 4"/>
                <a:gd name="T5" fmla="*/ 0 h 2"/>
                <a:gd name="T6" fmla="*/ 0 w 4"/>
                <a:gd name="T7" fmla="*/ 0 h 2"/>
                <a:gd name="T8" fmla="*/ 2 w 4"/>
                <a:gd name="T9" fmla="*/ 2 h 2"/>
                <a:gd name="T10" fmla="*/ 4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02" name="Freeform 1211"/>
            <p:cNvSpPr>
              <a:spLocks/>
            </p:cNvSpPr>
            <p:nvPr/>
          </p:nvSpPr>
          <p:spPr bwMode="auto">
            <a:xfrm>
              <a:off x="1301072" y="3240201"/>
              <a:ext cx="11113" cy="3175"/>
            </a:xfrm>
            <a:custGeom>
              <a:avLst/>
              <a:gdLst>
                <a:gd name="T0" fmla="*/ 3 w 7"/>
                <a:gd name="T1" fmla="*/ 2 h 2"/>
                <a:gd name="T2" fmla="*/ 7 w 7"/>
                <a:gd name="T3" fmla="*/ 2 h 2"/>
                <a:gd name="T4" fmla="*/ 7 w 7"/>
                <a:gd name="T5" fmla="*/ 2 h 2"/>
                <a:gd name="T6" fmla="*/ 7 w 7"/>
                <a:gd name="T7" fmla="*/ 0 h 2"/>
                <a:gd name="T8" fmla="*/ 3 w 7"/>
                <a:gd name="T9" fmla="*/ 0 h 2"/>
                <a:gd name="T10" fmla="*/ 3 w 7"/>
                <a:gd name="T11" fmla="*/ 0 h 2"/>
                <a:gd name="T12" fmla="*/ 3 w 7"/>
                <a:gd name="T13" fmla="*/ 2 h 2"/>
                <a:gd name="T14" fmla="*/ 0 w 7"/>
                <a:gd name="T15" fmla="*/ 2 h 2"/>
                <a:gd name="T16" fmla="*/ 3 w 7"/>
                <a:gd name="T17" fmla="*/ 2 h 2"/>
                <a:gd name="T18" fmla="*/ 3 w 7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2">
                  <a:moveTo>
                    <a:pt x="3" y="2"/>
                  </a:moveTo>
                  <a:lnTo>
                    <a:pt x="7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03" name="Freeform 1212"/>
            <p:cNvSpPr>
              <a:spLocks/>
            </p:cNvSpPr>
            <p:nvPr/>
          </p:nvSpPr>
          <p:spPr bwMode="auto">
            <a:xfrm>
              <a:off x="1342347" y="3232263"/>
              <a:ext cx="11113" cy="7938"/>
            </a:xfrm>
            <a:custGeom>
              <a:avLst/>
              <a:gdLst>
                <a:gd name="T0" fmla="*/ 0 w 7"/>
                <a:gd name="T1" fmla="*/ 2 h 5"/>
                <a:gd name="T2" fmla="*/ 5 w 7"/>
                <a:gd name="T3" fmla="*/ 5 h 5"/>
                <a:gd name="T4" fmla="*/ 7 w 7"/>
                <a:gd name="T5" fmla="*/ 2 h 5"/>
                <a:gd name="T6" fmla="*/ 0 w 7"/>
                <a:gd name="T7" fmla="*/ 0 h 5"/>
                <a:gd name="T8" fmla="*/ 0 w 7"/>
                <a:gd name="T9" fmla="*/ 0 h 5"/>
                <a:gd name="T10" fmla="*/ 0 w 7"/>
                <a:gd name="T11" fmla="*/ 2 h 5"/>
                <a:gd name="T12" fmla="*/ 0 w 7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0" y="2"/>
                  </a:moveTo>
                  <a:lnTo>
                    <a:pt x="5" y="5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04" name="Freeform 1213"/>
            <p:cNvSpPr>
              <a:spLocks/>
            </p:cNvSpPr>
            <p:nvPr/>
          </p:nvSpPr>
          <p:spPr bwMode="auto">
            <a:xfrm>
              <a:off x="1342347" y="3235438"/>
              <a:ext cx="7938" cy="4763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3 h 3"/>
                <a:gd name="T4" fmla="*/ 5 w 5"/>
                <a:gd name="T5" fmla="*/ 3 h 3"/>
                <a:gd name="T6" fmla="*/ 3 w 5"/>
                <a:gd name="T7" fmla="*/ 3 h 3"/>
                <a:gd name="T8" fmla="*/ 0 w 5"/>
                <a:gd name="T9" fmla="*/ 0 h 3"/>
                <a:gd name="T10" fmla="*/ 3 w 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3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05" name="Freeform 1214"/>
            <p:cNvSpPr>
              <a:spLocks/>
            </p:cNvSpPr>
            <p:nvPr/>
          </p:nvSpPr>
          <p:spPr bwMode="auto">
            <a:xfrm>
              <a:off x="1339172" y="3235438"/>
              <a:ext cx="3175" cy="4763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0 w 2"/>
                <a:gd name="T5" fmla="*/ 0 h 3"/>
                <a:gd name="T6" fmla="*/ 0 w 2"/>
                <a:gd name="T7" fmla="*/ 0 h 3"/>
                <a:gd name="T8" fmla="*/ 2 w 2"/>
                <a:gd name="T9" fmla="*/ 3 h 3"/>
                <a:gd name="T10" fmla="*/ 2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06" name="Freeform 1215"/>
            <p:cNvSpPr>
              <a:spLocks/>
            </p:cNvSpPr>
            <p:nvPr/>
          </p:nvSpPr>
          <p:spPr bwMode="auto">
            <a:xfrm>
              <a:off x="1347109" y="3232263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07" name="Freeform 1216"/>
            <p:cNvSpPr>
              <a:spLocks/>
            </p:cNvSpPr>
            <p:nvPr/>
          </p:nvSpPr>
          <p:spPr bwMode="auto">
            <a:xfrm>
              <a:off x="1083584" y="3919651"/>
              <a:ext cx="55563" cy="22225"/>
            </a:xfrm>
            <a:custGeom>
              <a:avLst/>
              <a:gdLst>
                <a:gd name="T0" fmla="*/ 31 w 35"/>
                <a:gd name="T1" fmla="*/ 14 h 14"/>
                <a:gd name="T2" fmla="*/ 35 w 35"/>
                <a:gd name="T3" fmla="*/ 12 h 14"/>
                <a:gd name="T4" fmla="*/ 35 w 35"/>
                <a:gd name="T5" fmla="*/ 12 h 14"/>
                <a:gd name="T6" fmla="*/ 31 w 35"/>
                <a:gd name="T7" fmla="*/ 9 h 14"/>
                <a:gd name="T8" fmla="*/ 28 w 35"/>
                <a:gd name="T9" fmla="*/ 9 h 14"/>
                <a:gd name="T10" fmla="*/ 28 w 35"/>
                <a:gd name="T11" fmla="*/ 7 h 14"/>
                <a:gd name="T12" fmla="*/ 26 w 35"/>
                <a:gd name="T13" fmla="*/ 7 h 14"/>
                <a:gd name="T14" fmla="*/ 21 w 35"/>
                <a:gd name="T15" fmla="*/ 2 h 14"/>
                <a:gd name="T16" fmla="*/ 16 w 35"/>
                <a:gd name="T17" fmla="*/ 2 h 14"/>
                <a:gd name="T18" fmla="*/ 16 w 35"/>
                <a:gd name="T19" fmla="*/ 2 h 14"/>
                <a:gd name="T20" fmla="*/ 14 w 35"/>
                <a:gd name="T21" fmla="*/ 0 h 14"/>
                <a:gd name="T22" fmla="*/ 9 w 35"/>
                <a:gd name="T23" fmla="*/ 0 h 14"/>
                <a:gd name="T24" fmla="*/ 7 w 35"/>
                <a:gd name="T25" fmla="*/ 0 h 14"/>
                <a:gd name="T26" fmla="*/ 5 w 35"/>
                <a:gd name="T27" fmla="*/ 0 h 14"/>
                <a:gd name="T28" fmla="*/ 0 w 35"/>
                <a:gd name="T29" fmla="*/ 2 h 14"/>
                <a:gd name="T30" fmla="*/ 0 w 35"/>
                <a:gd name="T31" fmla="*/ 2 h 14"/>
                <a:gd name="T32" fmla="*/ 2 w 35"/>
                <a:gd name="T33" fmla="*/ 2 h 14"/>
                <a:gd name="T34" fmla="*/ 5 w 35"/>
                <a:gd name="T35" fmla="*/ 2 h 14"/>
                <a:gd name="T36" fmla="*/ 7 w 35"/>
                <a:gd name="T37" fmla="*/ 0 h 14"/>
                <a:gd name="T38" fmla="*/ 7 w 35"/>
                <a:gd name="T39" fmla="*/ 2 h 14"/>
                <a:gd name="T40" fmla="*/ 12 w 35"/>
                <a:gd name="T41" fmla="*/ 5 h 14"/>
                <a:gd name="T42" fmla="*/ 14 w 35"/>
                <a:gd name="T43" fmla="*/ 5 h 14"/>
                <a:gd name="T44" fmla="*/ 16 w 35"/>
                <a:gd name="T45" fmla="*/ 7 h 14"/>
                <a:gd name="T46" fmla="*/ 19 w 35"/>
                <a:gd name="T47" fmla="*/ 7 h 14"/>
                <a:gd name="T48" fmla="*/ 21 w 35"/>
                <a:gd name="T49" fmla="*/ 9 h 14"/>
                <a:gd name="T50" fmla="*/ 24 w 35"/>
                <a:gd name="T51" fmla="*/ 9 h 14"/>
                <a:gd name="T52" fmla="*/ 26 w 35"/>
                <a:gd name="T53" fmla="*/ 9 h 14"/>
                <a:gd name="T54" fmla="*/ 24 w 35"/>
                <a:gd name="T55" fmla="*/ 12 h 14"/>
                <a:gd name="T56" fmla="*/ 24 w 35"/>
                <a:gd name="T57" fmla="*/ 14 h 14"/>
                <a:gd name="T58" fmla="*/ 24 w 35"/>
                <a:gd name="T59" fmla="*/ 14 h 14"/>
                <a:gd name="T60" fmla="*/ 28 w 35"/>
                <a:gd name="T61" fmla="*/ 14 h 14"/>
                <a:gd name="T62" fmla="*/ 31 w 35"/>
                <a:gd name="T6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14">
                  <a:moveTo>
                    <a:pt x="31" y="14"/>
                  </a:moveTo>
                  <a:lnTo>
                    <a:pt x="35" y="12"/>
                  </a:lnTo>
                  <a:lnTo>
                    <a:pt x="35" y="12"/>
                  </a:lnTo>
                  <a:lnTo>
                    <a:pt x="31" y="9"/>
                  </a:lnTo>
                  <a:lnTo>
                    <a:pt x="28" y="9"/>
                  </a:lnTo>
                  <a:lnTo>
                    <a:pt x="28" y="7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21" y="9"/>
                  </a:lnTo>
                  <a:lnTo>
                    <a:pt x="24" y="9"/>
                  </a:lnTo>
                  <a:lnTo>
                    <a:pt x="26" y="9"/>
                  </a:lnTo>
                  <a:lnTo>
                    <a:pt x="24" y="12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8" y="14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08" name="Rectangle 1217"/>
            <p:cNvSpPr>
              <a:spLocks noChangeArrowheads="1"/>
            </p:cNvSpPr>
            <p:nvPr/>
          </p:nvSpPr>
          <p:spPr bwMode="auto">
            <a:xfrm>
              <a:off x="1091522" y="3922826"/>
              <a:ext cx="3175" cy="4763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09" name="Freeform 1218"/>
            <p:cNvSpPr>
              <a:spLocks/>
            </p:cNvSpPr>
            <p:nvPr/>
          </p:nvSpPr>
          <p:spPr bwMode="auto">
            <a:xfrm>
              <a:off x="1116922" y="3952988"/>
              <a:ext cx="11113" cy="4763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3 h 3"/>
                <a:gd name="T4" fmla="*/ 3 w 7"/>
                <a:gd name="T5" fmla="*/ 3 h 3"/>
                <a:gd name="T6" fmla="*/ 7 w 7"/>
                <a:gd name="T7" fmla="*/ 3 h 3"/>
                <a:gd name="T8" fmla="*/ 7 w 7"/>
                <a:gd name="T9" fmla="*/ 3 h 3"/>
                <a:gd name="T10" fmla="*/ 3 w 7"/>
                <a:gd name="T11" fmla="*/ 0 h 3"/>
                <a:gd name="T12" fmla="*/ 0 w 7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10" name="Freeform 1219"/>
            <p:cNvSpPr>
              <a:spLocks/>
            </p:cNvSpPr>
            <p:nvPr/>
          </p:nvSpPr>
          <p:spPr bwMode="auto">
            <a:xfrm>
              <a:off x="1121684" y="3892663"/>
              <a:ext cx="3175" cy="7938"/>
            </a:xfrm>
            <a:custGeom>
              <a:avLst/>
              <a:gdLst>
                <a:gd name="T0" fmla="*/ 2 w 2"/>
                <a:gd name="T1" fmla="*/ 5 h 5"/>
                <a:gd name="T2" fmla="*/ 2 w 2"/>
                <a:gd name="T3" fmla="*/ 0 h 5"/>
                <a:gd name="T4" fmla="*/ 0 w 2"/>
                <a:gd name="T5" fmla="*/ 0 h 5"/>
                <a:gd name="T6" fmla="*/ 0 w 2"/>
                <a:gd name="T7" fmla="*/ 0 h 5"/>
                <a:gd name="T8" fmla="*/ 2 w 2"/>
                <a:gd name="T9" fmla="*/ 3 h 5"/>
                <a:gd name="T10" fmla="*/ 0 w 2"/>
                <a:gd name="T11" fmla="*/ 5 h 5"/>
                <a:gd name="T12" fmla="*/ 2 w 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11" name="Freeform 1220"/>
            <p:cNvSpPr>
              <a:spLocks/>
            </p:cNvSpPr>
            <p:nvPr/>
          </p:nvSpPr>
          <p:spPr bwMode="auto">
            <a:xfrm>
              <a:off x="1128034" y="3900601"/>
              <a:ext cx="4763" cy="7938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3 h 5"/>
                <a:gd name="T4" fmla="*/ 0 w 3"/>
                <a:gd name="T5" fmla="*/ 0 h 5"/>
                <a:gd name="T6" fmla="*/ 0 w 3"/>
                <a:gd name="T7" fmla="*/ 3 h 5"/>
                <a:gd name="T8" fmla="*/ 0 w 3"/>
                <a:gd name="T9" fmla="*/ 3 h 5"/>
                <a:gd name="T10" fmla="*/ 0 w 3"/>
                <a:gd name="T11" fmla="*/ 5 h 5"/>
                <a:gd name="T12" fmla="*/ 3 w 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lnTo>
                    <a:pt x="3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12" name="Freeform 1221"/>
            <p:cNvSpPr>
              <a:spLocks/>
            </p:cNvSpPr>
            <p:nvPr/>
          </p:nvSpPr>
          <p:spPr bwMode="auto">
            <a:xfrm>
              <a:off x="1132797" y="390853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13" name="Freeform 1222"/>
            <p:cNvSpPr>
              <a:spLocks/>
            </p:cNvSpPr>
            <p:nvPr/>
          </p:nvSpPr>
          <p:spPr bwMode="auto">
            <a:xfrm>
              <a:off x="1135972" y="3916476"/>
              <a:ext cx="0" cy="6350"/>
            </a:xfrm>
            <a:custGeom>
              <a:avLst/>
              <a:gdLst>
                <a:gd name="T0" fmla="*/ 4 h 4"/>
                <a:gd name="T1" fmla="*/ 2 h 4"/>
                <a:gd name="T2" fmla="*/ 0 h 4"/>
                <a:gd name="T3" fmla="*/ 0 h 4"/>
                <a:gd name="T4" fmla="*/ 4 h 4"/>
                <a:gd name="T5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14" name="Freeform 1223"/>
            <p:cNvSpPr>
              <a:spLocks/>
            </p:cNvSpPr>
            <p:nvPr/>
          </p:nvSpPr>
          <p:spPr bwMode="auto">
            <a:xfrm>
              <a:off x="1139147" y="3922826"/>
              <a:ext cx="4763" cy="4763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3 h 3"/>
                <a:gd name="T6" fmla="*/ 3 w 3"/>
                <a:gd name="T7" fmla="*/ 3 h 3"/>
                <a:gd name="T8" fmla="*/ 3 w 3"/>
                <a:gd name="T9" fmla="*/ 0 h 3"/>
                <a:gd name="T10" fmla="*/ 3 w 3"/>
                <a:gd name="T11" fmla="*/ 0 h 3"/>
                <a:gd name="T12" fmla="*/ 0 w 3"/>
                <a:gd name="T13" fmla="*/ 0 h 3"/>
                <a:gd name="T14" fmla="*/ 3 w 3"/>
                <a:gd name="T15" fmla="*/ 0 h 3"/>
                <a:gd name="T16" fmla="*/ 3 w 3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15" name="Freeform 1224"/>
            <p:cNvSpPr>
              <a:spLocks/>
            </p:cNvSpPr>
            <p:nvPr/>
          </p:nvSpPr>
          <p:spPr bwMode="auto">
            <a:xfrm>
              <a:off x="1143909" y="3933938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16" name="Rectangle 1225"/>
            <p:cNvSpPr>
              <a:spLocks noChangeArrowheads="1"/>
            </p:cNvSpPr>
            <p:nvPr/>
          </p:nvSpPr>
          <p:spPr bwMode="auto">
            <a:xfrm>
              <a:off x="1147084" y="3922826"/>
              <a:ext cx="4763" cy="4763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17" name="Rectangle 1226"/>
            <p:cNvSpPr>
              <a:spLocks noChangeArrowheads="1"/>
            </p:cNvSpPr>
            <p:nvPr/>
          </p:nvSpPr>
          <p:spPr bwMode="auto">
            <a:xfrm>
              <a:off x="1155022" y="3930763"/>
              <a:ext cx="3175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18" name="Freeform 1227"/>
            <p:cNvSpPr>
              <a:spLocks/>
            </p:cNvSpPr>
            <p:nvPr/>
          </p:nvSpPr>
          <p:spPr bwMode="auto">
            <a:xfrm>
              <a:off x="1116922" y="3905363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2 h 4"/>
                <a:gd name="T4" fmla="*/ 0 w 3"/>
                <a:gd name="T5" fmla="*/ 4 h 4"/>
                <a:gd name="T6" fmla="*/ 3 w 3"/>
                <a:gd name="T7" fmla="*/ 4 h 4"/>
                <a:gd name="T8" fmla="*/ 3 w 3"/>
                <a:gd name="T9" fmla="*/ 2 h 4"/>
                <a:gd name="T10" fmla="*/ 3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19" name="Rectangle 1228"/>
            <p:cNvSpPr>
              <a:spLocks noChangeArrowheads="1"/>
            </p:cNvSpPr>
            <p:nvPr/>
          </p:nvSpPr>
          <p:spPr bwMode="auto">
            <a:xfrm>
              <a:off x="1116922" y="3892663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20" name="Freeform 1229"/>
            <p:cNvSpPr>
              <a:spLocks/>
            </p:cNvSpPr>
            <p:nvPr/>
          </p:nvSpPr>
          <p:spPr bwMode="auto">
            <a:xfrm>
              <a:off x="1121684" y="3911713"/>
              <a:ext cx="0" cy="4763"/>
            </a:xfrm>
            <a:custGeom>
              <a:avLst/>
              <a:gdLst>
                <a:gd name="T0" fmla="*/ 3 h 3"/>
                <a:gd name="T1" fmla="*/ 0 h 3"/>
                <a:gd name="T2" fmla="*/ 3 h 3"/>
                <a:gd name="T3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21" name="Freeform 1230"/>
            <p:cNvSpPr>
              <a:spLocks/>
            </p:cNvSpPr>
            <p:nvPr/>
          </p:nvSpPr>
          <p:spPr bwMode="auto">
            <a:xfrm>
              <a:off x="1139147" y="3941876"/>
              <a:ext cx="38100" cy="15875"/>
            </a:xfrm>
            <a:custGeom>
              <a:avLst/>
              <a:gdLst>
                <a:gd name="T0" fmla="*/ 22 w 24"/>
                <a:gd name="T1" fmla="*/ 5 h 10"/>
                <a:gd name="T2" fmla="*/ 19 w 24"/>
                <a:gd name="T3" fmla="*/ 3 h 10"/>
                <a:gd name="T4" fmla="*/ 19 w 24"/>
                <a:gd name="T5" fmla="*/ 3 h 10"/>
                <a:gd name="T6" fmla="*/ 15 w 24"/>
                <a:gd name="T7" fmla="*/ 0 h 10"/>
                <a:gd name="T8" fmla="*/ 12 w 24"/>
                <a:gd name="T9" fmla="*/ 0 h 10"/>
                <a:gd name="T10" fmla="*/ 10 w 24"/>
                <a:gd name="T11" fmla="*/ 0 h 10"/>
                <a:gd name="T12" fmla="*/ 8 w 24"/>
                <a:gd name="T13" fmla="*/ 0 h 10"/>
                <a:gd name="T14" fmla="*/ 8 w 24"/>
                <a:gd name="T15" fmla="*/ 0 h 10"/>
                <a:gd name="T16" fmla="*/ 5 w 24"/>
                <a:gd name="T17" fmla="*/ 0 h 10"/>
                <a:gd name="T18" fmla="*/ 5 w 24"/>
                <a:gd name="T19" fmla="*/ 3 h 10"/>
                <a:gd name="T20" fmla="*/ 8 w 24"/>
                <a:gd name="T21" fmla="*/ 3 h 10"/>
                <a:gd name="T22" fmla="*/ 8 w 24"/>
                <a:gd name="T23" fmla="*/ 5 h 10"/>
                <a:gd name="T24" fmla="*/ 8 w 24"/>
                <a:gd name="T25" fmla="*/ 5 h 10"/>
                <a:gd name="T26" fmla="*/ 8 w 24"/>
                <a:gd name="T27" fmla="*/ 5 h 10"/>
                <a:gd name="T28" fmla="*/ 5 w 24"/>
                <a:gd name="T29" fmla="*/ 5 h 10"/>
                <a:gd name="T30" fmla="*/ 0 w 24"/>
                <a:gd name="T31" fmla="*/ 5 h 10"/>
                <a:gd name="T32" fmla="*/ 0 w 24"/>
                <a:gd name="T33" fmla="*/ 7 h 10"/>
                <a:gd name="T34" fmla="*/ 3 w 24"/>
                <a:gd name="T35" fmla="*/ 7 h 10"/>
                <a:gd name="T36" fmla="*/ 5 w 24"/>
                <a:gd name="T37" fmla="*/ 7 h 10"/>
                <a:gd name="T38" fmla="*/ 10 w 24"/>
                <a:gd name="T39" fmla="*/ 7 h 10"/>
                <a:gd name="T40" fmla="*/ 10 w 24"/>
                <a:gd name="T41" fmla="*/ 10 h 10"/>
                <a:gd name="T42" fmla="*/ 12 w 24"/>
                <a:gd name="T43" fmla="*/ 10 h 10"/>
                <a:gd name="T44" fmla="*/ 15 w 24"/>
                <a:gd name="T45" fmla="*/ 7 h 10"/>
                <a:gd name="T46" fmla="*/ 15 w 24"/>
                <a:gd name="T47" fmla="*/ 7 h 10"/>
                <a:gd name="T48" fmla="*/ 17 w 24"/>
                <a:gd name="T49" fmla="*/ 7 h 10"/>
                <a:gd name="T50" fmla="*/ 19 w 24"/>
                <a:gd name="T51" fmla="*/ 7 h 10"/>
                <a:gd name="T52" fmla="*/ 22 w 24"/>
                <a:gd name="T53" fmla="*/ 7 h 10"/>
                <a:gd name="T54" fmla="*/ 24 w 24"/>
                <a:gd name="T55" fmla="*/ 7 h 10"/>
                <a:gd name="T56" fmla="*/ 22 w 24"/>
                <a:gd name="T5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10">
                  <a:moveTo>
                    <a:pt x="22" y="5"/>
                  </a:moveTo>
                  <a:lnTo>
                    <a:pt x="19" y="3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8" y="3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3" y="7"/>
                  </a:lnTo>
                  <a:lnTo>
                    <a:pt x="5" y="7"/>
                  </a:lnTo>
                  <a:lnTo>
                    <a:pt x="10" y="7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7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22" name="Freeform 1231"/>
            <p:cNvSpPr>
              <a:spLocks/>
            </p:cNvSpPr>
            <p:nvPr/>
          </p:nvSpPr>
          <p:spPr bwMode="auto">
            <a:xfrm>
              <a:off x="1185184" y="3952988"/>
              <a:ext cx="7938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5 w 5"/>
                <a:gd name="T4" fmla="*/ 5 w 5"/>
                <a:gd name="T5" fmla="*/ 0 w 5"/>
                <a:gd name="T6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23" name="Freeform 1232"/>
            <p:cNvSpPr>
              <a:spLocks/>
            </p:cNvSpPr>
            <p:nvPr/>
          </p:nvSpPr>
          <p:spPr bwMode="auto">
            <a:xfrm>
              <a:off x="1196297" y="3957751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24" name="Freeform 1233"/>
            <p:cNvSpPr>
              <a:spLocks/>
            </p:cNvSpPr>
            <p:nvPr/>
          </p:nvSpPr>
          <p:spPr bwMode="auto">
            <a:xfrm>
              <a:off x="1215347" y="4002201"/>
              <a:ext cx="7938" cy="7938"/>
            </a:xfrm>
            <a:custGeom>
              <a:avLst/>
              <a:gdLst>
                <a:gd name="T0" fmla="*/ 0 w 5"/>
                <a:gd name="T1" fmla="*/ 2 h 5"/>
                <a:gd name="T2" fmla="*/ 2 w 5"/>
                <a:gd name="T3" fmla="*/ 5 h 5"/>
                <a:gd name="T4" fmla="*/ 5 w 5"/>
                <a:gd name="T5" fmla="*/ 5 h 5"/>
                <a:gd name="T6" fmla="*/ 5 w 5"/>
                <a:gd name="T7" fmla="*/ 2 h 5"/>
                <a:gd name="T8" fmla="*/ 2 w 5"/>
                <a:gd name="T9" fmla="*/ 2 h 5"/>
                <a:gd name="T10" fmla="*/ 5 w 5"/>
                <a:gd name="T11" fmla="*/ 0 h 5"/>
                <a:gd name="T12" fmla="*/ 0 w 5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2"/>
                  </a:moveTo>
                  <a:lnTo>
                    <a:pt x="2" y="5"/>
                  </a:lnTo>
                  <a:lnTo>
                    <a:pt x="5" y="5"/>
                  </a:lnTo>
                  <a:lnTo>
                    <a:pt x="5" y="2"/>
                  </a:lnTo>
                  <a:lnTo>
                    <a:pt x="2" y="2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25" name="Rectangle 1234"/>
            <p:cNvSpPr>
              <a:spLocks noChangeArrowheads="1"/>
            </p:cNvSpPr>
            <p:nvPr/>
          </p:nvSpPr>
          <p:spPr bwMode="auto">
            <a:xfrm>
              <a:off x="1223284" y="4002201"/>
              <a:ext cx="3175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26" name="Freeform 1235"/>
            <p:cNvSpPr>
              <a:spLocks/>
            </p:cNvSpPr>
            <p:nvPr/>
          </p:nvSpPr>
          <p:spPr bwMode="auto">
            <a:xfrm>
              <a:off x="1215347" y="3964101"/>
              <a:ext cx="3175" cy="4763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0 h 3"/>
                <a:gd name="T12" fmla="*/ 2 w 2"/>
                <a:gd name="T13" fmla="*/ 3 h 3"/>
                <a:gd name="T14" fmla="*/ 0 w 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27" name="Freeform 1236"/>
            <p:cNvSpPr>
              <a:spLocks/>
            </p:cNvSpPr>
            <p:nvPr/>
          </p:nvSpPr>
          <p:spPr bwMode="auto">
            <a:xfrm>
              <a:off x="1218522" y="3976801"/>
              <a:ext cx="4763" cy="3175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2 h 2"/>
                <a:gd name="T4" fmla="*/ 0 w 3"/>
                <a:gd name="T5" fmla="*/ 0 h 2"/>
                <a:gd name="T6" fmla="*/ 0 w 3"/>
                <a:gd name="T7" fmla="*/ 2 h 2"/>
                <a:gd name="T8" fmla="*/ 3 w 3"/>
                <a:gd name="T9" fmla="*/ 2 h 2"/>
                <a:gd name="T10" fmla="*/ 3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28" name="Freeform 1237"/>
            <p:cNvSpPr>
              <a:spLocks/>
            </p:cNvSpPr>
            <p:nvPr/>
          </p:nvSpPr>
          <p:spPr bwMode="auto">
            <a:xfrm>
              <a:off x="1215347" y="3960926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29" name="Freeform 1238"/>
            <p:cNvSpPr>
              <a:spLocks/>
            </p:cNvSpPr>
            <p:nvPr/>
          </p:nvSpPr>
          <p:spPr bwMode="auto">
            <a:xfrm>
              <a:off x="1218522" y="3972038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0 w 3"/>
                <a:gd name="T5" fmla="*/ 3 h 3"/>
                <a:gd name="T6" fmla="*/ 3 w 3"/>
                <a:gd name="T7" fmla="*/ 0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30" name="Freeform 1239"/>
            <p:cNvSpPr>
              <a:spLocks/>
            </p:cNvSpPr>
            <p:nvPr/>
          </p:nvSpPr>
          <p:spPr bwMode="auto">
            <a:xfrm>
              <a:off x="1218522" y="3987913"/>
              <a:ext cx="4763" cy="3175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0 w 3"/>
                <a:gd name="T5" fmla="*/ 0 h 2"/>
                <a:gd name="T6" fmla="*/ 0 w 3"/>
                <a:gd name="T7" fmla="*/ 2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31" name="Freeform 1240"/>
            <p:cNvSpPr>
              <a:spLocks/>
            </p:cNvSpPr>
            <p:nvPr/>
          </p:nvSpPr>
          <p:spPr bwMode="auto">
            <a:xfrm>
              <a:off x="1215347" y="3994263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32" name="Freeform 1241"/>
            <p:cNvSpPr>
              <a:spLocks/>
            </p:cNvSpPr>
            <p:nvPr/>
          </p:nvSpPr>
          <p:spPr bwMode="auto">
            <a:xfrm>
              <a:off x="1169309" y="3994263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3 w 3"/>
                <a:gd name="T3" fmla="*/ 3 h 3"/>
                <a:gd name="T4" fmla="*/ 3 w 3"/>
                <a:gd name="T5" fmla="*/ 0 h 3"/>
                <a:gd name="T6" fmla="*/ 3 w 3"/>
                <a:gd name="T7" fmla="*/ 0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33" name="Freeform 1242"/>
            <p:cNvSpPr>
              <a:spLocks/>
            </p:cNvSpPr>
            <p:nvPr/>
          </p:nvSpPr>
          <p:spPr bwMode="auto">
            <a:xfrm>
              <a:off x="1039134" y="4076813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0 h 5"/>
                <a:gd name="T4" fmla="*/ 2 w 2"/>
                <a:gd name="T5" fmla="*/ 3 h 5"/>
                <a:gd name="T6" fmla="*/ 0 w 2"/>
                <a:gd name="T7" fmla="*/ 5 h 5"/>
                <a:gd name="T8" fmla="*/ 2 w 2"/>
                <a:gd name="T9" fmla="*/ 3 h 5"/>
                <a:gd name="T10" fmla="*/ 2 w 2"/>
                <a:gd name="T11" fmla="*/ 0 h 5"/>
                <a:gd name="T12" fmla="*/ 2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34" name="Freeform 1243"/>
            <p:cNvSpPr>
              <a:spLocks/>
            </p:cNvSpPr>
            <p:nvPr/>
          </p:nvSpPr>
          <p:spPr bwMode="auto">
            <a:xfrm>
              <a:off x="1045484" y="4081576"/>
              <a:ext cx="4763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0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35" name="Freeform 1244"/>
            <p:cNvSpPr>
              <a:spLocks/>
            </p:cNvSpPr>
            <p:nvPr/>
          </p:nvSpPr>
          <p:spPr bwMode="auto">
            <a:xfrm>
              <a:off x="1361397" y="4494326"/>
              <a:ext cx="15875" cy="7938"/>
            </a:xfrm>
            <a:custGeom>
              <a:avLst/>
              <a:gdLst>
                <a:gd name="T0" fmla="*/ 5 w 10"/>
                <a:gd name="T1" fmla="*/ 0 h 5"/>
                <a:gd name="T2" fmla="*/ 0 w 10"/>
                <a:gd name="T3" fmla="*/ 0 h 5"/>
                <a:gd name="T4" fmla="*/ 0 w 10"/>
                <a:gd name="T5" fmla="*/ 0 h 5"/>
                <a:gd name="T6" fmla="*/ 5 w 10"/>
                <a:gd name="T7" fmla="*/ 3 h 5"/>
                <a:gd name="T8" fmla="*/ 7 w 10"/>
                <a:gd name="T9" fmla="*/ 5 h 5"/>
                <a:gd name="T10" fmla="*/ 10 w 10"/>
                <a:gd name="T11" fmla="*/ 5 h 5"/>
                <a:gd name="T12" fmla="*/ 10 w 10"/>
                <a:gd name="T13" fmla="*/ 3 h 5"/>
                <a:gd name="T14" fmla="*/ 5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3"/>
                  </a:lnTo>
                  <a:lnTo>
                    <a:pt x="7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36" name="Freeform 1245"/>
            <p:cNvSpPr>
              <a:spLocks/>
            </p:cNvSpPr>
            <p:nvPr/>
          </p:nvSpPr>
          <p:spPr bwMode="auto">
            <a:xfrm>
              <a:off x="1229634" y="3675176"/>
              <a:ext cx="41275" cy="49213"/>
            </a:xfrm>
            <a:custGeom>
              <a:avLst/>
              <a:gdLst>
                <a:gd name="T0" fmla="*/ 12 w 26"/>
                <a:gd name="T1" fmla="*/ 0 h 31"/>
                <a:gd name="T2" fmla="*/ 10 w 26"/>
                <a:gd name="T3" fmla="*/ 5 h 31"/>
                <a:gd name="T4" fmla="*/ 7 w 26"/>
                <a:gd name="T5" fmla="*/ 10 h 31"/>
                <a:gd name="T6" fmla="*/ 7 w 26"/>
                <a:gd name="T7" fmla="*/ 14 h 31"/>
                <a:gd name="T8" fmla="*/ 5 w 26"/>
                <a:gd name="T9" fmla="*/ 17 h 31"/>
                <a:gd name="T10" fmla="*/ 5 w 26"/>
                <a:gd name="T11" fmla="*/ 17 h 31"/>
                <a:gd name="T12" fmla="*/ 0 w 26"/>
                <a:gd name="T13" fmla="*/ 19 h 31"/>
                <a:gd name="T14" fmla="*/ 3 w 26"/>
                <a:gd name="T15" fmla="*/ 21 h 31"/>
                <a:gd name="T16" fmla="*/ 3 w 26"/>
                <a:gd name="T17" fmla="*/ 21 h 31"/>
                <a:gd name="T18" fmla="*/ 0 w 26"/>
                <a:gd name="T19" fmla="*/ 24 h 31"/>
                <a:gd name="T20" fmla="*/ 3 w 26"/>
                <a:gd name="T21" fmla="*/ 26 h 31"/>
                <a:gd name="T22" fmla="*/ 7 w 26"/>
                <a:gd name="T23" fmla="*/ 26 h 31"/>
                <a:gd name="T24" fmla="*/ 10 w 26"/>
                <a:gd name="T25" fmla="*/ 26 h 31"/>
                <a:gd name="T26" fmla="*/ 14 w 26"/>
                <a:gd name="T27" fmla="*/ 24 h 31"/>
                <a:gd name="T28" fmla="*/ 14 w 26"/>
                <a:gd name="T29" fmla="*/ 26 h 31"/>
                <a:gd name="T30" fmla="*/ 17 w 26"/>
                <a:gd name="T31" fmla="*/ 24 h 31"/>
                <a:gd name="T32" fmla="*/ 17 w 26"/>
                <a:gd name="T33" fmla="*/ 29 h 31"/>
                <a:gd name="T34" fmla="*/ 19 w 26"/>
                <a:gd name="T35" fmla="*/ 29 h 31"/>
                <a:gd name="T36" fmla="*/ 22 w 26"/>
                <a:gd name="T37" fmla="*/ 26 h 31"/>
                <a:gd name="T38" fmla="*/ 22 w 26"/>
                <a:gd name="T39" fmla="*/ 29 h 31"/>
                <a:gd name="T40" fmla="*/ 22 w 26"/>
                <a:gd name="T41" fmla="*/ 29 h 31"/>
                <a:gd name="T42" fmla="*/ 24 w 26"/>
                <a:gd name="T43" fmla="*/ 31 h 31"/>
                <a:gd name="T44" fmla="*/ 24 w 26"/>
                <a:gd name="T45" fmla="*/ 31 h 31"/>
                <a:gd name="T46" fmla="*/ 26 w 26"/>
                <a:gd name="T47" fmla="*/ 31 h 31"/>
                <a:gd name="T48" fmla="*/ 26 w 26"/>
                <a:gd name="T49" fmla="*/ 24 h 31"/>
                <a:gd name="T50" fmla="*/ 24 w 26"/>
                <a:gd name="T51" fmla="*/ 21 h 31"/>
                <a:gd name="T52" fmla="*/ 26 w 26"/>
                <a:gd name="T53" fmla="*/ 21 h 31"/>
                <a:gd name="T54" fmla="*/ 26 w 26"/>
                <a:gd name="T55" fmla="*/ 19 h 31"/>
                <a:gd name="T56" fmla="*/ 22 w 26"/>
                <a:gd name="T57" fmla="*/ 19 h 31"/>
                <a:gd name="T58" fmla="*/ 24 w 26"/>
                <a:gd name="T59" fmla="*/ 14 h 31"/>
                <a:gd name="T60" fmla="*/ 19 w 26"/>
                <a:gd name="T61" fmla="*/ 14 h 31"/>
                <a:gd name="T62" fmla="*/ 17 w 26"/>
                <a:gd name="T63" fmla="*/ 14 h 31"/>
                <a:gd name="T64" fmla="*/ 17 w 26"/>
                <a:gd name="T65" fmla="*/ 14 h 31"/>
                <a:gd name="T66" fmla="*/ 14 w 26"/>
                <a:gd name="T67" fmla="*/ 12 h 31"/>
                <a:gd name="T68" fmla="*/ 14 w 26"/>
                <a:gd name="T69" fmla="*/ 10 h 31"/>
                <a:gd name="T70" fmla="*/ 12 w 26"/>
                <a:gd name="T71" fmla="*/ 10 h 31"/>
                <a:gd name="T72" fmla="*/ 12 w 26"/>
                <a:gd name="T73" fmla="*/ 12 h 31"/>
                <a:gd name="T74" fmla="*/ 10 w 26"/>
                <a:gd name="T75" fmla="*/ 12 h 31"/>
                <a:gd name="T76" fmla="*/ 17 w 26"/>
                <a:gd name="T77" fmla="*/ 0 h 31"/>
                <a:gd name="T78" fmla="*/ 12 w 26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31">
                  <a:moveTo>
                    <a:pt x="12" y="0"/>
                  </a:moveTo>
                  <a:lnTo>
                    <a:pt x="10" y="5"/>
                  </a:lnTo>
                  <a:lnTo>
                    <a:pt x="7" y="10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0" y="19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24"/>
                  </a:lnTo>
                  <a:lnTo>
                    <a:pt x="3" y="26"/>
                  </a:lnTo>
                  <a:lnTo>
                    <a:pt x="7" y="26"/>
                  </a:lnTo>
                  <a:lnTo>
                    <a:pt x="10" y="26"/>
                  </a:lnTo>
                  <a:lnTo>
                    <a:pt x="14" y="24"/>
                  </a:lnTo>
                  <a:lnTo>
                    <a:pt x="14" y="26"/>
                  </a:lnTo>
                  <a:lnTo>
                    <a:pt x="17" y="24"/>
                  </a:lnTo>
                  <a:lnTo>
                    <a:pt x="17" y="29"/>
                  </a:lnTo>
                  <a:lnTo>
                    <a:pt x="19" y="29"/>
                  </a:lnTo>
                  <a:lnTo>
                    <a:pt x="22" y="26"/>
                  </a:lnTo>
                  <a:lnTo>
                    <a:pt x="22" y="29"/>
                  </a:lnTo>
                  <a:lnTo>
                    <a:pt x="22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6" y="31"/>
                  </a:lnTo>
                  <a:lnTo>
                    <a:pt x="26" y="24"/>
                  </a:lnTo>
                  <a:lnTo>
                    <a:pt x="24" y="21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2" y="19"/>
                  </a:lnTo>
                  <a:lnTo>
                    <a:pt x="24" y="14"/>
                  </a:lnTo>
                  <a:lnTo>
                    <a:pt x="19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7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37" name="Freeform 1246"/>
            <p:cNvSpPr>
              <a:spLocks/>
            </p:cNvSpPr>
            <p:nvPr/>
          </p:nvSpPr>
          <p:spPr bwMode="auto">
            <a:xfrm>
              <a:off x="1218522" y="3721213"/>
              <a:ext cx="7938" cy="11113"/>
            </a:xfrm>
            <a:custGeom>
              <a:avLst/>
              <a:gdLst>
                <a:gd name="T0" fmla="*/ 3 w 5"/>
                <a:gd name="T1" fmla="*/ 7 h 7"/>
                <a:gd name="T2" fmla="*/ 5 w 5"/>
                <a:gd name="T3" fmla="*/ 2 h 7"/>
                <a:gd name="T4" fmla="*/ 5 w 5"/>
                <a:gd name="T5" fmla="*/ 0 h 7"/>
                <a:gd name="T6" fmla="*/ 3 w 5"/>
                <a:gd name="T7" fmla="*/ 0 h 7"/>
                <a:gd name="T8" fmla="*/ 3 w 5"/>
                <a:gd name="T9" fmla="*/ 2 h 7"/>
                <a:gd name="T10" fmla="*/ 0 w 5"/>
                <a:gd name="T11" fmla="*/ 4 h 7"/>
                <a:gd name="T12" fmla="*/ 0 w 5"/>
                <a:gd name="T13" fmla="*/ 7 h 7"/>
                <a:gd name="T14" fmla="*/ 3 w 5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5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38" name="Freeform 1247"/>
            <p:cNvSpPr>
              <a:spLocks/>
            </p:cNvSpPr>
            <p:nvPr/>
          </p:nvSpPr>
          <p:spPr bwMode="auto">
            <a:xfrm>
              <a:off x="1223284" y="3727563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3 h 5"/>
                <a:gd name="T6" fmla="*/ 0 w 2"/>
                <a:gd name="T7" fmla="*/ 5 h 5"/>
                <a:gd name="T8" fmla="*/ 2 w 2"/>
                <a:gd name="T9" fmla="*/ 5 h 5"/>
                <a:gd name="T10" fmla="*/ 2 w 2"/>
                <a:gd name="T11" fmla="*/ 3 h 5"/>
                <a:gd name="T12" fmla="*/ 2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39" name="Freeform 1248"/>
            <p:cNvSpPr>
              <a:spLocks/>
            </p:cNvSpPr>
            <p:nvPr/>
          </p:nvSpPr>
          <p:spPr bwMode="auto">
            <a:xfrm>
              <a:off x="1199472" y="3721213"/>
              <a:ext cx="15875" cy="11113"/>
            </a:xfrm>
            <a:custGeom>
              <a:avLst/>
              <a:gdLst>
                <a:gd name="T0" fmla="*/ 3 w 10"/>
                <a:gd name="T1" fmla="*/ 2 h 7"/>
                <a:gd name="T2" fmla="*/ 3 w 10"/>
                <a:gd name="T3" fmla="*/ 0 h 7"/>
                <a:gd name="T4" fmla="*/ 0 w 10"/>
                <a:gd name="T5" fmla="*/ 0 h 7"/>
                <a:gd name="T6" fmla="*/ 0 w 10"/>
                <a:gd name="T7" fmla="*/ 2 h 7"/>
                <a:gd name="T8" fmla="*/ 5 w 10"/>
                <a:gd name="T9" fmla="*/ 7 h 7"/>
                <a:gd name="T10" fmla="*/ 7 w 10"/>
                <a:gd name="T11" fmla="*/ 7 h 7"/>
                <a:gd name="T12" fmla="*/ 10 w 10"/>
                <a:gd name="T13" fmla="*/ 4 h 7"/>
                <a:gd name="T14" fmla="*/ 3 w 10"/>
                <a:gd name="T15" fmla="*/ 4 h 7"/>
                <a:gd name="T16" fmla="*/ 3 w 10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">
                  <a:moveTo>
                    <a:pt x="3" y="2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7"/>
                  </a:lnTo>
                  <a:lnTo>
                    <a:pt x="7" y="7"/>
                  </a:lnTo>
                  <a:lnTo>
                    <a:pt x="10" y="4"/>
                  </a:lnTo>
                  <a:lnTo>
                    <a:pt x="3" y="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40" name="Freeform 1249"/>
            <p:cNvSpPr>
              <a:spLocks/>
            </p:cNvSpPr>
            <p:nvPr/>
          </p:nvSpPr>
          <p:spPr bwMode="auto">
            <a:xfrm>
              <a:off x="1215347" y="3713276"/>
              <a:ext cx="3175" cy="7938"/>
            </a:xfrm>
            <a:custGeom>
              <a:avLst/>
              <a:gdLst>
                <a:gd name="T0" fmla="*/ 2 w 2"/>
                <a:gd name="T1" fmla="*/ 2 h 5"/>
                <a:gd name="T2" fmla="*/ 2 w 2"/>
                <a:gd name="T3" fmla="*/ 2 h 5"/>
                <a:gd name="T4" fmla="*/ 2 w 2"/>
                <a:gd name="T5" fmla="*/ 0 h 5"/>
                <a:gd name="T6" fmla="*/ 2 w 2"/>
                <a:gd name="T7" fmla="*/ 0 h 5"/>
                <a:gd name="T8" fmla="*/ 0 w 2"/>
                <a:gd name="T9" fmla="*/ 2 h 5"/>
                <a:gd name="T10" fmla="*/ 0 w 2"/>
                <a:gd name="T11" fmla="*/ 5 h 5"/>
                <a:gd name="T12" fmla="*/ 0 w 2"/>
                <a:gd name="T13" fmla="*/ 5 h 5"/>
                <a:gd name="T14" fmla="*/ 2 w 2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41" name="Freeform 1250"/>
            <p:cNvSpPr>
              <a:spLocks/>
            </p:cNvSpPr>
            <p:nvPr/>
          </p:nvSpPr>
          <p:spPr bwMode="auto">
            <a:xfrm>
              <a:off x="1204234" y="3691051"/>
              <a:ext cx="14288" cy="11113"/>
            </a:xfrm>
            <a:custGeom>
              <a:avLst/>
              <a:gdLst>
                <a:gd name="T0" fmla="*/ 9 w 9"/>
                <a:gd name="T1" fmla="*/ 4 h 7"/>
                <a:gd name="T2" fmla="*/ 2 w 9"/>
                <a:gd name="T3" fmla="*/ 0 h 7"/>
                <a:gd name="T4" fmla="*/ 2 w 9"/>
                <a:gd name="T5" fmla="*/ 0 h 7"/>
                <a:gd name="T6" fmla="*/ 0 w 9"/>
                <a:gd name="T7" fmla="*/ 2 h 7"/>
                <a:gd name="T8" fmla="*/ 0 w 9"/>
                <a:gd name="T9" fmla="*/ 4 h 7"/>
                <a:gd name="T10" fmla="*/ 4 w 9"/>
                <a:gd name="T11" fmla="*/ 7 h 7"/>
                <a:gd name="T12" fmla="*/ 7 w 9"/>
                <a:gd name="T13" fmla="*/ 7 h 7"/>
                <a:gd name="T14" fmla="*/ 9 w 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9" y="4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42" name="Freeform 1252"/>
            <p:cNvSpPr>
              <a:spLocks/>
            </p:cNvSpPr>
            <p:nvPr/>
          </p:nvSpPr>
          <p:spPr bwMode="auto">
            <a:xfrm>
              <a:off x="1155022" y="4480038"/>
              <a:ext cx="41275" cy="22225"/>
            </a:xfrm>
            <a:custGeom>
              <a:avLst/>
              <a:gdLst>
                <a:gd name="T0" fmla="*/ 0 w 26"/>
                <a:gd name="T1" fmla="*/ 14 h 14"/>
                <a:gd name="T2" fmla="*/ 2 w 26"/>
                <a:gd name="T3" fmla="*/ 14 h 14"/>
                <a:gd name="T4" fmla="*/ 5 w 26"/>
                <a:gd name="T5" fmla="*/ 14 h 14"/>
                <a:gd name="T6" fmla="*/ 12 w 26"/>
                <a:gd name="T7" fmla="*/ 14 h 14"/>
                <a:gd name="T8" fmla="*/ 14 w 26"/>
                <a:gd name="T9" fmla="*/ 14 h 14"/>
                <a:gd name="T10" fmla="*/ 16 w 26"/>
                <a:gd name="T11" fmla="*/ 14 h 14"/>
                <a:gd name="T12" fmla="*/ 19 w 26"/>
                <a:gd name="T13" fmla="*/ 14 h 14"/>
                <a:gd name="T14" fmla="*/ 21 w 26"/>
                <a:gd name="T15" fmla="*/ 14 h 14"/>
                <a:gd name="T16" fmla="*/ 24 w 26"/>
                <a:gd name="T17" fmla="*/ 14 h 14"/>
                <a:gd name="T18" fmla="*/ 26 w 26"/>
                <a:gd name="T19" fmla="*/ 14 h 14"/>
                <a:gd name="T20" fmla="*/ 26 w 26"/>
                <a:gd name="T21" fmla="*/ 14 h 14"/>
                <a:gd name="T22" fmla="*/ 21 w 26"/>
                <a:gd name="T23" fmla="*/ 12 h 14"/>
                <a:gd name="T24" fmla="*/ 19 w 26"/>
                <a:gd name="T25" fmla="*/ 12 h 14"/>
                <a:gd name="T26" fmla="*/ 16 w 26"/>
                <a:gd name="T27" fmla="*/ 9 h 14"/>
                <a:gd name="T28" fmla="*/ 14 w 26"/>
                <a:gd name="T29" fmla="*/ 7 h 14"/>
                <a:gd name="T30" fmla="*/ 12 w 26"/>
                <a:gd name="T31" fmla="*/ 2 h 14"/>
                <a:gd name="T32" fmla="*/ 12 w 26"/>
                <a:gd name="T33" fmla="*/ 0 h 14"/>
                <a:gd name="T34" fmla="*/ 9 w 26"/>
                <a:gd name="T35" fmla="*/ 0 h 14"/>
                <a:gd name="T36" fmla="*/ 9 w 26"/>
                <a:gd name="T37" fmla="*/ 0 h 14"/>
                <a:gd name="T38" fmla="*/ 7 w 26"/>
                <a:gd name="T39" fmla="*/ 2 h 14"/>
                <a:gd name="T40" fmla="*/ 5 w 26"/>
                <a:gd name="T41" fmla="*/ 2 h 14"/>
                <a:gd name="T42" fmla="*/ 5 w 26"/>
                <a:gd name="T43" fmla="*/ 4 h 14"/>
                <a:gd name="T44" fmla="*/ 5 w 26"/>
                <a:gd name="T45" fmla="*/ 7 h 14"/>
                <a:gd name="T46" fmla="*/ 7 w 26"/>
                <a:gd name="T47" fmla="*/ 4 h 14"/>
                <a:gd name="T48" fmla="*/ 7 w 26"/>
                <a:gd name="T49" fmla="*/ 4 h 14"/>
                <a:gd name="T50" fmla="*/ 9 w 26"/>
                <a:gd name="T51" fmla="*/ 4 h 14"/>
                <a:gd name="T52" fmla="*/ 7 w 26"/>
                <a:gd name="T53" fmla="*/ 7 h 14"/>
                <a:gd name="T54" fmla="*/ 7 w 26"/>
                <a:gd name="T55" fmla="*/ 9 h 14"/>
                <a:gd name="T56" fmla="*/ 7 w 26"/>
                <a:gd name="T57" fmla="*/ 9 h 14"/>
                <a:gd name="T58" fmla="*/ 9 w 26"/>
                <a:gd name="T59" fmla="*/ 12 h 14"/>
                <a:gd name="T60" fmla="*/ 12 w 26"/>
                <a:gd name="T61" fmla="*/ 12 h 14"/>
                <a:gd name="T62" fmla="*/ 14 w 26"/>
                <a:gd name="T63" fmla="*/ 12 h 14"/>
                <a:gd name="T64" fmla="*/ 14 w 26"/>
                <a:gd name="T65" fmla="*/ 12 h 14"/>
                <a:gd name="T66" fmla="*/ 12 w 26"/>
                <a:gd name="T67" fmla="*/ 12 h 14"/>
                <a:gd name="T68" fmla="*/ 7 w 26"/>
                <a:gd name="T69" fmla="*/ 12 h 14"/>
                <a:gd name="T70" fmla="*/ 5 w 26"/>
                <a:gd name="T71" fmla="*/ 12 h 14"/>
                <a:gd name="T72" fmla="*/ 0 w 26"/>
                <a:gd name="T73" fmla="*/ 12 h 14"/>
                <a:gd name="T74" fmla="*/ 0 w 26"/>
                <a:gd name="T7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14">
                  <a:moveTo>
                    <a:pt x="0" y="14"/>
                  </a:moveTo>
                  <a:lnTo>
                    <a:pt x="2" y="14"/>
                  </a:lnTo>
                  <a:lnTo>
                    <a:pt x="5" y="14"/>
                  </a:lnTo>
                  <a:lnTo>
                    <a:pt x="12" y="14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9" y="14"/>
                  </a:lnTo>
                  <a:lnTo>
                    <a:pt x="21" y="14"/>
                  </a:lnTo>
                  <a:lnTo>
                    <a:pt x="24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4" y="7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7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4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12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7" y="12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43" name="Freeform 1253"/>
            <p:cNvSpPr>
              <a:spLocks/>
            </p:cNvSpPr>
            <p:nvPr/>
          </p:nvSpPr>
          <p:spPr bwMode="auto">
            <a:xfrm>
              <a:off x="531134" y="4389551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44" name="Freeform 1254"/>
            <p:cNvSpPr>
              <a:spLocks/>
            </p:cNvSpPr>
            <p:nvPr/>
          </p:nvSpPr>
          <p:spPr bwMode="auto">
            <a:xfrm>
              <a:off x="531134" y="3460863"/>
              <a:ext cx="38100" cy="46038"/>
            </a:xfrm>
            <a:custGeom>
              <a:avLst/>
              <a:gdLst>
                <a:gd name="T0" fmla="*/ 12 w 24"/>
                <a:gd name="T1" fmla="*/ 26 h 29"/>
                <a:gd name="T2" fmla="*/ 12 w 24"/>
                <a:gd name="T3" fmla="*/ 24 h 29"/>
                <a:gd name="T4" fmla="*/ 14 w 24"/>
                <a:gd name="T5" fmla="*/ 22 h 29"/>
                <a:gd name="T6" fmla="*/ 12 w 24"/>
                <a:gd name="T7" fmla="*/ 19 h 29"/>
                <a:gd name="T8" fmla="*/ 12 w 24"/>
                <a:gd name="T9" fmla="*/ 19 h 29"/>
                <a:gd name="T10" fmla="*/ 14 w 24"/>
                <a:gd name="T11" fmla="*/ 17 h 29"/>
                <a:gd name="T12" fmla="*/ 19 w 24"/>
                <a:gd name="T13" fmla="*/ 17 h 29"/>
                <a:gd name="T14" fmla="*/ 19 w 24"/>
                <a:gd name="T15" fmla="*/ 14 h 29"/>
                <a:gd name="T16" fmla="*/ 19 w 24"/>
                <a:gd name="T17" fmla="*/ 12 h 29"/>
                <a:gd name="T18" fmla="*/ 21 w 24"/>
                <a:gd name="T19" fmla="*/ 12 h 29"/>
                <a:gd name="T20" fmla="*/ 24 w 24"/>
                <a:gd name="T21" fmla="*/ 10 h 29"/>
                <a:gd name="T22" fmla="*/ 19 w 24"/>
                <a:gd name="T23" fmla="*/ 7 h 29"/>
                <a:gd name="T24" fmla="*/ 14 w 24"/>
                <a:gd name="T25" fmla="*/ 3 h 29"/>
                <a:gd name="T26" fmla="*/ 12 w 24"/>
                <a:gd name="T27" fmla="*/ 5 h 29"/>
                <a:gd name="T28" fmla="*/ 9 w 24"/>
                <a:gd name="T29" fmla="*/ 3 h 29"/>
                <a:gd name="T30" fmla="*/ 5 w 24"/>
                <a:gd name="T31" fmla="*/ 3 h 29"/>
                <a:gd name="T32" fmla="*/ 7 w 24"/>
                <a:gd name="T33" fmla="*/ 5 h 29"/>
                <a:gd name="T34" fmla="*/ 7 w 24"/>
                <a:gd name="T35" fmla="*/ 7 h 29"/>
                <a:gd name="T36" fmla="*/ 7 w 24"/>
                <a:gd name="T37" fmla="*/ 7 h 29"/>
                <a:gd name="T38" fmla="*/ 7 w 24"/>
                <a:gd name="T39" fmla="*/ 7 h 29"/>
                <a:gd name="T40" fmla="*/ 2 w 24"/>
                <a:gd name="T41" fmla="*/ 5 h 29"/>
                <a:gd name="T42" fmla="*/ 5 w 24"/>
                <a:gd name="T43" fmla="*/ 5 h 29"/>
                <a:gd name="T44" fmla="*/ 5 w 24"/>
                <a:gd name="T45" fmla="*/ 3 h 29"/>
                <a:gd name="T46" fmla="*/ 0 w 24"/>
                <a:gd name="T47" fmla="*/ 0 h 29"/>
                <a:gd name="T48" fmla="*/ 0 w 24"/>
                <a:gd name="T49" fmla="*/ 24 h 29"/>
                <a:gd name="T50" fmla="*/ 2 w 24"/>
                <a:gd name="T51" fmla="*/ 24 h 29"/>
                <a:gd name="T52" fmla="*/ 5 w 24"/>
                <a:gd name="T53" fmla="*/ 24 h 29"/>
                <a:gd name="T54" fmla="*/ 7 w 24"/>
                <a:gd name="T55" fmla="*/ 29 h 29"/>
                <a:gd name="T56" fmla="*/ 9 w 24"/>
                <a:gd name="T57" fmla="*/ 29 h 29"/>
                <a:gd name="T58" fmla="*/ 12 w 24"/>
                <a:gd name="T59" fmla="*/ 29 h 29"/>
                <a:gd name="T60" fmla="*/ 12 w 24"/>
                <a:gd name="T61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" h="29">
                  <a:moveTo>
                    <a:pt x="12" y="26"/>
                  </a:moveTo>
                  <a:lnTo>
                    <a:pt x="12" y="24"/>
                  </a:lnTo>
                  <a:lnTo>
                    <a:pt x="14" y="22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4" y="17"/>
                  </a:lnTo>
                  <a:lnTo>
                    <a:pt x="19" y="17"/>
                  </a:lnTo>
                  <a:lnTo>
                    <a:pt x="19" y="14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4" y="10"/>
                  </a:lnTo>
                  <a:lnTo>
                    <a:pt x="19" y="7"/>
                  </a:lnTo>
                  <a:lnTo>
                    <a:pt x="14" y="3"/>
                  </a:lnTo>
                  <a:lnTo>
                    <a:pt x="12" y="5"/>
                  </a:lnTo>
                  <a:lnTo>
                    <a:pt x="9" y="3"/>
                  </a:lnTo>
                  <a:lnTo>
                    <a:pt x="5" y="3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5"/>
                  </a:lnTo>
                  <a:lnTo>
                    <a:pt x="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5" y="24"/>
                  </a:lnTo>
                  <a:lnTo>
                    <a:pt x="7" y="29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2" y="26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45" name="Freeform 1257"/>
            <p:cNvSpPr>
              <a:spLocks/>
            </p:cNvSpPr>
            <p:nvPr/>
          </p:nvSpPr>
          <p:spPr bwMode="auto">
            <a:xfrm>
              <a:off x="2677434" y="3416413"/>
              <a:ext cx="22225" cy="7938"/>
            </a:xfrm>
            <a:custGeom>
              <a:avLst/>
              <a:gdLst>
                <a:gd name="T0" fmla="*/ 2 w 14"/>
                <a:gd name="T1" fmla="*/ 0 h 5"/>
                <a:gd name="T2" fmla="*/ 0 w 14"/>
                <a:gd name="T3" fmla="*/ 0 h 5"/>
                <a:gd name="T4" fmla="*/ 0 w 14"/>
                <a:gd name="T5" fmla="*/ 0 h 5"/>
                <a:gd name="T6" fmla="*/ 2 w 14"/>
                <a:gd name="T7" fmla="*/ 2 h 5"/>
                <a:gd name="T8" fmla="*/ 7 w 14"/>
                <a:gd name="T9" fmla="*/ 5 h 5"/>
                <a:gd name="T10" fmla="*/ 12 w 14"/>
                <a:gd name="T11" fmla="*/ 5 h 5"/>
                <a:gd name="T12" fmla="*/ 14 w 14"/>
                <a:gd name="T13" fmla="*/ 2 h 5"/>
                <a:gd name="T14" fmla="*/ 14 w 14"/>
                <a:gd name="T15" fmla="*/ 2 h 5"/>
                <a:gd name="T16" fmla="*/ 14 w 14"/>
                <a:gd name="T17" fmla="*/ 0 h 5"/>
                <a:gd name="T18" fmla="*/ 12 w 14"/>
                <a:gd name="T19" fmla="*/ 0 h 5"/>
                <a:gd name="T20" fmla="*/ 12 w 14"/>
                <a:gd name="T21" fmla="*/ 0 h 5"/>
                <a:gd name="T22" fmla="*/ 7 w 14"/>
                <a:gd name="T23" fmla="*/ 0 h 5"/>
                <a:gd name="T24" fmla="*/ 5 w 14"/>
                <a:gd name="T25" fmla="*/ 0 h 5"/>
                <a:gd name="T26" fmla="*/ 2 w 14"/>
                <a:gd name="T2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5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7" y="5"/>
                  </a:lnTo>
                  <a:lnTo>
                    <a:pt x="12" y="5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46" name="Freeform 1258"/>
            <p:cNvSpPr>
              <a:spLocks/>
            </p:cNvSpPr>
            <p:nvPr/>
          </p:nvSpPr>
          <p:spPr bwMode="auto">
            <a:xfrm>
              <a:off x="2677434" y="3416413"/>
              <a:ext cx="22225" cy="7938"/>
            </a:xfrm>
            <a:custGeom>
              <a:avLst/>
              <a:gdLst>
                <a:gd name="T0" fmla="*/ 2 w 14"/>
                <a:gd name="T1" fmla="*/ 0 h 5"/>
                <a:gd name="T2" fmla="*/ 0 w 14"/>
                <a:gd name="T3" fmla="*/ 0 h 5"/>
                <a:gd name="T4" fmla="*/ 0 w 14"/>
                <a:gd name="T5" fmla="*/ 0 h 5"/>
                <a:gd name="T6" fmla="*/ 2 w 14"/>
                <a:gd name="T7" fmla="*/ 2 h 5"/>
                <a:gd name="T8" fmla="*/ 7 w 14"/>
                <a:gd name="T9" fmla="*/ 5 h 5"/>
                <a:gd name="T10" fmla="*/ 12 w 14"/>
                <a:gd name="T11" fmla="*/ 5 h 5"/>
                <a:gd name="T12" fmla="*/ 14 w 14"/>
                <a:gd name="T13" fmla="*/ 2 h 5"/>
                <a:gd name="T14" fmla="*/ 14 w 14"/>
                <a:gd name="T15" fmla="*/ 2 h 5"/>
                <a:gd name="T16" fmla="*/ 14 w 14"/>
                <a:gd name="T17" fmla="*/ 0 h 5"/>
                <a:gd name="T18" fmla="*/ 12 w 14"/>
                <a:gd name="T19" fmla="*/ 0 h 5"/>
                <a:gd name="T20" fmla="*/ 12 w 14"/>
                <a:gd name="T21" fmla="*/ 0 h 5"/>
                <a:gd name="T22" fmla="*/ 7 w 14"/>
                <a:gd name="T23" fmla="*/ 0 h 5"/>
                <a:gd name="T24" fmla="*/ 5 w 14"/>
                <a:gd name="T25" fmla="*/ 0 h 5"/>
                <a:gd name="T26" fmla="*/ 2 w 14"/>
                <a:gd name="T2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5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7" y="5"/>
                  </a:lnTo>
                  <a:lnTo>
                    <a:pt x="12" y="5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47" name="Freeform 1259"/>
            <p:cNvSpPr>
              <a:spLocks/>
            </p:cNvSpPr>
            <p:nvPr/>
          </p:nvSpPr>
          <p:spPr bwMode="auto">
            <a:xfrm>
              <a:off x="2477409" y="3405301"/>
              <a:ext cx="7938" cy="635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2 h 4"/>
                <a:gd name="T4" fmla="*/ 0 w 5"/>
                <a:gd name="T5" fmla="*/ 2 h 4"/>
                <a:gd name="T6" fmla="*/ 3 w 5"/>
                <a:gd name="T7" fmla="*/ 2 h 4"/>
                <a:gd name="T8" fmla="*/ 3 w 5"/>
                <a:gd name="T9" fmla="*/ 2 h 4"/>
                <a:gd name="T10" fmla="*/ 3 w 5"/>
                <a:gd name="T11" fmla="*/ 4 h 4"/>
                <a:gd name="T12" fmla="*/ 3 w 5"/>
                <a:gd name="T13" fmla="*/ 2 h 4"/>
                <a:gd name="T14" fmla="*/ 5 w 5"/>
                <a:gd name="T15" fmla="*/ 2 h 4"/>
                <a:gd name="T16" fmla="*/ 5 w 5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48" name="Freeform 1260"/>
            <p:cNvSpPr>
              <a:spLocks/>
            </p:cNvSpPr>
            <p:nvPr/>
          </p:nvSpPr>
          <p:spPr bwMode="auto">
            <a:xfrm>
              <a:off x="2477409" y="3405301"/>
              <a:ext cx="7938" cy="635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2 h 4"/>
                <a:gd name="T4" fmla="*/ 0 w 5"/>
                <a:gd name="T5" fmla="*/ 2 h 4"/>
                <a:gd name="T6" fmla="*/ 3 w 5"/>
                <a:gd name="T7" fmla="*/ 2 h 4"/>
                <a:gd name="T8" fmla="*/ 3 w 5"/>
                <a:gd name="T9" fmla="*/ 2 h 4"/>
                <a:gd name="T10" fmla="*/ 3 w 5"/>
                <a:gd name="T11" fmla="*/ 4 h 4"/>
                <a:gd name="T12" fmla="*/ 3 w 5"/>
                <a:gd name="T13" fmla="*/ 2 h 4"/>
                <a:gd name="T14" fmla="*/ 5 w 5"/>
                <a:gd name="T15" fmla="*/ 2 h 4"/>
                <a:gd name="T16" fmla="*/ 5 w 5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49" name="Freeform 1261"/>
            <p:cNvSpPr>
              <a:spLocks/>
            </p:cNvSpPr>
            <p:nvPr/>
          </p:nvSpPr>
          <p:spPr bwMode="auto">
            <a:xfrm>
              <a:off x="2444072" y="3383076"/>
              <a:ext cx="22225" cy="11113"/>
            </a:xfrm>
            <a:custGeom>
              <a:avLst/>
              <a:gdLst>
                <a:gd name="T0" fmla="*/ 5 w 14"/>
                <a:gd name="T1" fmla="*/ 0 h 7"/>
                <a:gd name="T2" fmla="*/ 2 w 14"/>
                <a:gd name="T3" fmla="*/ 2 h 7"/>
                <a:gd name="T4" fmla="*/ 2 w 14"/>
                <a:gd name="T5" fmla="*/ 4 h 7"/>
                <a:gd name="T6" fmla="*/ 0 w 14"/>
                <a:gd name="T7" fmla="*/ 4 h 7"/>
                <a:gd name="T8" fmla="*/ 2 w 14"/>
                <a:gd name="T9" fmla="*/ 4 h 7"/>
                <a:gd name="T10" fmla="*/ 5 w 14"/>
                <a:gd name="T11" fmla="*/ 4 h 7"/>
                <a:gd name="T12" fmla="*/ 5 w 14"/>
                <a:gd name="T13" fmla="*/ 7 h 7"/>
                <a:gd name="T14" fmla="*/ 7 w 14"/>
                <a:gd name="T15" fmla="*/ 7 h 7"/>
                <a:gd name="T16" fmla="*/ 14 w 14"/>
                <a:gd name="T17" fmla="*/ 7 h 7"/>
                <a:gd name="T18" fmla="*/ 14 w 14"/>
                <a:gd name="T19" fmla="*/ 4 h 7"/>
                <a:gd name="T20" fmla="*/ 12 w 14"/>
                <a:gd name="T21" fmla="*/ 4 h 7"/>
                <a:gd name="T22" fmla="*/ 10 w 14"/>
                <a:gd name="T23" fmla="*/ 2 h 7"/>
                <a:gd name="T24" fmla="*/ 10 w 14"/>
                <a:gd name="T25" fmla="*/ 0 h 7"/>
                <a:gd name="T26" fmla="*/ 5 w 14"/>
                <a:gd name="T2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7">
                  <a:moveTo>
                    <a:pt x="5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5" y="4"/>
                  </a:lnTo>
                  <a:lnTo>
                    <a:pt x="5" y="7"/>
                  </a:lnTo>
                  <a:lnTo>
                    <a:pt x="7" y="7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50" name="Freeform 1262"/>
            <p:cNvSpPr>
              <a:spLocks/>
            </p:cNvSpPr>
            <p:nvPr/>
          </p:nvSpPr>
          <p:spPr bwMode="auto">
            <a:xfrm>
              <a:off x="2444072" y="3383076"/>
              <a:ext cx="22225" cy="11113"/>
            </a:xfrm>
            <a:custGeom>
              <a:avLst/>
              <a:gdLst>
                <a:gd name="T0" fmla="*/ 5 w 14"/>
                <a:gd name="T1" fmla="*/ 0 h 7"/>
                <a:gd name="T2" fmla="*/ 2 w 14"/>
                <a:gd name="T3" fmla="*/ 2 h 7"/>
                <a:gd name="T4" fmla="*/ 2 w 14"/>
                <a:gd name="T5" fmla="*/ 4 h 7"/>
                <a:gd name="T6" fmla="*/ 0 w 14"/>
                <a:gd name="T7" fmla="*/ 4 h 7"/>
                <a:gd name="T8" fmla="*/ 2 w 14"/>
                <a:gd name="T9" fmla="*/ 4 h 7"/>
                <a:gd name="T10" fmla="*/ 5 w 14"/>
                <a:gd name="T11" fmla="*/ 4 h 7"/>
                <a:gd name="T12" fmla="*/ 5 w 14"/>
                <a:gd name="T13" fmla="*/ 7 h 7"/>
                <a:gd name="T14" fmla="*/ 7 w 14"/>
                <a:gd name="T15" fmla="*/ 7 h 7"/>
                <a:gd name="T16" fmla="*/ 14 w 14"/>
                <a:gd name="T17" fmla="*/ 7 h 7"/>
                <a:gd name="T18" fmla="*/ 14 w 14"/>
                <a:gd name="T19" fmla="*/ 4 h 7"/>
                <a:gd name="T20" fmla="*/ 12 w 14"/>
                <a:gd name="T21" fmla="*/ 4 h 7"/>
                <a:gd name="T22" fmla="*/ 10 w 14"/>
                <a:gd name="T23" fmla="*/ 2 h 7"/>
                <a:gd name="T24" fmla="*/ 10 w 14"/>
                <a:gd name="T25" fmla="*/ 0 h 7"/>
                <a:gd name="T26" fmla="*/ 5 w 14"/>
                <a:gd name="T2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7">
                  <a:moveTo>
                    <a:pt x="5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5" y="4"/>
                  </a:lnTo>
                  <a:lnTo>
                    <a:pt x="5" y="7"/>
                  </a:lnTo>
                  <a:lnTo>
                    <a:pt x="7" y="7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51" name="Freeform 1263"/>
            <p:cNvSpPr>
              <a:spLocks/>
            </p:cNvSpPr>
            <p:nvPr/>
          </p:nvSpPr>
          <p:spPr bwMode="auto">
            <a:xfrm>
              <a:off x="2444072" y="3378313"/>
              <a:ext cx="7938" cy="7938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2 w 5"/>
                <a:gd name="T7" fmla="*/ 5 h 5"/>
                <a:gd name="T8" fmla="*/ 2 w 5"/>
                <a:gd name="T9" fmla="*/ 3 h 5"/>
                <a:gd name="T10" fmla="*/ 5 w 5"/>
                <a:gd name="T11" fmla="*/ 3 h 5"/>
                <a:gd name="T12" fmla="*/ 2 w 5"/>
                <a:gd name="T13" fmla="*/ 3 h 5"/>
                <a:gd name="T14" fmla="*/ 5 w 5"/>
                <a:gd name="T15" fmla="*/ 0 h 5"/>
                <a:gd name="T16" fmla="*/ 2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2" y="3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52" name="Freeform 1264"/>
            <p:cNvSpPr>
              <a:spLocks/>
            </p:cNvSpPr>
            <p:nvPr/>
          </p:nvSpPr>
          <p:spPr bwMode="auto">
            <a:xfrm>
              <a:off x="2444072" y="3378313"/>
              <a:ext cx="7938" cy="7938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2 w 5"/>
                <a:gd name="T7" fmla="*/ 5 h 5"/>
                <a:gd name="T8" fmla="*/ 2 w 5"/>
                <a:gd name="T9" fmla="*/ 3 h 5"/>
                <a:gd name="T10" fmla="*/ 5 w 5"/>
                <a:gd name="T11" fmla="*/ 3 h 5"/>
                <a:gd name="T12" fmla="*/ 2 w 5"/>
                <a:gd name="T13" fmla="*/ 3 h 5"/>
                <a:gd name="T14" fmla="*/ 5 w 5"/>
                <a:gd name="T15" fmla="*/ 0 h 5"/>
                <a:gd name="T16" fmla="*/ 2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2" y="3"/>
                  </a:lnTo>
                  <a:lnTo>
                    <a:pt x="5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53" name="Freeform 1265"/>
            <p:cNvSpPr>
              <a:spLocks/>
            </p:cNvSpPr>
            <p:nvPr/>
          </p:nvSpPr>
          <p:spPr bwMode="auto">
            <a:xfrm>
              <a:off x="2413909" y="3378313"/>
              <a:ext cx="7938" cy="4763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5 w 5"/>
                <a:gd name="T5" fmla="*/ 3 h 3"/>
                <a:gd name="T6" fmla="*/ 3 w 5"/>
                <a:gd name="T7" fmla="*/ 0 h 3"/>
                <a:gd name="T8" fmla="*/ 0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54" name="Freeform 1266"/>
            <p:cNvSpPr>
              <a:spLocks/>
            </p:cNvSpPr>
            <p:nvPr/>
          </p:nvSpPr>
          <p:spPr bwMode="auto">
            <a:xfrm>
              <a:off x="2413909" y="3378313"/>
              <a:ext cx="7938" cy="4763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5 w 5"/>
                <a:gd name="T5" fmla="*/ 3 h 3"/>
                <a:gd name="T6" fmla="*/ 3 w 5"/>
                <a:gd name="T7" fmla="*/ 0 h 3"/>
                <a:gd name="T8" fmla="*/ 0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55" name="Freeform 1267"/>
            <p:cNvSpPr>
              <a:spLocks/>
            </p:cNvSpPr>
            <p:nvPr/>
          </p:nvSpPr>
          <p:spPr bwMode="auto">
            <a:xfrm>
              <a:off x="2425022" y="3352913"/>
              <a:ext cx="49213" cy="22225"/>
            </a:xfrm>
            <a:custGeom>
              <a:avLst/>
              <a:gdLst>
                <a:gd name="T0" fmla="*/ 17 w 31"/>
                <a:gd name="T1" fmla="*/ 0 h 14"/>
                <a:gd name="T2" fmla="*/ 17 w 31"/>
                <a:gd name="T3" fmla="*/ 0 h 14"/>
                <a:gd name="T4" fmla="*/ 14 w 31"/>
                <a:gd name="T5" fmla="*/ 2 h 14"/>
                <a:gd name="T6" fmla="*/ 14 w 31"/>
                <a:gd name="T7" fmla="*/ 4 h 14"/>
                <a:gd name="T8" fmla="*/ 12 w 31"/>
                <a:gd name="T9" fmla="*/ 4 h 14"/>
                <a:gd name="T10" fmla="*/ 12 w 31"/>
                <a:gd name="T11" fmla="*/ 4 h 14"/>
                <a:gd name="T12" fmla="*/ 12 w 31"/>
                <a:gd name="T13" fmla="*/ 4 h 14"/>
                <a:gd name="T14" fmla="*/ 10 w 31"/>
                <a:gd name="T15" fmla="*/ 2 h 14"/>
                <a:gd name="T16" fmla="*/ 10 w 31"/>
                <a:gd name="T17" fmla="*/ 2 h 14"/>
                <a:gd name="T18" fmla="*/ 12 w 31"/>
                <a:gd name="T19" fmla="*/ 2 h 14"/>
                <a:gd name="T20" fmla="*/ 7 w 31"/>
                <a:gd name="T21" fmla="*/ 0 h 14"/>
                <a:gd name="T22" fmla="*/ 5 w 31"/>
                <a:gd name="T23" fmla="*/ 2 h 14"/>
                <a:gd name="T24" fmla="*/ 5 w 31"/>
                <a:gd name="T25" fmla="*/ 2 h 14"/>
                <a:gd name="T26" fmla="*/ 0 w 31"/>
                <a:gd name="T27" fmla="*/ 2 h 14"/>
                <a:gd name="T28" fmla="*/ 0 w 31"/>
                <a:gd name="T29" fmla="*/ 2 h 14"/>
                <a:gd name="T30" fmla="*/ 3 w 31"/>
                <a:gd name="T31" fmla="*/ 4 h 14"/>
                <a:gd name="T32" fmla="*/ 0 w 31"/>
                <a:gd name="T33" fmla="*/ 4 h 14"/>
                <a:gd name="T34" fmla="*/ 0 w 31"/>
                <a:gd name="T35" fmla="*/ 4 h 14"/>
                <a:gd name="T36" fmla="*/ 0 w 31"/>
                <a:gd name="T37" fmla="*/ 7 h 14"/>
                <a:gd name="T38" fmla="*/ 0 w 31"/>
                <a:gd name="T39" fmla="*/ 7 h 14"/>
                <a:gd name="T40" fmla="*/ 0 w 31"/>
                <a:gd name="T41" fmla="*/ 9 h 14"/>
                <a:gd name="T42" fmla="*/ 3 w 31"/>
                <a:gd name="T43" fmla="*/ 9 h 14"/>
                <a:gd name="T44" fmla="*/ 5 w 31"/>
                <a:gd name="T45" fmla="*/ 11 h 14"/>
                <a:gd name="T46" fmla="*/ 3 w 31"/>
                <a:gd name="T47" fmla="*/ 11 h 14"/>
                <a:gd name="T48" fmla="*/ 10 w 31"/>
                <a:gd name="T49" fmla="*/ 14 h 14"/>
                <a:gd name="T50" fmla="*/ 10 w 31"/>
                <a:gd name="T51" fmla="*/ 11 h 14"/>
                <a:gd name="T52" fmla="*/ 10 w 31"/>
                <a:gd name="T53" fmla="*/ 9 h 14"/>
                <a:gd name="T54" fmla="*/ 10 w 31"/>
                <a:gd name="T55" fmla="*/ 9 h 14"/>
                <a:gd name="T56" fmla="*/ 12 w 31"/>
                <a:gd name="T57" fmla="*/ 9 h 14"/>
                <a:gd name="T58" fmla="*/ 12 w 31"/>
                <a:gd name="T59" fmla="*/ 11 h 14"/>
                <a:gd name="T60" fmla="*/ 14 w 31"/>
                <a:gd name="T61" fmla="*/ 11 h 14"/>
                <a:gd name="T62" fmla="*/ 17 w 31"/>
                <a:gd name="T63" fmla="*/ 9 h 14"/>
                <a:gd name="T64" fmla="*/ 19 w 31"/>
                <a:gd name="T65" fmla="*/ 9 h 14"/>
                <a:gd name="T66" fmla="*/ 19 w 31"/>
                <a:gd name="T67" fmla="*/ 11 h 14"/>
                <a:gd name="T68" fmla="*/ 22 w 31"/>
                <a:gd name="T69" fmla="*/ 11 h 14"/>
                <a:gd name="T70" fmla="*/ 26 w 31"/>
                <a:gd name="T71" fmla="*/ 9 h 14"/>
                <a:gd name="T72" fmla="*/ 24 w 31"/>
                <a:gd name="T73" fmla="*/ 9 h 14"/>
                <a:gd name="T74" fmla="*/ 19 w 31"/>
                <a:gd name="T75" fmla="*/ 9 h 14"/>
                <a:gd name="T76" fmla="*/ 19 w 31"/>
                <a:gd name="T77" fmla="*/ 7 h 14"/>
                <a:gd name="T78" fmla="*/ 22 w 31"/>
                <a:gd name="T79" fmla="*/ 4 h 14"/>
                <a:gd name="T80" fmla="*/ 22 w 31"/>
                <a:gd name="T81" fmla="*/ 4 h 14"/>
                <a:gd name="T82" fmla="*/ 22 w 31"/>
                <a:gd name="T83" fmla="*/ 4 h 14"/>
                <a:gd name="T84" fmla="*/ 22 w 31"/>
                <a:gd name="T85" fmla="*/ 7 h 14"/>
                <a:gd name="T86" fmla="*/ 22 w 31"/>
                <a:gd name="T87" fmla="*/ 7 h 14"/>
                <a:gd name="T88" fmla="*/ 24 w 31"/>
                <a:gd name="T89" fmla="*/ 9 h 14"/>
                <a:gd name="T90" fmla="*/ 26 w 31"/>
                <a:gd name="T91" fmla="*/ 9 h 14"/>
                <a:gd name="T92" fmla="*/ 26 w 31"/>
                <a:gd name="T93" fmla="*/ 9 h 14"/>
                <a:gd name="T94" fmla="*/ 31 w 31"/>
                <a:gd name="T95" fmla="*/ 7 h 14"/>
                <a:gd name="T96" fmla="*/ 29 w 31"/>
                <a:gd name="T97" fmla="*/ 7 h 14"/>
                <a:gd name="T98" fmla="*/ 31 w 31"/>
                <a:gd name="T99" fmla="*/ 4 h 14"/>
                <a:gd name="T100" fmla="*/ 31 w 31"/>
                <a:gd name="T101" fmla="*/ 4 h 14"/>
                <a:gd name="T102" fmla="*/ 29 w 31"/>
                <a:gd name="T103" fmla="*/ 4 h 14"/>
                <a:gd name="T104" fmla="*/ 26 w 31"/>
                <a:gd name="T105" fmla="*/ 2 h 14"/>
                <a:gd name="T106" fmla="*/ 24 w 31"/>
                <a:gd name="T107" fmla="*/ 2 h 14"/>
                <a:gd name="T108" fmla="*/ 22 w 31"/>
                <a:gd name="T109" fmla="*/ 2 h 14"/>
                <a:gd name="T110" fmla="*/ 19 w 31"/>
                <a:gd name="T111" fmla="*/ 2 h 14"/>
                <a:gd name="T112" fmla="*/ 19 w 31"/>
                <a:gd name="T113" fmla="*/ 2 h 14"/>
                <a:gd name="T114" fmla="*/ 17 w 31"/>
                <a:gd name="T1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" h="14">
                  <a:moveTo>
                    <a:pt x="17" y="0"/>
                  </a:moveTo>
                  <a:lnTo>
                    <a:pt x="17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3" y="9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0" y="14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22" y="11"/>
                  </a:lnTo>
                  <a:lnTo>
                    <a:pt x="26" y="9"/>
                  </a:lnTo>
                  <a:lnTo>
                    <a:pt x="24" y="9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31" y="7"/>
                  </a:lnTo>
                  <a:lnTo>
                    <a:pt x="29" y="7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56" name="Freeform 1268"/>
            <p:cNvSpPr>
              <a:spLocks/>
            </p:cNvSpPr>
            <p:nvPr/>
          </p:nvSpPr>
          <p:spPr bwMode="auto">
            <a:xfrm>
              <a:off x="2425022" y="3352913"/>
              <a:ext cx="49213" cy="22225"/>
            </a:xfrm>
            <a:custGeom>
              <a:avLst/>
              <a:gdLst>
                <a:gd name="T0" fmla="*/ 17 w 31"/>
                <a:gd name="T1" fmla="*/ 0 h 14"/>
                <a:gd name="T2" fmla="*/ 17 w 31"/>
                <a:gd name="T3" fmla="*/ 0 h 14"/>
                <a:gd name="T4" fmla="*/ 14 w 31"/>
                <a:gd name="T5" fmla="*/ 2 h 14"/>
                <a:gd name="T6" fmla="*/ 14 w 31"/>
                <a:gd name="T7" fmla="*/ 4 h 14"/>
                <a:gd name="T8" fmla="*/ 12 w 31"/>
                <a:gd name="T9" fmla="*/ 4 h 14"/>
                <a:gd name="T10" fmla="*/ 12 w 31"/>
                <a:gd name="T11" fmla="*/ 4 h 14"/>
                <a:gd name="T12" fmla="*/ 12 w 31"/>
                <a:gd name="T13" fmla="*/ 4 h 14"/>
                <a:gd name="T14" fmla="*/ 10 w 31"/>
                <a:gd name="T15" fmla="*/ 2 h 14"/>
                <a:gd name="T16" fmla="*/ 10 w 31"/>
                <a:gd name="T17" fmla="*/ 2 h 14"/>
                <a:gd name="T18" fmla="*/ 12 w 31"/>
                <a:gd name="T19" fmla="*/ 2 h 14"/>
                <a:gd name="T20" fmla="*/ 7 w 31"/>
                <a:gd name="T21" fmla="*/ 0 h 14"/>
                <a:gd name="T22" fmla="*/ 5 w 31"/>
                <a:gd name="T23" fmla="*/ 2 h 14"/>
                <a:gd name="T24" fmla="*/ 5 w 31"/>
                <a:gd name="T25" fmla="*/ 2 h 14"/>
                <a:gd name="T26" fmla="*/ 0 w 31"/>
                <a:gd name="T27" fmla="*/ 2 h 14"/>
                <a:gd name="T28" fmla="*/ 0 w 31"/>
                <a:gd name="T29" fmla="*/ 2 h 14"/>
                <a:gd name="T30" fmla="*/ 3 w 31"/>
                <a:gd name="T31" fmla="*/ 4 h 14"/>
                <a:gd name="T32" fmla="*/ 0 w 31"/>
                <a:gd name="T33" fmla="*/ 4 h 14"/>
                <a:gd name="T34" fmla="*/ 0 w 31"/>
                <a:gd name="T35" fmla="*/ 4 h 14"/>
                <a:gd name="T36" fmla="*/ 0 w 31"/>
                <a:gd name="T37" fmla="*/ 7 h 14"/>
                <a:gd name="T38" fmla="*/ 0 w 31"/>
                <a:gd name="T39" fmla="*/ 7 h 14"/>
                <a:gd name="T40" fmla="*/ 0 w 31"/>
                <a:gd name="T41" fmla="*/ 9 h 14"/>
                <a:gd name="T42" fmla="*/ 3 w 31"/>
                <a:gd name="T43" fmla="*/ 9 h 14"/>
                <a:gd name="T44" fmla="*/ 5 w 31"/>
                <a:gd name="T45" fmla="*/ 11 h 14"/>
                <a:gd name="T46" fmla="*/ 3 w 31"/>
                <a:gd name="T47" fmla="*/ 11 h 14"/>
                <a:gd name="T48" fmla="*/ 10 w 31"/>
                <a:gd name="T49" fmla="*/ 14 h 14"/>
                <a:gd name="T50" fmla="*/ 10 w 31"/>
                <a:gd name="T51" fmla="*/ 11 h 14"/>
                <a:gd name="T52" fmla="*/ 10 w 31"/>
                <a:gd name="T53" fmla="*/ 9 h 14"/>
                <a:gd name="T54" fmla="*/ 10 w 31"/>
                <a:gd name="T55" fmla="*/ 9 h 14"/>
                <a:gd name="T56" fmla="*/ 12 w 31"/>
                <a:gd name="T57" fmla="*/ 9 h 14"/>
                <a:gd name="T58" fmla="*/ 12 w 31"/>
                <a:gd name="T59" fmla="*/ 11 h 14"/>
                <a:gd name="T60" fmla="*/ 14 w 31"/>
                <a:gd name="T61" fmla="*/ 11 h 14"/>
                <a:gd name="T62" fmla="*/ 17 w 31"/>
                <a:gd name="T63" fmla="*/ 9 h 14"/>
                <a:gd name="T64" fmla="*/ 19 w 31"/>
                <a:gd name="T65" fmla="*/ 9 h 14"/>
                <a:gd name="T66" fmla="*/ 19 w 31"/>
                <a:gd name="T67" fmla="*/ 11 h 14"/>
                <a:gd name="T68" fmla="*/ 22 w 31"/>
                <a:gd name="T69" fmla="*/ 11 h 14"/>
                <a:gd name="T70" fmla="*/ 26 w 31"/>
                <a:gd name="T71" fmla="*/ 9 h 14"/>
                <a:gd name="T72" fmla="*/ 24 w 31"/>
                <a:gd name="T73" fmla="*/ 9 h 14"/>
                <a:gd name="T74" fmla="*/ 19 w 31"/>
                <a:gd name="T75" fmla="*/ 9 h 14"/>
                <a:gd name="T76" fmla="*/ 19 w 31"/>
                <a:gd name="T77" fmla="*/ 7 h 14"/>
                <a:gd name="T78" fmla="*/ 22 w 31"/>
                <a:gd name="T79" fmla="*/ 4 h 14"/>
                <a:gd name="T80" fmla="*/ 22 w 31"/>
                <a:gd name="T81" fmla="*/ 4 h 14"/>
                <a:gd name="T82" fmla="*/ 22 w 31"/>
                <a:gd name="T83" fmla="*/ 4 h 14"/>
                <a:gd name="T84" fmla="*/ 22 w 31"/>
                <a:gd name="T85" fmla="*/ 7 h 14"/>
                <a:gd name="T86" fmla="*/ 22 w 31"/>
                <a:gd name="T87" fmla="*/ 7 h 14"/>
                <a:gd name="T88" fmla="*/ 24 w 31"/>
                <a:gd name="T89" fmla="*/ 9 h 14"/>
                <a:gd name="T90" fmla="*/ 26 w 31"/>
                <a:gd name="T91" fmla="*/ 9 h 14"/>
                <a:gd name="T92" fmla="*/ 26 w 31"/>
                <a:gd name="T93" fmla="*/ 9 h 14"/>
                <a:gd name="T94" fmla="*/ 31 w 31"/>
                <a:gd name="T95" fmla="*/ 7 h 14"/>
                <a:gd name="T96" fmla="*/ 29 w 31"/>
                <a:gd name="T97" fmla="*/ 7 h 14"/>
                <a:gd name="T98" fmla="*/ 31 w 31"/>
                <a:gd name="T99" fmla="*/ 4 h 14"/>
                <a:gd name="T100" fmla="*/ 31 w 31"/>
                <a:gd name="T101" fmla="*/ 4 h 14"/>
                <a:gd name="T102" fmla="*/ 29 w 31"/>
                <a:gd name="T103" fmla="*/ 4 h 14"/>
                <a:gd name="T104" fmla="*/ 26 w 31"/>
                <a:gd name="T105" fmla="*/ 2 h 14"/>
                <a:gd name="T106" fmla="*/ 24 w 31"/>
                <a:gd name="T107" fmla="*/ 2 h 14"/>
                <a:gd name="T108" fmla="*/ 22 w 31"/>
                <a:gd name="T109" fmla="*/ 2 h 14"/>
                <a:gd name="T110" fmla="*/ 19 w 31"/>
                <a:gd name="T111" fmla="*/ 2 h 14"/>
                <a:gd name="T112" fmla="*/ 19 w 31"/>
                <a:gd name="T113" fmla="*/ 2 h 14"/>
                <a:gd name="T114" fmla="*/ 17 w 31"/>
                <a:gd name="T1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" h="14">
                  <a:moveTo>
                    <a:pt x="17" y="0"/>
                  </a:moveTo>
                  <a:lnTo>
                    <a:pt x="17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3" y="9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0" y="14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22" y="11"/>
                  </a:lnTo>
                  <a:lnTo>
                    <a:pt x="26" y="9"/>
                  </a:lnTo>
                  <a:lnTo>
                    <a:pt x="24" y="9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31" y="7"/>
                  </a:lnTo>
                  <a:lnTo>
                    <a:pt x="29" y="7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57" name="Freeform 1269"/>
            <p:cNvSpPr>
              <a:spLocks/>
            </p:cNvSpPr>
            <p:nvPr/>
          </p:nvSpPr>
          <p:spPr bwMode="auto">
            <a:xfrm>
              <a:off x="2482172" y="3359263"/>
              <a:ext cx="30163" cy="11113"/>
            </a:xfrm>
            <a:custGeom>
              <a:avLst/>
              <a:gdLst>
                <a:gd name="T0" fmla="*/ 0 w 19"/>
                <a:gd name="T1" fmla="*/ 0 h 7"/>
                <a:gd name="T2" fmla="*/ 0 w 19"/>
                <a:gd name="T3" fmla="*/ 3 h 7"/>
                <a:gd name="T4" fmla="*/ 2 w 19"/>
                <a:gd name="T5" fmla="*/ 3 h 7"/>
                <a:gd name="T6" fmla="*/ 5 w 19"/>
                <a:gd name="T7" fmla="*/ 5 h 7"/>
                <a:gd name="T8" fmla="*/ 5 w 19"/>
                <a:gd name="T9" fmla="*/ 5 h 7"/>
                <a:gd name="T10" fmla="*/ 9 w 19"/>
                <a:gd name="T11" fmla="*/ 7 h 7"/>
                <a:gd name="T12" fmla="*/ 14 w 19"/>
                <a:gd name="T13" fmla="*/ 7 h 7"/>
                <a:gd name="T14" fmla="*/ 16 w 19"/>
                <a:gd name="T15" fmla="*/ 7 h 7"/>
                <a:gd name="T16" fmla="*/ 19 w 19"/>
                <a:gd name="T17" fmla="*/ 5 h 7"/>
                <a:gd name="T18" fmla="*/ 16 w 19"/>
                <a:gd name="T19" fmla="*/ 5 h 7"/>
                <a:gd name="T20" fmla="*/ 14 w 19"/>
                <a:gd name="T21" fmla="*/ 3 h 7"/>
                <a:gd name="T22" fmla="*/ 9 w 19"/>
                <a:gd name="T23" fmla="*/ 3 h 7"/>
                <a:gd name="T24" fmla="*/ 9 w 19"/>
                <a:gd name="T25" fmla="*/ 3 h 7"/>
                <a:gd name="T26" fmla="*/ 5 w 19"/>
                <a:gd name="T27" fmla="*/ 3 h 7"/>
                <a:gd name="T28" fmla="*/ 2 w 19"/>
                <a:gd name="T29" fmla="*/ 0 h 7"/>
                <a:gd name="T30" fmla="*/ 0 w 19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7">
                  <a:moveTo>
                    <a:pt x="0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9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58" name="Freeform 1270"/>
            <p:cNvSpPr>
              <a:spLocks/>
            </p:cNvSpPr>
            <p:nvPr/>
          </p:nvSpPr>
          <p:spPr bwMode="auto">
            <a:xfrm>
              <a:off x="2482172" y="3359263"/>
              <a:ext cx="30163" cy="11113"/>
            </a:xfrm>
            <a:custGeom>
              <a:avLst/>
              <a:gdLst>
                <a:gd name="T0" fmla="*/ 0 w 19"/>
                <a:gd name="T1" fmla="*/ 0 h 7"/>
                <a:gd name="T2" fmla="*/ 0 w 19"/>
                <a:gd name="T3" fmla="*/ 3 h 7"/>
                <a:gd name="T4" fmla="*/ 2 w 19"/>
                <a:gd name="T5" fmla="*/ 3 h 7"/>
                <a:gd name="T6" fmla="*/ 5 w 19"/>
                <a:gd name="T7" fmla="*/ 5 h 7"/>
                <a:gd name="T8" fmla="*/ 5 w 19"/>
                <a:gd name="T9" fmla="*/ 5 h 7"/>
                <a:gd name="T10" fmla="*/ 9 w 19"/>
                <a:gd name="T11" fmla="*/ 7 h 7"/>
                <a:gd name="T12" fmla="*/ 14 w 19"/>
                <a:gd name="T13" fmla="*/ 7 h 7"/>
                <a:gd name="T14" fmla="*/ 16 w 19"/>
                <a:gd name="T15" fmla="*/ 7 h 7"/>
                <a:gd name="T16" fmla="*/ 19 w 19"/>
                <a:gd name="T17" fmla="*/ 5 h 7"/>
                <a:gd name="T18" fmla="*/ 16 w 19"/>
                <a:gd name="T19" fmla="*/ 5 h 7"/>
                <a:gd name="T20" fmla="*/ 14 w 19"/>
                <a:gd name="T21" fmla="*/ 3 h 7"/>
                <a:gd name="T22" fmla="*/ 9 w 19"/>
                <a:gd name="T23" fmla="*/ 3 h 7"/>
                <a:gd name="T24" fmla="*/ 9 w 19"/>
                <a:gd name="T25" fmla="*/ 3 h 7"/>
                <a:gd name="T26" fmla="*/ 5 w 19"/>
                <a:gd name="T27" fmla="*/ 3 h 7"/>
                <a:gd name="T28" fmla="*/ 2 w 19"/>
                <a:gd name="T29" fmla="*/ 0 h 7"/>
                <a:gd name="T30" fmla="*/ 0 w 19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7">
                  <a:moveTo>
                    <a:pt x="0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9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3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59" name="Freeform 1271"/>
            <p:cNvSpPr>
              <a:spLocks/>
            </p:cNvSpPr>
            <p:nvPr/>
          </p:nvSpPr>
          <p:spPr bwMode="auto">
            <a:xfrm>
              <a:off x="2496459" y="3344976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60" name="Freeform 1272"/>
            <p:cNvSpPr>
              <a:spLocks/>
            </p:cNvSpPr>
            <p:nvPr/>
          </p:nvSpPr>
          <p:spPr bwMode="auto">
            <a:xfrm>
              <a:off x="2496459" y="3344976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61" name="Rectangle 1273"/>
            <p:cNvSpPr>
              <a:spLocks noChangeArrowheads="1"/>
            </p:cNvSpPr>
            <p:nvPr/>
          </p:nvSpPr>
          <p:spPr bwMode="auto">
            <a:xfrm>
              <a:off x="2518684" y="3352913"/>
              <a:ext cx="4763" cy="3175"/>
            </a:xfrm>
            <a:prstGeom prst="rect">
              <a:avLst/>
            </a:pr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62" name="Rectangle 1274"/>
            <p:cNvSpPr>
              <a:spLocks noChangeArrowheads="1"/>
            </p:cNvSpPr>
            <p:nvPr/>
          </p:nvSpPr>
          <p:spPr bwMode="auto">
            <a:xfrm>
              <a:off x="2518684" y="3352913"/>
              <a:ext cx="4763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63" name="Freeform 1275"/>
            <p:cNvSpPr>
              <a:spLocks/>
            </p:cNvSpPr>
            <p:nvPr/>
          </p:nvSpPr>
          <p:spPr bwMode="auto">
            <a:xfrm>
              <a:off x="2425022" y="3416413"/>
              <a:ext cx="4763" cy="0"/>
            </a:xfrm>
            <a:custGeom>
              <a:avLst/>
              <a:gdLst>
                <a:gd name="T0" fmla="*/ 0 w 3"/>
                <a:gd name="T1" fmla="*/ 0 w 3"/>
                <a:gd name="T2" fmla="*/ 0 w 3"/>
                <a:gd name="T3" fmla="*/ 3 w 3"/>
                <a:gd name="T4" fmla="*/ 3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64" name="Freeform 1276"/>
            <p:cNvSpPr>
              <a:spLocks/>
            </p:cNvSpPr>
            <p:nvPr/>
          </p:nvSpPr>
          <p:spPr bwMode="auto">
            <a:xfrm>
              <a:off x="2425022" y="3416413"/>
              <a:ext cx="4763" cy="0"/>
            </a:xfrm>
            <a:custGeom>
              <a:avLst/>
              <a:gdLst>
                <a:gd name="T0" fmla="*/ 0 w 3"/>
                <a:gd name="T1" fmla="*/ 0 w 3"/>
                <a:gd name="T2" fmla="*/ 0 w 3"/>
                <a:gd name="T3" fmla="*/ 3 w 3"/>
                <a:gd name="T4" fmla="*/ 3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65" name="Rectangle 1277"/>
            <p:cNvSpPr>
              <a:spLocks noChangeArrowheads="1"/>
            </p:cNvSpPr>
            <p:nvPr/>
          </p:nvSpPr>
          <p:spPr bwMode="auto">
            <a:xfrm>
              <a:off x="2432959" y="3411651"/>
              <a:ext cx="3175" cy="1588"/>
            </a:xfrm>
            <a:prstGeom prst="rect">
              <a:avLst/>
            </a:pr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66" name="Rectangle 1278"/>
            <p:cNvSpPr>
              <a:spLocks noChangeArrowheads="1"/>
            </p:cNvSpPr>
            <p:nvPr/>
          </p:nvSpPr>
          <p:spPr bwMode="auto">
            <a:xfrm>
              <a:off x="2432959" y="3411651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67" name="Freeform 1279"/>
            <p:cNvSpPr>
              <a:spLocks/>
            </p:cNvSpPr>
            <p:nvPr/>
          </p:nvSpPr>
          <p:spPr bwMode="auto">
            <a:xfrm>
              <a:off x="2347234" y="3383076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68" name="Freeform 1280"/>
            <p:cNvSpPr>
              <a:spLocks/>
            </p:cNvSpPr>
            <p:nvPr/>
          </p:nvSpPr>
          <p:spPr bwMode="auto">
            <a:xfrm>
              <a:off x="2347234" y="3383076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69" name="Freeform 1281"/>
            <p:cNvSpPr>
              <a:spLocks/>
            </p:cNvSpPr>
            <p:nvPr/>
          </p:nvSpPr>
          <p:spPr bwMode="auto">
            <a:xfrm>
              <a:off x="2353584" y="3386251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70" name="Freeform 1282"/>
            <p:cNvSpPr>
              <a:spLocks/>
            </p:cNvSpPr>
            <p:nvPr/>
          </p:nvSpPr>
          <p:spPr bwMode="auto">
            <a:xfrm>
              <a:off x="2353584" y="3386251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71" name="Freeform 1283"/>
            <p:cNvSpPr>
              <a:spLocks/>
            </p:cNvSpPr>
            <p:nvPr/>
          </p:nvSpPr>
          <p:spPr bwMode="auto">
            <a:xfrm>
              <a:off x="2361522" y="3389426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72" name="Freeform 1284"/>
            <p:cNvSpPr>
              <a:spLocks/>
            </p:cNvSpPr>
            <p:nvPr/>
          </p:nvSpPr>
          <p:spPr bwMode="auto">
            <a:xfrm>
              <a:off x="2361522" y="3389426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73" name="Freeform 1285"/>
            <p:cNvSpPr>
              <a:spLocks/>
            </p:cNvSpPr>
            <p:nvPr/>
          </p:nvSpPr>
          <p:spPr bwMode="auto">
            <a:xfrm>
              <a:off x="2271034" y="3375138"/>
              <a:ext cx="11113" cy="7938"/>
            </a:xfrm>
            <a:custGeom>
              <a:avLst/>
              <a:gdLst>
                <a:gd name="T0" fmla="*/ 3 w 7"/>
                <a:gd name="T1" fmla="*/ 0 h 5"/>
                <a:gd name="T2" fmla="*/ 0 w 7"/>
                <a:gd name="T3" fmla="*/ 0 h 5"/>
                <a:gd name="T4" fmla="*/ 0 w 7"/>
                <a:gd name="T5" fmla="*/ 0 h 5"/>
                <a:gd name="T6" fmla="*/ 0 w 7"/>
                <a:gd name="T7" fmla="*/ 2 h 5"/>
                <a:gd name="T8" fmla="*/ 0 w 7"/>
                <a:gd name="T9" fmla="*/ 2 h 5"/>
                <a:gd name="T10" fmla="*/ 3 w 7"/>
                <a:gd name="T11" fmla="*/ 5 h 5"/>
                <a:gd name="T12" fmla="*/ 5 w 7"/>
                <a:gd name="T13" fmla="*/ 2 h 5"/>
                <a:gd name="T14" fmla="*/ 5 w 7"/>
                <a:gd name="T15" fmla="*/ 2 h 5"/>
                <a:gd name="T16" fmla="*/ 7 w 7"/>
                <a:gd name="T17" fmla="*/ 0 h 5"/>
                <a:gd name="T18" fmla="*/ 7 w 7"/>
                <a:gd name="T19" fmla="*/ 0 h 5"/>
                <a:gd name="T20" fmla="*/ 3 w 7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5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74" name="Freeform 1286"/>
            <p:cNvSpPr>
              <a:spLocks/>
            </p:cNvSpPr>
            <p:nvPr/>
          </p:nvSpPr>
          <p:spPr bwMode="auto">
            <a:xfrm>
              <a:off x="2271034" y="3375138"/>
              <a:ext cx="11113" cy="7938"/>
            </a:xfrm>
            <a:custGeom>
              <a:avLst/>
              <a:gdLst>
                <a:gd name="T0" fmla="*/ 3 w 7"/>
                <a:gd name="T1" fmla="*/ 0 h 5"/>
                <a:gd name="T2" fmla="*/ 0 w 7"/>
                <a:gd name="T3" fmla="*/ 0 h 5"/>
                <a:gd name="T4" fmla="*/ 0 w 7"/>
                <a:gd name="T5" fmla="*/ 0 h 5"/>
                <a:gd name="T6" fmla="*/ 0 w 7"/>
                <a:gd name="T7" fmla="*/ 2 h 5"/>
                <a:gd name="T8" fmla="*/ 0 w 7"/>
                <a:gd name="T9" fmla="*/ 2 h 5"/>
                <a:gd name="T10" fmla="*/ 3 w 7"/>
                <a:gd name="T11" fmla="*/ 5 h 5"/>
                <a:gd name="T12" fmla="*/ 5 w 7"/>
                <a:gd name="T13" fmla="*/ 2 h 5"/>
                <a:gd name="T14" fmla="*/ 5 w 7"/>
                <a:gd name="T15" fmla="*/ 2 h 5"/>
                <a:gd name="T16" fmla="*/ 7 w 7"/>
                <a:gd name="T17" fmla="*/ 0 h 5"/>
                <a:gd name="T18" fmla="*/ 7 w 7"/>
                <a:gd name="T19" fmla="*/ 0 h 5"/>
                <a:gd name="T20" fmla="*/ 3 w 7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5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75" name="Freeform 1287"/>
            <p:cNvSpPr>
              <a:spLocks/>
            </p:cNvSpPr>
            <p:nvPr/>
          </p:nvSpPr>
          <p:spPr bwMode="auto">
            <a:xfrm>
              <a:off x="2293259" y="3375138"/>
              <a:ext cx="4763" cy="7938"/>
            </a:xfrm>
            <a:custGeom>
              <a:avLst/>
              <a:gdLst>
                <a:gd name="T0" fmla="*/ 3 w 3"/>
                <a:gd name="T1" fmla="*/ 0 h 5"/>
                <a:gd name="T2" fmla="*/ 0 w 3"/>
                <a:gd name="T3" fmla="*/ 2 h 5"/>
                <a:gd name="T4" fmla="*/ 0 w 3"/>
                <a:gd name="T5" fmla="*/ 2 h 5"/>
                <a:gd name="T6" fmla="*/ 0 w 3"/>
                <a:gd name="T7" fmla="*/ 5 h 5"/>
                <a:gd name="T8" fmla="*/ 3 w 3"/>
                <a:gd name="T9" fmla="*/ 5 h 5"/>
                <a:gd name="T10" fmla="*/ 3 w 3"/>
                <a:gd name="T11" fmla="*/ 2 h 5"/>
                <a:gd name="T12" fmla="*/ 3 w 3"/>
                <a:gd name="T13" fmla="*/ 2 h 5"/>
                <a:gd name="T14" fmla="*/ 3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76" name="Freeform 1288"/>
            <p:cNvSpPr>
              <a:spLocks/>
            </p:cNvSpPr>
            <p:nvPr/>
          </p:nvSpPr>
          <p:spPr bwMode="auto">
            <a:xfrm>
              <a:off x="2293259" y="3375138"/>
              <a:ext cx="4763" cy="7938"/>
            </a:xfrm>
            <a:custGeom>
              <a:avLst/>
              <a:gdLst>
                <a:gd name="T0" fmla="*/ 3 w 3"/>
                <a:gd name="T1" fmla="*/ 0 h 5"/>
                <a:gd name="T2" fmla="*/ 0 w 3"/>
                <a:gd name="T3" fmla="*/ 2 h 5"/>
                <a:gd name="T4" fmla="*/ 0 w 3"/>
                <a:gd name="T5" fmla="*/ 2 h 5"/>
                <a:gd name="T6" fmla="*/ 0 w 3"/>
                <a:gd name="T7" fmla="*/ 5 h 5"/>
                <a:gd name="T8" fmla="*/ 3 w 3"/>
                <a:gd name="T9" fmla="*/ 5 h 5"/>
                <a:gd name="T10" fmla="*/ 3 w 3"/>
                <a:gd name="T11" fmla="*/ 2 h 5"/>
                <a:gd name="T12" fmla="*/ 3 w 3"/>
                <a:gd name="T13" fmla="*/ 2 h 5"/>
                <a:gd name="T14" fmla="*/ 3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77" name="Freeform 1289"/>
            <p:cNvSpPr>
              <a:spLocks/>
            </p:cNvSpPr>
            <p:nvPr/>
          </p:nvSpPr>
          <p:spPr bwMode="auto">
            <a:xfrm>
              <a:off x="2271034" y="3348151"/>
              <a:ext cx="7938" cy="0"/>
            </a:xfrm>
            <a:custGeom>
              <a:avLst/>
              <a:gdLst>
                <a:gd name="T0" fmla="*/ 0 w 5"/>
                <a:gd name="T1" fmla="*/ 0 w 5"/>
                <a:gd name="T2" fmla="*/ 3 w 5"/>
                <a:gd name="T3" fmla="*/ 5 w 5"/>
                <a:gd name="T4" fmla="*/ 3 w 5"/>
                <a:gd name="T5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78" name="Freeform 1290"/>
            <p:cNvSpPr>
              <a:spLocks/>
            </p:cNvSpPr>
            <p:nvPr/>
          </p:nvSpPr>
          <p:spPr bwMode="auto">
            <a:xfrm>
              <a:off x="2271034" y="3348151"/>
              <a:ext cx="7938" cy="0"/>
            </a:xfrm>
            <a:custGeom>
              <a:avLst/>
              <a:gdLst>
                <a:gd name="T0" fmla="*/ 0 w 5"/>
                <a:gd name="T1" fmla="*/ 0 w 5"/>
                <a:gd name="T2" fmla="*/ 3 w 5"/>
                <a:gd name="T3" fmla="*/ 5 w 5"/>
                <a:gd name="T4" fmla="*/ 3 w 5"/>
                <a:gd name="T5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79" name="Freeform 1291"/>
            <p:cNvSpPr>
              <a:spLocks/>
            </p:cNvSpPr>
            <p:nvPr/>
          </p:nvSpPr>
          <p:spPr bwMode="auto">
            <a:xfrm>
              <a:off x="2278972" y="3348151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3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80" name="Freeform 1292"/>
            <p:cNvSpPr>
              <a:spLocks/>
            </p:cNvSpPr>
            <p:nvPr/>
          </p:nvSpPr>
          <p:spPr bwMode="auto">
            <a:xfrm>
              <a:off x="2278972" y="3348151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3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81" name="Freeform 1293"/>
            <p:cNvSpPr>
              <a:spLocks/>
            </p:cNvSpPr>
            <p:nvPr/>
          </p:nvSpPr>
          <p:spPr bwMode="auto">
            <a:xfrm>
              <a:off x="2196422" y="3311638"/>
              <a:ext cx="36513" cy="17463"/>
            </a:xfrm>
            <a:custGeom>
              <a:avLst/>
              <a:gdLst>
                <a:gd name="T0" fmla="*/ 12 w 23"/>
                <a:gd name="T1" fmla="*/ 0 h 11"/>
                <a:gd name="T2" fmla="*/ 12 w 23"/>
                <a:gd name="T3" fmla="*/ 0 h 11"/>
                <a:gd name="T4" fmla="*/ 9 w 23"/>
                <a:gd name="T5" fmla="*/ 0 h 11"/>
                <a:gd name="T6" fmla="*/ 9 w 23"/>
                <a:gd name="T7" fmla="*/ 0 h 11"/>
                <a:gd name="T8" fmla="*/ 9 w 23"/>
                <a:gd name="T9" fmla="*/ 0 h 11"/>
                <a:gd name="T10" fmla="*/ 7 w 23"/>
                <a:gd name="T11" fmla="*/ 0 h 11"/>
                <a:gd name="T12" fmla="*/ 9 w 23"/>
                <a:gd name="T13" fmla="*/ 0 h 11"/>
                <a:gd name="T14" fmla="*/ 7 w 23"/>
                <a:gd name="T15" fmla="*/ 0 h 11"/>
                <a:gd name="T16" fmla="*/ 7 w 23"/>
                <a:gd name="T17" fmla="*/ 2 h 11"/>
                <a:gd name="T18" fmla="*/ 7 w 23"/>
                <a:gd name="T19" fmla="*/ 2 h 11"/>
                <a:gd name="T20" fmla="*/ 5 w 23"/>
                <a:gd name="T21" fmla="*/ 2 h 11"/>
                <a:gd name="T22" fmla="*/ 7 w 23"/>
                <a:gd name="T23" fmla="*/ 4 h 11"/>
                <a:gd name="T24" fmla="*/ 2 w 23"/>
                <a:gd name="T25" fmla="*/ 4 h 11"/>
                <a:gd name="T26" fmla="*/ 2 w 23"/>
                <a:gd name="T27" fmla="*/ 7 h 11"/>
                <a:gd name="T28" fmla="*/ 2 w 23"/>
                <a:gd name="T29" fmla="*/ 7 h 11"/>
                <a:gd name="T30" fmla="*/ 2 w 23"/>
                <a:gd name="T31" fmla="*/ 9 h 11"/>
                <a:gd name="T32" fmla="*/ 0 w 23"/>
                <a:gd name="T33" fmla="*/ 9 h 11"/>
                <a:gd name="T34" fmla="*/ 0 w 23"/>
                <a:gd name="T35" fmla="*/ 11 h 11"/>
                <a:gd name="T36" fmla="*/ 2 w 23"/>
                <a:gd name="T37" fmla="*/ 11 h 11"/>
                <a:gd name="T38" fmla="*/ 5 w 23"/>
                <a:gd name="T39" fmla="*/ 11 h 11"/>
                <a:gd name="T40" fmla="*/ 7 w 23"/>
                <a:gd name="T41" fmla="*/ 11 h 11"/>
                <a:gd name="T42" fmla="*/ 9 w 23"/>
                <a:gd name="T43" fmla="*/ 9 h 11"/>
                <a:gd name="T44" fmla="*/ 12 w 23"/>
                <a:gd name="T45" fmla="*/ 9 h 11"/>
                <a:gd name="T46" fmla="*/ 12 w 23"/>
                <a:gd name="T47" fmla="*/ 11 h 11"/>
                <a:gd name="T48" fmla="*/ 14 w 23"/>
                <a:gd name="T49" fmla="*/ 9 h 11"/>
                <a:gd name="T50" fmla="*/ 16 w 23"/>
                <a:gd name="T51" fmla="*/ 9 h 11"/>
                <a:gd name="T52" fmla="*/ 21 w 23"/>
                <a:gd name="T53" fmla="*/ 7 h 11"/>
                <a:gd name="T54" fmla="*/ 23 w 23"/>
                <a:gd name="T55" fmla="*/ 7 h 11"/>
                <a:gd name="T56" fmla="*/ 21 w 23"/>
                <a:gd name="T57" fmla="*/ 4 h 11"/>
                <a:gd name="T58" fmla="*/ 21 w 23"/>
                <a:gd name="T59" fmla="*/ 4 h 11"/>
                <a:gd name="T60" fmla="*/ 19 w 23"/>
                <a:gd name="T61" fmla="*/ 2 h 11"/>
                <a:gd name="T62" fmla="*/ 16 w 23"/>
                <a:gd name="T63" fmla="*/ 0 h 11"/>
                <a:gd name="T64" fmla="*/ 16 w 23"/>
                <a:gd name="T65" fmla="*/ 0 h 11"/>
                <a:gd name="T66" fmla="*/ 14 w 23"/>
                <a:gd name="T67" fmla="*/ 2 h 11"/>
                <a:gd name="T68" fmla="*/ 14 w 23"/>
                <a:gd name="T69" fmla="*/ 2 h 11"/>
                <a:gd name="T70" fmla="*/ 12 w 23"/>
                <a:gd name="T71" fmla="*/ 0 h 11"/>
                <a:gd name="T72" fmla="*/ 14 w 23"/>
                <a:gd name="T73" fmla="*/ 0 h 11"/>
                <a:gd name="T74" fmla="*/ 14 w 23"/>
                <a:gd name="T75" fmla="*/ 0 h 11"/>
                <a:gd name="T76" fmla="*/ 12 w 23"/>
                <a:gd name="T7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11">
                  <a:moveTo>
                    <a:pt x="12" y="0"/>
                  </a:move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7" y="4"/>
                  </a:lnTo>
                  <a:lnTo>
                    <a:pt x="2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82" name="Freeform 1294"/>
            <p:cNvSpPr>
              <a:spLocks/>
            </p:cNvSpPr>
            <p:nvPr/>
          </p:nvSpPr>
          <p:spPr bwMode="auto">
            <a:xfrm>
              <a:off x="2196422" y="3311638"/>
              <a:ext cx="36513" cy="17463"/>
            </a:xfrm>
            <a:custGeom>
              <a:avLst/>
              <a:gdLst>
                <a:gd name="T0" fmla="*/ 12 w 23"/>
                <a:gd name="T1" fmla="*/ 0 h 11"/>
                <a:gd name="T2" fmla="*/ 12 w 23"/>
                <a:gd name="T3" fmla="*/ 0 h 11"/>
                <a:gd name="T4" fmla="*/ 9 w 23"/>
                <a:gd name="T5" fmla="*/ 0 h 11"/>
                <a:gd name="T6" fmla="*/ 9 w 23"/>
                <a:gd name="T7" fmla="*/ 0 h 11"/>
                <a:gd name="T8" fmla="*/ 9 w 23"/>
                <a:gd name="T9" fmla="*/ 0 h 11"/>
                <a:gd name="T10" fmla="*/ 7 w 23"/>
                <a:gd name="T11" fmla="*/ 0 h 11"/>
                <a:gd name="T12" fmla="*/ 9 w 23"/>
                <a:gd name="T13" fmla="*/ 0 h 11"/>
                <a:gd name="T14" fmla="*/ 7 w 23"/>
                <a:gd name="T15" fmla="*/ 0 h 11"/>
                <a:gd name="T16" fmla="*/ 7 w 23"/>
                <a:gd name="T17" fmla="*/ 2 h 11"/>
                <a:gd name="T18" fmla="*/ 7 w 23"/>
                <a:gd name="T19" fmla="*/ 2 h 11"/>
                <a:gd name="T20" fmla="*/ 5 w 23"/>
                <a:gd name="T21" fmla="*/ 2 h 11"/>
                <a:gd name="T22" fmla="*/ 7 w 23"/>
                <a:gd name="T23" fmla="*/ 4 h 11"/>
                <a:gd name="T24" fmla="*/ 2 w 23"/>
                <a:gd name="T25" fmla="*/ 4 h 11"/>
                <a:gd name="T26" fmla="*/ 2 w 23"/>
                <a:gd name="T27" fmla="*/ 7 h 11"/>
                <a:gd name="T28" fmla="*/ 2 w 23"/>
                <a:gd name="T29" fmla="*/ 7 h 11"/>
                <a:gd name="T30" fmla="*/ 2 w 23"/>
                <a:gd name="T31" fmla="*/ 9 h 11"/>
                <a:gd name="T32" fmla="*/ 0 w 23"/>
                <a:gd name="T33" fmla="*/ 9 h 11"/>
                <a:gd name="T34" fmla="*/ 0 w 23"/>
                <a:gd name="T35" fmla="*/ 11 h 11"/>
                <a:gd name="T36" fmla="*/ 2 w 23"/>
                <a:gd name="T37" fmla="*/ 11 h 11"/>
                <a:gd name="T38" fmla="*/ 5 w 23"/>
                <a:gd name="T39" fmla="*/ 11 h 11"/>
                <a:gd name="T40" fmla="*/ 7 w 23"/>
                <a:gd name="T41" fmla="*/ 11 h 11"/>
                <a:gd name="T42" fmla="*/ 9 w 23"/>
                <a:gd name="T43" fmla="*/ 9 h 11"/>
                <a:gd name="T44" fmla="*/ 12 w 23"/>
                <a:gd name="T45" fmla="*/ 9 h 11"/>
                <a:gd name="T46" fmla="*/ 12 w 23"/>
                <a:gd name="T47" fmla="*/ 11 h 11"/>
                <a:gd name="T48" fmla="*/ 14 w 23"/>
                <a:gd name="T49" fmla="*/ 9 h 11"/>
                <a:gd name="T50" fmla="*/ 16 w 23"/>
                <a:gd name="T51" fmla="*/ 9 h 11"/>
                <a:gd name="T52" fmla="*/ 21 w 23"/>
                <a:gd name="T53" fmla="*/ 7 h 11"/>
                <a:gd name="T54" fmla="*/ 23 w 23"/>
                <a:gd name="T55" fmla="*/ 7 h 11"/>
                <a:gd name="T56" fmla="*/ 21 w 23"/>
                <a:gd name="T57" fmla="*/ 4 h 11"/>
                <a:gd name="T58" fmla="*/ 21 w 23"/>
                <a:gd name="T59" fmla="*/ 4 h 11"/>
                <a:gd name="T60" fmla="*/ 19 w 23"/>
                <a:gd name="T61" fmla="*/ 2 h 11"/>
                <a:gd name="T62" fmla="*/ 16 w 23"/>
                <a:gd name="T63" fmla="*/ 0 h 11"/>
                <a:gd name="T64" fmla="*/ 16 w 23"/>
                <a:gd name="T65" fmla="*/ 0 h 11"/>
                <a:gd name="T66" fmla="*/ 14 w 23"/>
                <a:gd name="T67" fmla="*/ 2 h 11"/>
                <a:gd name="T68" fmla="*/ 14 w 23"/>
                <a:gd name="T69" fmla="*/ 2 h 11"/>
                <a:gd name="T70" fmla="*/ 12 w 23"/>
                <a:gd name="T71" fmla="*/ 0 h 11"/>
                <a:gd name="T72" fmla="*/ 14 w 23"/>
                <a:gd name="T73" fmla="*/ 0 h 11"/>
                <a:gd name="T74" fmla="*/ 14 w 23"/>
                <a:gd name="T75" fmla="*/ 0 h 11"/>
                <a:gd name="T76" fmla="*/ 12 w 23"/>
                <a:gd name="T7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11">
                  <a:moveTo>
                    <a:pt x="12" y="0"/>
                  </a:move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7" y="4"/>
                  </a:lnTo>
                  <a:lnTo>
                    <a:pt x="2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83" name="Freeform 1295"/>
            <p:cNvSpPr>
              <a:spLocks/>
            </p:cNvSpPr>
            <p:nvPr/>
          </p:nvSpPr>
          <p:spPr bwMode="auto">
            <a:xfrm>
              <a:off x="2237697" y="3325926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84" name="Freeform 1296"/>
            <p:cNvSpPr>
              <a:spLocks/>
            </p:cNvSpPr>
            <p:nvPr/>
          </p:nvSpPr>
          <p:spPr bwMode="auto">
            <a:xfrm>
              <a:off x="2237697" y="3325926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85" name="Freeform 1297"/>
            <p:cNvSpPr>
              <a:spLocks/>
            </p:cNvSpPr>
            <p:nvPr/>
          </p:nvSpPr>
          <p:spPr bwMode="auto">
            <a:xfrm>
              <a:off x="2240872" y="3322751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2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86" name="Freeform 1298"/>
            <p:cNvSpPr>
              <a:spLocks/>
            </p:cNvSpPr>
            <p:nvPr/>
          </p:nvSpPr>
          <p:spPr bwMode="auto">
            <a:xfrm>
              <a:off x="2240872" y="3322751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2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87" name="Rectangle 1299"/>
            <p:cNvSpPr>
              <a:spLocks noChangeArrowheads="1"/>
            </p:cNvSpPr>
            <p:nvPr/>
          </p:nvSpPr>
          <p:spPr bwMode="auto">
            <a:xfrm>
              <a:off x="2237697" y="3337038"/>
              <a:ext cx="3175" cy="1588"/>
            </a:xfrm>
            <a:prstGeom prst="rect">
              <a:avLst/>
            </a:pr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88" name="Rectangle 1300"/>
            <p:cNvSpPr>
              <a:spLocks noChangeArrowheads="1"/>
            </p:cNvSpPr>
            <p:nvPr/>
          </p:nvSpPr>
          <p:spPr bwMode="auto">
            <a:xfrm>
              <a:off x="2237697" y="3337038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89" name="Freeform 1301"/>
            <p:cNvSpPr>
              <a:spLocks/>
            </p:cNvSpPr>
            <p:nvPr/>
          </p:nvSpPr>
          <p:spPr bwMode="auto">
            <a:xfrm>
              <a:off x="2240872" y="3337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90" name="Freeform 1302"/>
            <p:cNvSpPr>
              <a:spLocks/>
            </p:cNvSpPr>
            <p:nvPr/>
          </p:nvSpPr>
          <p:spPr bwMode="auto">
            <a:xfrm>
              <a:off x="2240872" y="3337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91" name="Freeform 1303"/>
            <p:cNvSpPr>
              <a:spLocks/>
            </p:cNvSpPr>
            <p:nvPr/>
          </p:nvSpPr>
          <p:spPr bwMode="auto">
            <a:xfrm>
              <a:off x="1647147" y="4051413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92" name="Freeform 1304"/>
            <p:cNvSpPr>
              <a:spLocks/>
            </p:cNvSpPr>
            <p:nvPr/>
          </p:nvSpPr>
          <p:spPr bwMode="auto">
            <a:xfrm>
              <a:off x="1647147" y="4051413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93" name="Freeform 1305"/>
            <p:cNvSpPr>
              <a:spLocks/>
            </p:cNvSpPr>
            <p:nvPr/>
          </p:nvSpPr>
          <p:spPr bwMode="auto">
            <a:xfrm>
              <a:off x="1639209" y="4062526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0 w 3"/>
                <a:gd name="T9" fmla="*/ 2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94" name="Freeform 1306"/>
            <p:cNvSpPr>
              <a:spLocks/>
            </p:cNvSpPr>
            <p:nvPr/>
          </p:nvSpPr>
          <p:spPr bwMode="auto">
            <a:xfrm>
              <a:off x="1639209" y="4062526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0 w 3"/>
                <a:gd name="T9" fmla="*/ 2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95" name="Freeform 1307"/>
            <p:cNvSpPr>
              <a:spLocks/>
            </p:cNvSpPr>
            <p:nvPr/>
          </p:nvSpPr>
          <p:spPr bwMode="auto">
            <a:xfrm>
              <a:off x="1639209" y="40704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96" name="Freeform 1308"/>
            <p:cNvSpPr>
              <a:spLocks/>
            </p:cNvSpPr>
            <p:nvPr/>
          </p:nvSpPr>
          <p:spPr bwMode="auto">
            <a:xfrm>
              <a:off x="1913847" y="3991088"/>
              <a:ext cx="7938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3 w 5"/>
                <a:gd name="T5" fmla="*/ 0 h 2"/>
                <a:gd name="T6" fmla="*/ 0 w 5"/>
                <a:gd name="T7" fmla="*/ 0 h 2"/>
                <a:gd name="T8" fmla="*/ 0 w 5"/>
                <a:gd name="T9" fmla="*/ 2 h 2"/>
                <a:gd name="T10" fmla="*/ 3 w 5"/>
                <a:gd name="T11" fmla="*/ 2 h 2"/>
                <a:gd name="T12" fmla="*/ 5 w 5"/>
                <a:gd name="T13" fmla="*/ 2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97" name="Freeform 1309"/>
            <p:cNvSpPr>
              <a:spLocks/>
            </p:cNvSpPr>
            <p:nvPr/>
          </p:nvSpPr>
          <p:spPr bwMode="auto">
            <a:xfrm>
              <a:off x="1913847" y="3991088"/>
              <a:ext cx="7938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3 w 5"/>
                <a:gd name="T5" fmla="*/ 0 h 2"/>
                <a:gd name="T6" fmla="*/ 0 w 5"/>
                <a:gd name="T7" fmla="*/ 0 h 2"/>
                <a:gd name="T8" fmla="*/ 0 w 5"/>
                <a:gd name="T9" fmla="*/ 2 h 2"/>
                <a:gd name="T10" fmla="*/ 3 w 5"/>
                <a:gd name="T11" fmla="*/ 2 h 2"/>
                <a:gd name="T12" fmla="*/ 5 w 5"/>
                <a:gd name="T13" fmla="*/ 2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98" name="Freeform 1310"/>
            <p:cNvSpPr>
              <a:spLocks/>
            </p:cNvSpPr>
            <p:nvPr/>
          </p:nvSpPr>
          <p:spPr bwMode="auto">
            <a:xfrm>
              <a:off x="2323422" y="3900601"/>
              <a:ext cx="7938" cy="19050"/>
            </a:xfrm>
            <a:custGeom>
              <a:avLst/>
              <a:gdLst>
                <a:gd name="T0" fmla="*/ 3 w 5"/>
                <a:gd name="T1" fmla="*/ 0 h 12"/>
                <a:gd name="T2" fmla="*/ 3 w 5"/>
                <a:gd name="T3" fmla="*/ 0 h 12"/>
                <a:gd name="T4" fmla="*/ 3 w 5"/>
                <a:gd name="T5" fmla="*/ 3 h 12"/>
                <a:gd name="T6" fmla="*/ 0 w 5"/>
                <a:gd name="T7" fmla="*/ 7 h 12"/>
                <a:gd name="T8" fmla="*/ 0 w 5"/>
                <a:gd name="T9" fmla="*/ 12 h 12"/>
                <a:gd name="T10" fmla="*/ 3 w 5"/>
                <a:gd name="T11" fmla="*/ 12 h 12"/>
                <a:gd name="T12" fmla="*/ 3 w 5"/>
                <a:gd name="T13" fmla="*/ 12 h 12"/>
                <a:gd name="T14" fmla="*/ 5 w 5"/>
                <a:gd name="T15" fmla="*/ 7 h 12"/>
                <a:gd name="T16" fmla="*/ 5 w 5"/>
                <a:gd name="T17" fmla="*/ 5 h 12"/>
                <a:gd name="T18" fmla="*/ 5 w 5"/>
                <a:gd name="T19" fmla="*/ 0 h 12"/>
                <a:gd name="T20" fmla="*/ 3 w 5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2">
                  <a:moveTo>
                    <a:pt x="3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7"/>
                  </a:lnTo>
                  <a:lnTo>
                    <a:pt x="5" y="5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299" name="Freeform 1311"/>
            <p:cNvSpPr>
              <a:spLocks/>
            </p:cNvSpPr>
            <p:nvPr/>
          </p:nvSpPr>
          <p:spPr bwMode="auto">
            <a:xfrm>
              <a:off x="2323422" y="3900601"/>
              <a:ext cx="7938" cy="19050"/>
            </a:xfrm>
            <a:custGeom>
              <a:avLst/>
              <a:gdLst>
                <a:gd name="T0" fmla="*/ 3 w 5"/>
                <a:gd name="T1" fmla="*/ 0 h 12"/>
                <a:gd name="T2" fmla="*/ 3 w 5"/>
                <a:gd name="T3" fmla="*/ 0 h 12"/>
                <a:gd name="T4" fmla="*/ 3 w 5"/>
                <a:gd name="T5" fmla="*/ 3 h 12"/>
                <a:gd name="T6" fmla="*/ 0 w 5"/>
                <a:gd name="T7" fmla="*/ 7 h 12"/>
                <a:gd name="T8" fmla="*/ 0 w 5"/>
                <a:gd name="T9" fmla="*/ 12 h 12"/>
                <a:gd name="T10" fmla="*/ 3 w 5"/>
                <a:gd name="T11" fmla="*/ 12 h 12"/>
                <a:gd name="T12" fmla="*/ 3 w 5"/>
                <a:gd name="T13" fmla="*/ 12 h 12"/>
                <a:gd name="T14" fmla="*/ 5 w 5"/>
                <a:gd name="T15" fmla="*/ 7 h 12"/>
                <a:gd name="T16" fmla="*/ 5 w 5"/>
                <a:gd name="T17" fmla="*/ 5 h 12"/>
                <a:gd name="T18" fmla="*/ 5 w 5"/>
                <a:gd name="T19" fmla="*/ 0 h 12"/>
                <a:gd name="T20" fmla="*/ 3 w 5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2">
                  <a:moveTo>
                    <a:pt x="3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7"/>
                  </a:lnTo>
                  <a:lnTo>
                    <a:pt x="5" y="5"/>
                  </a:lnTo>
                  <a:lnTo>
                    <a:pt x="5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00" name="Freeform 1312"/>
            <p:cNvSpPr>
              <a:spLocks/>
            </p:cNvSpPr>
            <p:nvPr/>
          </p:nvSpPr>
          <p:spPr bwMode="auto">
            <a:xfrm>
              <a:off x="2375809" y="3875201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3 w 3"/>
                <a:gd name="T9" fmla="*/ 2 h 2"/>
                <a:gd name="T10" fmla="*/ 3 w 3"/>
                <a:gd name="T11" fmla="*/ 0 h 2"/>
                <a:gd name="T12" fmla="*/ 3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01" name="Freeform 1313"/>
            <p:cNvSpPr>
              <a:spLocks/>
            </p:cNvSpPr>
            <p:nvPr/>
          </p:nvSpPr>
          <p:spPr bwMode="auto">
            <a:xfrm>
              <a:off x="2375809" y="3875201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3 w 3"/>
                <a:gd name="T9" fmla="*/ 2 h 2"/>
                <a:gd name="T10" fmla="*/ 3 w 3"/>
                <a:gd name="T11" fmla="*/ 0 h 2"/>
                <a:gd name="T12" fmla="*/ 3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02" name="Freeform 1314"/>
            <p:cNvSpPr>
              <a:spLocks/>
            </p:cNvSpPr>
            <p:nvPr/>
          </p:nvSpPr>
          <p:spPr bwMode="auto">
            <a:xfrm>
              <a:off x="2375809" y="3878376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2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03" name="Freeform 1315"/>
            <p:cNvSpPr>
              <a:spLocks/>
            </p:cNvSpPr>
            <p:nvPr/>
          </p:nvSpPr>
          <p:spPr bwMode="auto">
            <a:xfrm>
              <a:off x="2375809" y="3878376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2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04" name="Freeform 1316"/>
            <p:cNvSpPr>
              <a:spLocks/>
            </p:cNvSpPr>
            <p:nvPr/>
          </p:nvSpPr>
          <p:spPr bwMode="auto">
            <a:xfrm>
              <a:off x="2369459" y="388948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2 h 2"/>
                <a:gd name="T8" fmla="*/ 2 w 2"/>
                <a:gd name="T9" fmla="*/ 0 h 2"/>
                <a:gd name="T10" fmla="*/ 2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05" name="Freeform 1317"/>
            <p:cNvSpPr>
              <a:spLocks/>
            </p:cNvSpPr>
            <p:nvPr/>
          </p:nvSpPr>
          <p:spPr bwMode="auto">
            <a:xfrm>
              <a:off x="2369459" y="388948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2 h 2"/>
                <a:gd name="T8" fmla="*/ 2 w 2"/>
                <a:gd name="T9" fmla="*/ 0 h 2"/>
                <a:gd name="T10" fmla="*/ 2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06" name="Freeform 1318"/>
            <p:cNvSpPr>
              <a:spLocks/>
            </p:cNvSpPr>
            <p:nvPr/>
          </p:nvSpPr>
          <p:spPr bwMode="auto">
            <a:xfrm>
              <a:off x="2353584" y="3900601"/>
              <a:ext cx="0" cy="4763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0 h 3"/>
                <a:gd name="T4" fmla="*/ 0 h 3"/>
                <a:gd name="T5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07" name="Freeform 1319"/>
            <p:cNvSpPr>
              <a:spLocks/>
            </p:cNvSpPr>
            <p:nvPr/>
          </p:nvSpPr>
          <p:spPr bwMode="auto">
            <a:xfrm>
              <a:off x="2353584" y="3900601"/>
              <a:ext cx="0" cy="4763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0 h 3"/>
                <a:gd name="T4" fmla="*/ 0 h 3"/>
                <a:gd name="T5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08" name="Freeform 1320"/>
            <p:cNvSpPr>
              <a:spLocks/>
            </p:cNvSpPr>
            <p:nvPr/>
          </p:nvSpPr>
          <p:spPr bwMode="auto">
            <a:xfrm>
              <a:off x="2347234" y="39053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2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09" name="Freeform 1321"/>
            <p:cNvSpPr>
              <a:spLocks/>
            </p:cNvSpPr>
            <p:nvPr/>
          </p:nvSpPr>
          <p:spPr bwMode="auto">
            <a:xfrm>
              <a:off x="2347234" y="39053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2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10" name="Freeform 1322"/>
            <p:cNvSpPr>
              <a:spLocks/>
            </p:cNvSpPr>
            <p:nvPr/>
          </p:nvSpPr>
          <p:spPr bwMode="auto">
            <a:xfrm>
              <a:off x="2342472" y="3905363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11" name="Freeform 1323"/>
            <p:cNvSpPr>
              <a:spLocks/>
            </p:cNvSpPr>
            <p:nvPr/>
          </p:nvSpPr>
          <p:spPr bwMode="auto">
            <a:xfrm>
              <a:off x="2342472" y="3905363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12" name="Freeform 1324"/>
            <p:cNvSpPr>
              <a:spLocks/>
            </p:cNvSpPr>
            <p:nvPr/>
          </p:nvSpPr>
          <p:spPr bwMode="auto">
            <a:xfrm>
              <a:off x="2320247" y="3946638"/>
              <a:ext cx="19050" cy="36513"/>
            </a:xfrm>
            <a:custGeom>
              <a:avLst/>
              <a:gdLst>
                <a:gd name="T0" fmla="*/ 9 w 12"/>
                <a:gd name="T1" fmla="*/ 0 h 23"/>
                <a:gd name="T2" fmla="*/ 7 w 12"/>
                <a:gd name="T3" fmla="*/ 2 h 23"/>
                <a:gd name="T4" fmla="*/ 5 w 12"/>
                <a:gd name="T5" fmla="*/ 0 h 23"/>
                <a:gd name="T6" fmla="*/ 5 w 12"/>
                <a:gd name="T7" fmla="*/ 2 h 23"/>
                <a:gd name="T8" fmla="*/ 5 w 12"/>
                <a:gd name="T9" fmla="*/ 2 h 23"/>
                <a:gd name="T10" fmla="*/ 2 w 12"/>
                <a:gd name="T11" fmla="*/ 4 h 23"/>
                <a:gd name="T12" fmla="*/ 2 w 12"/>
                <a:gd name="T13" fmla="*/ 9 h 23"/>
                <a:gd name="T14" fmla="*/ 0 w 12"/>
                <a:gd name="T15" fmla="*/ 9 h 23"/>
                <a:gd name="T16" fmla="*/ 0 w 12"/>
                <a:gd name="T17" fmla="*/ 11 h 23"/>
                <a:gd name="T18" fmla="*/ 2 w 12"/>
                <a:gd name="T19" fmla="*/ 16 h 23"/>
                <a:gd name="T20" fmla="*/ 5 w 12"/>
                <a:gd name="T21" fmla="*/ 16 h 23"/>
                <a:gd name="T22" fmla="*/ 5 w 12"/>
                <a:gd name="T23" fmla="*/ 21 h 23"/>
                <a:gd name="T24" fmla="*/ 7 w 12"/>
                <a:gd name="T25" fmla="*/ 23 h 23"/>
                <a:gd name="T26" fmla="*/ 7 w 12"/>
                <a:gd name="T27" fmla="*/ 21 h 23"/>
                <a:gd name="T28" fmla="*/ 9 w 12"/>
                <a:gd name="T29" fmla="*/ 19 h 23"/>
                <a:gd name="T30" fmla="*/ 7 w 12"/>
                <a:gd name="T31" fmla="*/ 19 h 23"/>
                <a:gd name="T32" fmla="*/ 7 w 12"/>
                <a:gd name="T33" fmla="*/ 14 h 23"/>
                <a:gd name="T34" fmla="*/ 7 w 12"/>
                <a:gd name="T35" fmla="*/ 11 h 23"/>
                <a:gd name="T36" fmla="*/ 12 w 12"/>
                <a:gd name="T37" fmla="*/ 9 h 23"/>
                <a:gd name="T38" fmla="*/ 12 w 12"/>
                <a:gd name="T39" fmla="*/ 7 h 23"/>
                <a:gd name="T40" fmla="*/ 9 w 12"/>
                <a:gd name="T41" fmla="*/ 4 h 23"/>
                <a:gd name="T42" fmla="*/ 9 w 12"/>
                <a:gd name="T43" fmla="*/ 2 h 23"/>
                <a:gd name="T44" fmla="*/ 9 w 12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23">
                  <a:moveTo>
                    <a:pt x="9" y="0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9" y="19"/>
                  </a:lnTo>
                  <a:lnTo>
                    <a:pt x="7" y="19"/>
                  </a:lnTo>
                  <a:lnTo>
                    <a:pt x="7" y="14"/>
                  </a:lnTo>
                  <a:lnTo>
                    <a:pt x="7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13" name="Freeform 1325"/>
            <p:cNvSpPr>
              <a:spLocks/>
            </p:cNvSpPr>
            <p:nvPr/>
          </p:nvSpPr>
          <p:spPr bwMode="auto">
            <a:xfrm>
              <a:off x="2320247" y="3946638"/>
              <a:ext cx="19050" cy="36513"/>
            </a:xfrm>
            <a:custGeom>
              <a:avLst/>
              <a:gdLst>
                <a:gd name="T0" fmla="*/ 9 w 12"/>
                <a:gd name="T1" fmla="*/ 0 h 23"/>
                <a:gd name="T2" fmla="*/ 7 w 12"/>
                <a:gd name="T3" fmla="*/ 2 h 23"/>
                <a:gd name="T4" fmla="*/ 5 w 12"/>
                <a:gd name="T5" fmla="*/ 0 h 23"/>
                <a:gd name="T6" fmla="*/ 5 w 12"/>
                <a:gd name="T7" fmla="*/ 2 h 23"/>
                <a:gd name="T8" fmla="*/ 5 w 12"/>
                <a:gd name="T9" fmla="*/ 2 h 23"/>
                <a:gd name="T10" fmla="*/ 2 w 12"/>
                <a:gd name="T11" fmla="*/ 4 h 23"/>
                <a:gd name="T12" fmla="*/ 2 w 12"/>
                <a:gd name="T13" fmla="*/ 9 h 23"/>
                <a:gd name="T14" fmla="*/ 0 w 12"/>
                <a:gd name="T15" fmla="*/ 9 h 23"/>
                <a:gd name="T16" fmla="*/ 0 w 12"/>
                <a:gd name="T17" fmla="*/ 11 h 23"/>
                <a:gd name="T18" fmla="*/ 2 w 12"/>
                <a:gd name="T19" fmla="*/ 16 h 23"/>
                <a:gd name="T20" fmla="*/ 5 w 12"/>
                <a:gd name="T21" fmla="*/ 16 h 23"/>
                <a:gd name="T22" fmla="*/ 5 w 12"/>
                <a:gd name="T23" fmla="*/ 21 h 23"/>
                <a:gd name="T24" fmla="*/ 7 w 12"/>
                <a:gd name="T25" fmla="*/ 23 h 23"/>
                <a:gd name="T26" fmla="*/ 7 w 12"/>
                <a:gd name="T27" fmla="*/ 21 h 23"/>
                <a:gd name="T28" fmla="*/ 9 w 12"/>
                <a:gd name="T29" fmla="*/ 19 h 23"/>
                <a:gd name="T30" fmla="*/ 7 w 12"/>
                <a:gd name="T31" fmla="*/ 19 h 23"/>
                <a:gd name="T32" fmla="*/ 7 w 12"/>
                <a:gd name="T33" fmla="*/ 14 h 23"/>
                <a:gd name="T34" fmla="*/ 7 w 12"/>
                <a:gd name="T35" fmla="*/ 11 h 23"/>
                <a:gd name="T36" fmla="*/ 12 w 12"/>
                <a:gd name="T37" fmla="*/ 9 h 23"/>
                <a:gd name="T38" fmla="*/ 12 w 12"/>
                <a:gd name="T39" fmla="*/ 7 h 23"/>
                <a:gd name="T40" fmla="*/ 9 w 12"/>
                <a:gd name="T41" fmla="*/ 4 h 23"/>
                <a:gd name="T42" fmla="*/ 9 w 12"/>
                <a:gd name="T43" fmla="*/ 2 h 23"/>
                <a:gd name="T44" fmla="*/ 9 w 12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23">
                  <a:moveTo>
                    <a:pt x="9" y="0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9" y="19"/>
                  </a:lnTo>
                  <a:lnTo>
                    <a:pt x="7" y="19"/>
                  </a:lnTo>
                  <a:lnTo>
                    <a:pt x="7" y="14"/>
                  </a:lnTo>
                  <a:lnTo>
                    <a:pt x="7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14" name="Freeform 1326"/>
            <p:cNvSpPr>
              <a:spLocks/>
            </p:cNvSpPr>
            <p:nvPr/>
          </p:nvSpPr>
          <p:spPr bwMode="auto">
            <a:xfrm>
              <a:off x="2323422" y="3979976"/>
              <a:ext cx="7938" cy="11113"/>
            </a:xfrm>
            <a:custGeom>
              <a:avLst/>
              <a:gdLst>
                <a:gd name="T0" fmla="*/ 0 w 5"/>
                <a:gd name="T1" fmla="*/ 0 h 7"/>
                <a:gd name="T2" fmla="*/ 0 w 5"/>
                <a:gd name="T3" fmla="*/ 2 h 7"/>
                <a:gd name="T4" fmla="*/ 3 w 5"/>
                <a:gd name="T5" fmla="*/ 2 h 7"/>
                <a:gd name="T6" fmla="*/ 3 w 5"/>
                <a:gd name="T7" fmla="*/ 7 h 7"/>
                <a:gd name="T8" fmla="*/ 5 w 5"/>
                <a:gd name="T9" fmla="*/ 7 h 7"/>
                <a:gd name="T10" fmla="*/ 5 w 5"/>
                <a:gd name="T11" fmla="*/ 5 h 7"/>
                <a:gd name="T12" fmla="*/ 5 w 5"/>
                <a:gd name="T13" fmla="*/ 2 h 7"/>
                <a:gd name="T14" fmla="*/ 3 w 5"/>
                <a:gd name="T15" fmla="*/ 2 h 7"/>
                <a:gd name="T16" fmla="*/ 0 w 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3" y="7"/>
                  </a:lnTo>
                  <a:lnTo>
                    <a:pt x="5" y="7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15" name="Freeform 1327"/>
            <p:cNvSpPr>
              <a:spLocks/>
            </p:cNvSpPr>
            <p:nvPr/>
          </p:nvSpPr>
          <p:spPr bwMode="auto">
            <a:xfrm>
              <a:off x="2323422" y="3979976"/>
              <a:ext cx="7938" cy="11113"/>
            </a:xfrm>
            <a:custGeom>
              <a:avLst/>
              <a:gdLst>
                <a:gd name="T0" fmla="*/ 0 w 5"/>
                <a:gd name="T1" fmla="*/ 0 h 7"/>
                <a:gd name="T2" fmla="*/ 0 w 5"/>
                <a:gd name="T3" fmla="*/ 2 h 7"/>
                <a:gd name="T4" fmla="*/ 3 w 5"/>
                <a:gd name="T5" fmla="*/ 2 h 7"/>
                <a:gd name="T6" fmla="*/ 3 w 5"/>
                <a:gd name="T7" fmla="*/ 7 h 7"/>
                <a:gd name="T8" fmla="*/ 5 w 5"/>
                <a:gd name="T9" fmla="*/ 7 h 7"/>
                <a:gd name="T10" fmla="*/ 5 w 5"/>
                <a:gd name="T11" fmla="*/ 5 h 7"/>
                <a:gd name="T12" fmla="*/ 5 w 5"/>
                <a:gd name="T13" fmla="*/ 2 h 7"/>
                <a:gd name="T14" fmla="*/ 3 w 5"/>
                <a:gd name="T15" fmla="*/ 2 h 7"/>
                <a:gd name="T16" fmla="*/ 0 w 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3" y="7"/>
                  </a:lnTo>
                  <a:lnTo>
                    <a:pt x="5" y="7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16" name="Freeform 1328"/>
            <p:cNvSpPr>
              <a:spLocks/>
            </p:cNvSpPr>
            <p:nvPr/>
          </p:nvSpPr>
          <p:spPr bwMode="auto">
            <a:xfrm>
              <a:off x="2334534" y="3976801"/>
              <a:ext cx="12700" cy="11113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0 h 7"/>
                <a:gd name="T4" fmla="*/ 0 w 8"/>
                <a:gd name="T5" fmla="*/ 2 h 7"/>
                <a:gd name="T6" fmla="*/ 3 w 8"/>
                <a:gd name="T7" fmla="*/ 4 h 7"/>
                <a:gd name="T8" fmla="*/ 3 w 8"/>
                <a:gd name="T9" fmla="*/ 2 h 7"/>
                <a:gd name="T10" fmla="*/ 5 w 8"/>
                <a:gd name="T11" fmla="*/ 4 h 7"/>
                <a:gd name="T12" fmla="*/ 8 w 8"/>
                <a:gd name="T13" fmla="*/ 7 h 7"/>
                <a:gd name="T14" fmla="*/ 8 w 8"/>
                <a:gd name="T15" fmla="*/ 7 h 7"/>
                <a:gd name="T16" fmla="*/ 8 w 8"/>
                <a:gd name="T17" fmla="*/ 4 h 7"/>
                <a:gd name="T18" fmla="*/ 8 w 8"/>
                <a:gd name="T19" fmla="*/ 2 h 7"/>
                <a:gd name="T20" fmla="*/ 5 w 8"/>
                <a:gd name="T21" fmla="*/ 2 h 7"/>
                <a:gd name="T22" fmla="*/ 5 w 8"/>
                <a:gd name="T23" fmla="*/ 2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4"/>
                  </a:lnTo>
                  <a:lnTo>
                    <a:pt x="3" y="2"/>
                  </a:lnTo>
                  <a:lnTo>
                    <a:pt x="5" y="4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4"/>
                  </a:lnTo>
                  <a:lnTo>
                    <a:pt x="8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17" name="Freeform 1329"/>
            <p:cNvSpPr>
              <a:spLocks/>
            </p:cNvSpPr>
            <p:nvPr/>
          </p:nvSpPr>
          <p:spPr bwMode="auto">
            <a:xfrm>
              <a:off x="2334534" y="3976801"/>
              <a:ext cx="12700" cy="11113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0 h 7"/>
                <a:gd name="T4" fmla="*/ 0 w 8"/>
                <a:gd name="T5" fmla="*/ 2 h 7"/>
                <a:gd name="T6" fmla="*/ 3 w 8"/>
                <a:gd name="T7" fmla="*/ 4 h 7"/>
                <a:gd name="T8" fmla="*/ 3 w 8"/>
                <a:gd name="T9" fmla="*/ 2 h 7"/>
                <a:gd name="T10" fmla="*/ 5 w 8"/>
                <a:gd name="T11" fmla="*/ 4 h 7"/>
                <a:gd name="T12" fmla="*/ 8 w 8"/>
                <a:gd name="T13" fmla="*/ 7 h 7"/>
                <a:gd name="T14" fmla="*/ 8 w 8"/>
                <a:gd name="T15" fmla="*/ 7 h 7"/>
                <a:gd name="T16" fmla="*/ 8 w 8"/>
                <a:gd name="T17" fmla="*/ 4 h 7"/>
                <a:gd name="T18" fmla="*/ 8 w 8"/>
                <a:gd name="T19" fmla="*/ 2 h 7"/>
                <a:gd name="T20" fmla="*/ 5 w 8"/>
                <a:gd name="T21" fmla="*/ 2 h 7"/>
                <a:gd name="T22" fmla="*/ 5 w 8"/>
                <a:gd name="T23" fmla="*/ 2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4"/>
                  </a:lnTo>
                  <a:lnTo>
                    <a:pt x="3" y="2"/>
                  </a:lnTo>
                  <a:lnTo>
                    <a:pt x="5" y="4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4"/>
                  </a:lnTo>
                  <a:lnTo>
                    <a:pt x="8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18" name="Freeform 1330"/>
            <p:cNvSpPr>
              <a:spLocks/>
            </p:cNvSpPr>
            <p:nvPr/>
          </p:nvSpPr>
          <p:spPr bwMode="auto">
            <a:xfrm>
              <a:off x="2350409" y="3987913"/>
              <a:ext cx="7938" cy="11113"/>
            </a:xfrm>
            <a:custGeom>
              <a:avLst/>
              <a:gdLst>
                <a:gd name="T0" fmla="*/ 0 w 5"/>
                <a:gd name="T1" fmla="*/ 0 h 7"/>
                <a:gd name="T2" fmla="*/ 0 w 5"/>
                <a:gd name="T3" fmla="*/ 2 h 7"/>
                <a:gd name="T4" fmla="*/ 0 w 5"/>
                <a:gd name="T5" fmla="*/ 2 h 7"/>
                <a:gd name="T6" fmla="*/ 0 w 5"/>
                <a:gd name="T7" fmla="*/ 4 h 7"/>
                <a:gd name="T8" fmla="*/ 2 w 5"/>
                <a:gd name="T9" fmla="*/ 4 h 7"/>
                <a:gd name="T10" fmla="*/ 2 w 5"/>
                <a:gd name="T11" fmla="*/ 7 h 7"/>
                <a:gd name="T12" fmla="*/ 5 w 5"/>
                <a:gd name="T13" fmla="*/ 2 h 7"/>
                <a:gd name="T14" fmla="*/ 2 w 5"/>
                <a:gd name="T15" fmla="*/ 2 h 7"/>
                <a:gd name="T16" fmla="*/ 0 w 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7"/>
                  </a:lnTo>
                  <a:lnTo>
                    <a:pt x="5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19" name="Freeform 1331"/>
            <p:cNvSpPr>
              <a:spLocks/>
            </p:cNvSpPr>
            <p:nvPr/>
          </p:nvSpPr>
          <p:spPr bwMode="auto">
            <a:xfrm>
              <a:off x="2350409" y="3987913"/>
              <a:ext cx="7938" cy="11113"/>
            </a:xfrm>
            <a:custGeom>
              <a:avLst/>
              <a:gdLst>
                <a:gd name="T0" fmla="*/ 0 w 5"/>
                <a:gd name="T1" fmla="*/ 0 h 7"/>
                <a:gd name="T2" fmla="*/ 0 w 5"/>
                <a:gd name="T3" fmla="*/ 2 h 7"/>
                <a:gd name="T4" fmla="*/ 0 w 5"/>
                <a:gd name="T5" fmla="*/ 2 h 7"/>
                <a:gd name="T6" fmla="*/ 0 w 5"/>
                <a:gd name="T7" fmla="*/ 4 h 7"/>
                <a:gd name="T8" fmla="*/ 2 w 5"/>
                <a:gd name="T9" fmla="*/ 4 h 7"/>
                <a:gd name="T10" fmla="*/ 2 w 5"/>
                <a:gd name="T11" fmla="*/ 7 h 7"/>
                <a:gd name="T12" fmla="*/ 5 w 5"/>
                <a:gd name="T13" fmla="*/ 2 h 7"/>
                <a:gd name="T14" fmla="*/ 2 w 5"/>
                <a:gd name="T15" fmla="*/ 2 h 7"/>
                <a:gd name="T16" fmla="*/ 0 w 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7"/>
                  </a:lnTo>
                  <a:lnTo>
                    <a:pt x="5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20" name="Freeform 1332"/>
            <p:cNvSpPr>
              <a:spLocks/>
            </p:cNvSpPr>
            <p:nvPr/>
          </p:nvSpPr>
          <p:spPr bwMode="auto">
            <a:xfrm>
              <a:off x="2347234" y="3979976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2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21" name="Freeform 1333"/>
            <p:cNvSpPr>
              <a:spLocks/>
            </p:cNvSpPr>
            <p:nvPr/>
          </p:nvSpPr>
          <p:spPr bwMode="auto">
            <a:xfrm>
              <a:off x="2347234" y="3979976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2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22" name="Freeform 1334"/>
            <p:cNvSpPr>
              <a:spLocks/>
            </p:cNvSpPr>
            <p:nvPr/>
          </p:nvSpPr>
          <p:spPr bwMode="auto">
            <a:xfrm>
              <a:off x="2342472" y="3991088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0 w 3"/>
                <a:gd name="T11" fmla="*/ 0 h 2"/>
                <a:gd name="T12" fmla="*/ 0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23" name="Freeform 1335"/>
            <p:cNvSpPr>
              <a:spLocks/>
            </p:cNvSpPr>
            <p:nvPr/>
          </p:nvSpPr>
          <p:spPr bwMode="auto">
            <a:xfrm>
              <a:off x="2342472" y="3991088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0 w 3"/>
                <a:gd name="T11" fmla="*/ 0 h 2"/>
                <a:gd name="T12" fmla="*/ 0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24" name="Freeform 1336"/>
            <p:cNvSpPr>
              <a:spLocks/>
            </p:cNvSpPr>
            <p:nvPr/>
          </p:nvSpPr>
          <p:spPr bwMode="auto">
            <a:xfrm>
              <a:off x="2334534" y="3994263"/>
              <a:ext cx="4763" cy="793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1 h 2"/>
                <a:gd name="T10" fmla="*/ 1 w 1"/>
                <a:gd name="T11" fmla="*/ 1 h 2"/>
                <a:gd name="T12" fmla="*/ 1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25" name="Freeform 1337"/>
            <p:cNvSpPr>
              <a:spLocks/>
            </p:cNvSpPr>
            <p:nvPr/>
          </p:nvSpPr>
          <p:spPr bwMode="auto">
            <a:xfrm>
              <a:off x="2339297" y="3999026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  <a:gd name="T6" fmla="*/ 0 w 1"/>
                <a:gd name="T7" fmla="*/ 2 h 2"/>
                <a:gd name="T8" fmla="*/ 1 w 1"/>
                <a:gd name="T9" fmla="*/ 2 h 2"/>
                <a:gd name="T10" fmla="*/ 1 w 1"/>
                <a:gd name="T11" fmla="*/ 2 h 2"/>
                <a:gd name="T12" fmla="*/ 1 w 1"/>
                <a:gd name="T13" fmla="*/ 1 h 2"/>
                <a:gd name="T14" fmla="*/ 1 w 1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26" name="Freeform 1338"/>
            <p:cNvSpPr>
              <a:spLocks/>
            </p:cNvSpPr>
            <p:nvPr/>
          </p:nvSpPr>
          <p:spPr bwMode="auto">
            <a:xfrm>
              <a:off x="2347234" y="3999026"/>
              <a:ext cx="0" cy="11113"/>
            </a:xfrm>
            <a:custGeom>
              <a:avLst/>
              <a:gdLst>
                <a:gd name="T0" fmla="*/ 0 h 7"/>
                <a:gd name="T1" fmla="*/ 7 h 7"/>
                <a:gd name="T2" fmla="*/ 4 h 7"/>
                <a:gd name="T3" fmla="*/ 4 h 7"/>
                <a:gd name="T4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27" name="Freeform 1339"/>
            <p:cNvSpPr>
              <a:spLocks/>
            </p:cNvSpPr>
            <p:nvPr/>
          </p:nvSpPr>
          <p:spPr bwMode="auto">
            <a:xfrm>
              <a:off x="2347234" y="3999026"/>
              <a:ext cx="0" cy="11113"/>
            </a:xfrm>
            <a:custGeom>
              <a:avLst/>
              <a:gdLst>
                <a:gd name="T0" fmla="*/ 0 h 7"/>
                <a:gd name="T1" fmla="*/ 7 h 7"/>
                <a:gd name="T2" fmla="*/ 4 h 7"/>
                <a:gd name="T3" fmla="*/ 4 h 7"/>
                <a:gd name="T4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28" name="Freeform 1340"/>
            <p:cNvSpPr>
              <a:spLocks/>
            </p:cNvSpPr>
            <p:nvPr/>
          </p:nvSpPr>
          <p:spPr bwMode="auto">
            <a:xfrm>
              <a:off x="2347234" y="3999026"/>
              <a:ext cx="6350" cy="6350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0 h 4"/>
                <a:gd name="T4" fmla="*/ 2 w 4"/>
                <a:gd name="T5" fmla="*/ 2 h 4"/>
                <a:gd name="T6" fmla="*/ 2 w 4"/>
                <a:gd name="T7" fmla="*/ 4 h 4"/>
                <a:gd name="T8" fmla="*/ 4 w 4"/>
                <a:gd name="T9" fmla="*/ 2 h 4"/>
                <a:gd name="T10" fmla="*/ 4 w 4"/>
                <a:gd name="T11" fmla="*/ 2 h 4"/>
                <a:gd name="T12" fmla="*/ 2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29" name="Freeform 1341"/>
            <p:cNvSpPr>
              <a:spLocks/>
            </p:cNvSpPr>
            <p:nvPr/>
          </p:nvSpPr>
          <p:spPr bwMode="auto">
            <a:xfrm>
              <a:off x="2347234" y="3999026"/>
              <a:ext cx="6350" cy="6350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0 h 4"/>
                <a:gd name="T4" fmla="*/ 2 w 4"/>
                <a:gd name="T5" fmla="*/ 2 h 4"/>
                <a:gd name="T6" fmla="*/ 2 w 4"/>
                <a:gd name="T7" fmla="*/ 4 h 4"/>
                <a:gd name="T8" fmla="*/ 4 w 4"/>
                <a:gd name="T9" fmla="*/ 2 h 4"/>
                <a:gd name="T10" fmla="*/ 4 w 4"/>
                <a:gd name="T11" fmla="*/ 2 h 4"/>
                <a:gd name="T12" fmla="*/ 2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30" name="Freeform 1342"/>
            <p:cNvSpPr>
              <a:spLocks/>
            </p:cNvSpPr>
            <p:nvPr/>
          </p:nvSpPr>
          <p:spPr bwMode="auto">
            <a:xfrm>
              <a:off x="2347234" y="4005376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31" name="Freeform 1343"/>
            <p:cNvSpPr>
              <a:spLocks/>
            </p:cNvSpPr>
            <p:nvPr/>
          </p:nvSpPr>
          <p:spPr bwMode="auto">
            <a:xfrm>
              <a:off x="2347234" y="4005376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32" name="Freeform 1344"/>
            <p:cNvSpPr>
              <a:spLocks/>
            </p:cNvSpPr>
            <p:nvPr/>
          </p:nvSpPr>
          <p:spPr bwMode="auto">
            <a:xfrm>
              <a:off x="2350409" y="4010138"/>
              <a:ext cx="11113" cy="11113"/>
            </a:xfrm>
            <a:custGeom>
              <a:avLst/>
              <a:gdLst>
                <a:gd name="T0" fmla="*/ 1 w 3"/>
                <a:gd name="T1" fmla="*/ 0 h 3"/>
                <a:gd name="T2" fmla="*/ 2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1 w 3"/>
                <a:gd name="T9" fmla="*/ 1 h 3"/>
                <a:gd name="T10" fmla="*/ 0 w 3"/>
                <a:gd name="T11" fmla="*/ 1 h 3"/>
                <a:gd name="T12" fmla="*/ 3 w 3"/>
                <a:gd name="T13" fmla="*/ 3 h 3"/>
                <a:gd name="T14" fmla="*/ 3 w 3"/>
                <a:gd name="T15" fmla="*/ 3 h 3"/>
                <a:gd name="T16" fmla="*/ 3 w 3"/>
                <a:gd name="T17" fmla="*/ 2 h 3"/>
                <a:gd name="T18" fmla="*/ 3 w 3"/>
                <a:gd name="T19" fmla="*/ 2 h 3"/>
                <a:gd name="T20" fmla="*/ 2 w 3"/>
                <a:gd name="T21" fmla="*/ 1 h 3"/>
                <a:gd name="T22" fmla="*/ 1 w 3"/>
                <a:gd name="T2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33" name="Freeform 1345"/>
            <p:cNvSpPr>
              <a:spLocks/>
            </p:cNvSpPr>
            <p:nvPr/>
          </p:nvSpPr>
          <p:spPr bwMode="auto">
            <a:xfrm>
              <a:off x="2353584" y="4002201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34" name="Freeform 1346"/>
            <p:cNvSpPr>
              <a:spLocks/>
            </p:cNvSpPr>
            <p:nvPr/>
          </p:nvSpPr>
          <p:spPr bwMode="auto">
            <a:xfrm>
              <a:off x="2353584" y="4002201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35" name="Freeform 1347"/>
            <p:cNvSpPr>
              <a:spLocks/>
            </p:cNvSpPr>
            <p:nvPr/>
          </p:nvSpPr>
          <p:spPr bwMode="auto">
            <a:xfrm>
              <a:off x="2504397" y="4100626"/>
              <a:ext cx="14288" cy="11113"/>
            </a:xfrm>
            <a:custGeom>
              <a:avLst/>
              <a:gdLst>
                <a:gd name="T0" fmla="*/ 3 w 4"/>
                <a:gd name="T1" fmla="*/ 0 h 3"/>
                <a:gd name="T2" fmla="*/ 3 w 4"/>
                <a:gd name="T3" fmla="*/ 0 h 3"/>
                <a:gd name="T4" fmla="*/ 3 w 4"/>
                <a:gd name="T5" fmla="*/ 1 h 3"/>
                <a:gd name="T6" fmla="*/ 1 w 4"/>
                <a:gd name="T7" fmla="*/ 2 h 3"/>
                <a:gd name="T8" fmla="*/ 0 w 4"/>
                <a:gd name="T9" fmla="*/ 2 h 3"/>
                <a:gd name="T10" fmla="*/ 1 w 4"/>
                <a:gd name="T11" fmla="*/ 3 h 3"/>
                <a:gd name="T12" fmla="*/ 3 w 4"/>
                <a:gd name="T13" fmla="*/ 2 h 3"/>
                <a:gd name="T14" fmla="*/ 4 w 4"/>
                <a:gd name="T15" fmla="*/ 2 h 3"/>
                <a:gd name="T16" fmla="*/ 4 w 4"/>
                <a:gd name="T17" fmla="*/ 1 h 3"/>
                <a:gd name="T18" fmla="*/ 4 w 4"/>
                <a:gd name="T19" fmla="*/ 0 h 3"/>
                <a:gd name="T20" fmla="*/ 3 w 4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36" name="Freeform 1348"/>
            <p:cNvSpPr>
              <a:spLocks/>
            </p:cNvSpPr>
            <p:nvPr/>
          </p:nvSpPr>
          <p:spPr bwMode="auto">
            <a:xfrm>
              <a:off x="2504397" y="4089513"/>
              <a:ext cx="19050" cy="14288"/>
            </a:xfrm>
            <a:custGeom>
              <a:avLst/>
              <a:gdLst>
                <a:gd name="T0" fmla="*/ 2 w 12"/>
                <a:gd name="T1" fmla="*/ 0 h 9"/>
                <a:gd name="T2" fmla="*/ 0 w 12"/>
                <a:gd name="T3" fmla="*/ 0 h 9"/>
                <a:gd name="T4" fmla="*/ 0 w 12"/>
                <a:gd name="T5" fmla="*/ 0 h 9"/>
                <a:gd name="T6" fmla="*/ 2 w 12"/>
                <a:gd name="T7" fmla="*/ 2 h 9"/>
                <a:gd name="T8" fmla="*/ 7 w 12"/>
                <a:gd name="T9" fmla="*/ 2 h 9"/>
                <a:gd name="T10" fmla="*/ 7 w 12"/>
                <a:gd name="T11" fmla="*/ 4 h 9"/>
                <a:gd name="T12" fmla="*/ 9 w 12"/>
                <a:gd name="T13" fmla="*/ 4 h 9"/>
                <a:gd name="T14" fmla="*/ 9 w 12"/>
                <a:gd name="T15" fmla="*/ 9 h 9"/>
                <a:gd name="T16" fmla="*/ 12 w 12"/>
                <a:gd name="T17" fmla="*/ 9 h 9"/>
                <a:gd name="T18" fmla="*/ 12 w 12"/>
                <a:gd name="T19" fmla="*/ 7 h 9"/>
                <a:gd name="T20" fmla="*/ 9 w 12"/>
                <a:gd name="T21" fmla="*/ 4 h 9"/>
                <a:gd name="T22" fmla="*/ 7 w 12"/>
                <a:gd name="T23" fmla="*/ 2 h 9"/>
                <a:gd name="T24" fmla="*/ 5 w 12"/>
                <a:gd name="T25" fmla="*/ 0 h 9"/>
                <a:gd name="T26" fmla="*/ 2 w 12"/>
                <a:gd name="T27" fmla="*/ 0 h 9"/>
                <a:gd name="T28" fmla="*/ 2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9" y="4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37" name="Freeform 1349"/>
            <p:cNvSpPr>
              <a:spLocks/>
            </p:cNvSpPr>
            <p:nvPr/>
          </p:nvSpPr>
          <p:spPr bwMode="auto">
            <a:xfrm>
              <a:off x="2504397" y="4089513"/>
              <a:ext cx="19050" cy="14288"/>
            </a:xfrm>
            <a:custGeom>
              <a:avLst/>
              <a:gdLst>
                <a:gd name="T0" fmla="*/ 2 w 12"/>
                <a:gd name="T1" fmla="*/ 0 h 9"/>
                <a:gd name="T2" fmla="*/ 0 w 12"/>
                <a:gd name="T3" fmla="*/ 0 h 9"/>
                <a:gd name="T4" fmla="*/ 0 w 12"/>
                <a:gd name="T5" fmla="*/ 0 h 9"/>
                <a:gd name="T6" fmla="*/ 2 w 12"/>
                <a:gd name="T7" fmla="*/ 2 h 9"/>
                <a:gd name="T8" fmla="*/ 7 w 12"/>
                <a:gd name="T9" fmla="*/ 2 h 9"/>
                <a:gd name="T10" fmla="*/ 7 w 12"/>
                <a:gd name="T11" fmla="*/ 4 h 9"/>
                <a:gd name="T12" fmla="*/ 9 w 12"/>
                <a:gd name="T13" fmla="*/ 4 h 9"/>
                <a:gd name="T14" fmla="*/ 9 w 12"/>
                <a:gd name="T15" fmla="*/ 9 h 9"/>
                <a:gd name="T16" fmla="*/ 12 w 12"/>
                <a:gd name="T17" fmla="*/ 9 h 9"/>
                <a:gd name="T18" fmla="*/ 12 w 12"/>
                <a:gd name="T19" fmla="*/ 7 h 9"/>
                <a:gd name="T20" fmla="*/ 9 w 12"/>
                <a:gd name="T21" fmla="*/ 4 h 9"/>
                <a:gd name="T22" fmla="*/ 7 w 12"/>
                <a:gd name="T23" fmla="*/ 2 h 9"/>
                <a:gd name="T24" fmla="*/ 5 w 12"/>
                <a:gd name="T25" fmla="*/ 0 h 9"/>
                <a:gd name="T26" fmla="*/ 2 w 12"/>
                <a:gd name="T27" fmla="*/ 0 h 9"/>
                <a:gd name="T28" fmla="*/ 2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9" y="4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38" name="Freeform 1350"/>
            <p:cNvSpPr>
              <a:spLocks/>
            </p:cNvSpPr>
            <p:nvPr/>
          </p:nvSpPr>
          <p:spPr bwMode="auto">
            <a:xfrm>
              <a:off x="2534559" y="4106976"/>
              <a:ext cx="3175" cy="11113"/>
            </a:xfrm>
            <a:custGeom>
              <a:avLst/>
              <a:gdLst>
                <a:gd name="T0" fmla="*/ 0 w 2"/>
                <a:gd name="T1" fmla="*/ 0 h 7"/>
                <a:gd name="T2" fmla="*/ 0 w 2"/>
                <a:gd name="T3" fmla="*/ 3 h 7"/>
                <a:gd name="T4" fmla="*/ 0 w 2"/>
                <a:gd name="T5" fmla="*/ 5 h 7"/>
                <a:gd name="T6" fmla="*/ 2 w 2"/>
                <a:gd name="T7" fmla="*/ 7 h 7"/>
                <a:gd name="T8" fmla="*/ 2 w 2"/>
                <a:gd name="T9" fmla="*/ 5 h 7"/>
                <a:gd name="T10" fmla="*/ 2 w 2"/>
                <a:gd name="T11" fmla="*/ 5 h 7"/>
                <a:gd name="T12" fmla="*/ 0 w 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39" name="Freeform 1351"/>
            <p:cNvSpPr>
              <a:spLocks/>
            </p:cNvSpPr>
            <p:nvPr/>
          </p:nvSpPr>
          <p:spPr bwMode="auto">
            <a:xfrm>
              <a:off x="2534559" y="4106976"/>
              <a:ext cx="3175" cy="11113"/>
            </a:xfrm>
            <a:custGeom>
              <a:avLst/>
              <a:gdLst>
                <a:gd name="T0" fmla="*/ 0 w 2"/>
                <a:gd name="T1" fmla="*/ 0 h 7"/>
                <a:gd name="T2" fmla="*/ 0 w 2"/>
                <a:gd name="T3" fmla="*/ 3 h 7"/>
                <a:gd name="T4" fmla="*/ 0 w 2"/>
                <a:gd name="T5" fmla="*/ 5 h 7"/>
                <a:gd name="T6" fmla="*/ 2 w 2"/>
                <a:gd name="T7" fmla="*/ 7 h 7"/>
                <a:gd name="T8" fmla="*/ 2 w 2"/>
                <a:gd name="T9" fmla="*/ 5 h 7"/>
                <a:gd name="T10" fmla="*/ 2 w 2"/>
                <a:gd name="T11" fmla="*/ 5 h 7"/>
                <a:gd name="T12" fmla="*/ 0 w 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40" name="Freeform 1352"/>
            <p:cNvSpPr>
              <a:spLocks/>
            </p:cNvSpPr>
            <p:nvPr/>
          </p:nvSpPr>
          <p:spPr bwMode="auto">
            <a:xfrm>
              <a:off x="2542497" y="4114913"/>
              <a:ext cx="6350" cy="7938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2 h 5"/>
                <a:gd name="T4" fmla="*/ 4 w 4"/>
                <a:gd name="T5" fmla="*/ 5 h 5"/>
                <a:gd name="T6" fmla="*/ 4 w 4"/>
                <a:gd name="T7" fmla="*/ 2 h 5"/>
                <a:gd name="T8" fmla="*/ 2 w 4"/>
                <a:gd name="T9" fmla="*/ 0 h 5"/>
                <a:gd name="T10" fmla="*/ 2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2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41" name="Freeform 1353"/>
            <p:cNvSpPr>
              <a:spLocks/>
            </p:cNvSpPr>
            <p:nvPr/>
          </p:nvSpPr>
          <p:spPr bwMode="auto">
            <a:xfrm>
              <a:off x="2542497" y="4114913"/>
              <a:ext cx="6350" cy="7938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2 h 5"/>
                <a:gd name="T4" fmla="*/ 4 w 4"/>
                <a:gd name="T5" fmla="*/ 5 h 5"/>
                <a:gd name="T6" fmla="*/ 4 w 4"/>
                <a:gd name="T7" fmla="*/ 2 h 5"/>
                <a:gd name="T8" fmla="*/ 2 w 4"/>
                <a:gd name="T9" fmla="*/ 0 h 5"/>
                <a:gd name="T10" fmla="*/ 2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2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42" name="Freeform 1354"/>
            <p:cNvSpPr>
              <a:spLocks/>
            </p:cNvSpPr>
            <p:nvPr/>
          </p:nvSpPr>
          <p:spPr bwMode="auto">
            <a:xfrm>
              <a:off x="2556784" y="4122851"/>
              <a:ext cx="7938" cy="7938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0 w 5"/>
                <a:gd name="T5" fmla="*/ 2 h 5"/>
                <a:gd name="T6" fmla="*/ 5 w 5"/>
                <a:gd name="T7" fmla="*/ 5 h 5"/>
                <a:gd name="T8" fmla="*/ 5 w 5"/>
                <a:gd name="T9" fmla="*/ 5 h 5"/>
                <a:gd name="T10" fmla="*/ 2 w 5"/>
                <a:gd name="T11" fmla="*/ 2 h 5"/>
                <a:gd name="T12" fmla="*/ 0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43" name="Freeform 1355"/>
            <p:cNvSpPr>
              <a:spLocks/>
            </p:cNvSpPr>
            <p:nvPr/>
          </p:nvSpPr>
          <p:spPr bwMode="auto">
            <a:xfrm>
              <a:off x="2556784" y="4122851"/>
              <a:ext cx="7938" cy="7938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0 w 5"/>
                <a:gd name="T5" fmla="*/ 2 h 5"/>
                <a:gd name="T6" fmla="*/ 5 w 5"/>
                <a:gd name="T7" fmla="*/ 5 h 5"/>
                <a:gd name="T8" fmla="*/ 5 w 5"/>
                <a:gd name="T9" fmla="*/ 5 h 5"/>
                <a:gd name="T10" fmla="*/ 2 w 5"/>
                <a:gd name="T11" fmla="*/ 2 h 5"/>
                <a:gd name="T12" fmla="*/ 0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44" name="Freeform 1356"/>
            <p:cNvSpPr>
              <a:spLocks/>
            </p:cNvSpPr>
            <p:nvPr/>
          </p:nvSpPr>
          <p:spPr bwMode="auto">
            <a:xfrm>
              <a:off x="2567897" y="4130788"/>
              <a:ext cx="7938" cy="6350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2 h 4"/>
                <a:gd name="T6" fmla="*/ 3 w 5"/>
                <a:gd name="T7" fmla="*/ 4 h 4"/>
                <a:gd name="T8" fmla="*/ 5 w 5"/>
                <a:gd name="T9" fmla="*/ 4 h 4"/>
                <a:gd name="T10" fmla="*/ 5 w 5"/>
                <a:gd name="T11" fmla="*/ 4 h 4"/>
                <a:gd name="T12" fmla="*/ 3 w 5"/>
                <a:gd name="T13" fmla="*/ 0 h 4"/>
                <a:gd name="T14" fmla="*/ 0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45" name="Freeform 1357"/>
            <p:cNvSpPr>
              <a:spLocks/>
            </p:cNvSpPr>
            <p:nvPr/>
          </p:nvSpPr>
          <p:spPr bwMode="auto">
            <a:xfrm>
              <a:off x="2567897" y="4130788"/>
              <a:ext cx="7938" cy="6350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2 h 4"/>
                <a:gd name="T6" fmla="*/ 3 w 5"/>
                <a:gd name="T7" fmla="*/ 4 h 4"/>
                <a:gd name="T8" fmla="*/ 5 w 5"/>
                <a:gd name="T9" fmla="*/ 4 h 4"/>
                <a:gd name="T10" fmla="*/ 5 w 5"/>
                <a:gd name="T11" fmla="*/ 4 h 4"/>
                <a:gd name="T12" fmla="*/ 3 w 5"/>
                <a:gd name="T13" fmla="*/ 0 h 4"/>
                <a:gd name="T14" fmla="*/ 0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46" name="Freeform 1358"/>
            <p:cNvSpPr>
              <a:spLocks/>
            </p:cNvSpPr>
            <p:nvPr/>
          </p:nvSpPr>
          <p:spPr bwMode="auto">
            <a:xfrm>
              <a:off x="2564722" y="41339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47" name="Freeform 1359"/>
            <p:cNvSpPr>
              <a:spLocks/>
            </p:cNvSpPr>
            <p:nvPr/>
          </p:nvSpPr>
          <p:spPr bwMode="auto">
            <a:xfrm>
              <a:off x="1929722" y="38894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48" name="Freeform 1360"/>
            <p:cNvSpPr>
              <a:spLocks/>
            </p:cNvSpPr>
            <p:nvPr/>
          </p:nvSpPr>
          <p:spPr bwMode="auto">
            <a:xfrm>
              <a:off x="1929722" y="38894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49" name="Freeform 1361"/>
            <p:cNvSpPr>
              <a:spLocks/>
            </p:cNvSpPr>
            <p:nvPr/>
          </p:nvSpPr>
          <p:spPr bwMode="auto">
            <a:xfrm>
              <a:off x="1894797" y="388948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3 w 3"/>
                <a:gd name="T5" fmla="*/ 2 h 2"/>
                <a:gd name="T6" fmla="*/ 3 w 3"/>
                <a:gd name="T7" fmla="*/ 0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50" name="Freeform 1362"/>
            <p:cNvSpPr>
              <a:spLocks/>
            </p:cNvSpPr>
            <p:nvPr/>
          </p:nvSpPr>
          <p:spPr bwMode="auto">
            <a:xfrm>
              <a:off x="1894797" y="388948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3 w 3"/>
                <a:gd name="T5" fmla="*/ 2 h 2"/>
                <a:gd name="T6" fmla="*/ 3 w 3"/>
                <a:gd name="T7" fmla="*/ 0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51" name="Freeform 1363"/>
            <p:cNvSpPr>
              <a:spLocks/>
            </p:cNvSpPr>
            <p:nvPr/>
          </p:nvSpPr>
          <p:spPr bwMode="auto">
            <a:xfrm>
              <a:off x="2823484" y="3941876"/>
              <a:ext cx="7938" cy="7938"/>
            </a:xfrm>
            <a:custGeom>
              <a:avLst/>
              <a:gdLst>
                <a:gd name="T0" fmla="*/ 3 w 5"/>
                <a:gd name="T1" fmla="*/ 0 h 5"/>
                <a:gd name="T2" fmla="*/ 3 w 5"/>
                <a:gd name="T3" fmla="*/ 0 h 5"/>
                <a:gd name="T4" fmla="*/ 0 w 5"/>
                <a:gd name="T5" fmla="*/ 3 h 5"/>
                <a:gd name="T6" fmla="*/ 3 w 5"/>
                <a:gd name="T7" fmla="*/ 5 h 5"/>
                <a:gd name="T8" fmla="*/ 3 w 5"/>
                <a:gd name="T9" fmla="*/ 5 h 5"/>
                <a:gd name="T10" fmla="*/ 5 w 5"/>
                <a:gd name="T11" fmla="*/ 3 h 5"/>
                <a:gd name="T12" fmla="*/ 5 w 5"/>
                <a:gd name="T13" fmla="*/ 3 h 5"/>
                <a:gd name="T14" fmla="*/ 5 w 5"/>
                <a:gd name="T15" fmla="*/ 3 h 5"/>
                <a:gd name="T16" fmla="*/ 3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52" name="Freeform 1364"/>
            <p:cNvSpPr>
              <a:spLocks/>
            </p:cNvSpPr>
            <p:nvPr/>
          </p:nvSpPr>
          <p:spPr bwMode="auto">
            <a:xfrm>
              <a:off x="2823484" y="3941876"/>
              <a:ext cx="7938" cy="7938"/>
            </a:xfrm>
            <a:custGeom>
              <a:avLst/>
              <a:gdLst>
                <a:gd name="T0" fmla="*/ 3 w 5"/>
                <a:gd name="T1" fmla="*/ 0 h 5"/>
                <a:gd name="T2" fmla="*/ 3 w 5"/>
                <a:gd name="T3" fmla="*/ 0 h 5"/>
                <a:gd name="T4" fmla="*/ 0 w 5"/>
                <a:gd name="T5" fmla="*/ 3 h 5"/>
                <a:gd name="T6" fmla="*/ 3 w 5"/>
                <a:gd name="T7" fmla="*/ 5 h 5"/>
                <a:gd name="T8" fmla="*/ 3 w 5"/>
                <a:gd name="T9" fmla="*/ 5 h 5"/>
                <a:gd name="T10" fmla="*/ 5 w 5"/>
                <a:gd name="T11" fmla="*/ 3 h 5"/>
                <a:gd name="T12" fmla="*/ 5 w 5"/>
                <a:gd name="T13" fmla="*/ 3 h 5"/>
                <a:gd name="T14" fmla="*/ 5 w 5"/>
                <a:gd name="T15" fmla="*/ 3 h 5"/>
                <a:gd name="T16" fmla="*/ 3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53" name="Freeform 1365"/>
            <p:cNvSpPr>
              <a:spLocks/>
            </p:cNvSpPr>
            <p:nvPr/>
          </p:nvSpPr>
          <p:spPr bwMode="auto">
            <a:xfrm>
              <a:off x="2823484" y="39387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54" name="Freeform 1366"/>
            <p:cNvSpPr>
              <a:spLocks/>
            </p:cNvSpPr>
            <p:nvPr/>
          </p:nvSpPr>
          <p:spPr bwMode="auto">
            <a:xfrm>
              <a:off x="2823484" y="39387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55" name="Rectangle 1367"/>
            <p:cNvSpPr>
              <a:spLocks noChangeArrowheads="1"/>
            </p:cNvSpPr>
            <p:nvPr/>
          </p:nvSpPr>
          <p:spPr bwMode="auto">
            <a:xfrm>
              <a:off x="2820309" y="3933938"/>
              <a:ext cx="1588" cy="1588"/>
            </a:xfrm>
            <a:prstGeom prst="rect">
              <a:avLst/>
            </a:pr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56" name="Rectangle 1368"/>
            <p:cNvSpPr>
              <a:spLocks noChangeArrowheads="1"/>
            </p:cNvSpPr>
            <p:nvPr/>
          </p:nvSpPr>
          <p:spPr bwMode="auto">
            <a:xfrm>
              <a:off x="2820309" y="39339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57" name="Rectangle 1369"/>
            <p:cNvSpPr>
              <a:spLocks noChangeArrowheads="1"/>
            </p:cNvSpPr>
            <p:nvPr/>
          </p:nvSpPr>
          <p:spPr bwMode="auto">
            <a:xfrm>
              <a:off x="2812372" y="3933938"/>
              <a:ext cx="1588" cy="1588"/>
            </a:xfrm>
            <a:prstGeom prst="rect">
              <a:avLst/>
            </a:pr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58" name="Rectangle 1370"/>
            <p:cNvSpPr>
              <a:spLocks noChangeArrowheads="1"/>
            </p:cNvSpPr>
            <p:nvPr/>
          </p:nvSpPr>
          <p:spPr bwMode="auto">
            <a:xfrm>
              <a:off x="2812372" y="39339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59" name="Freeform 1371"/>
            <p:cNvSpPr>
              <a:spLocks/>
            </p:cNvSpPr>
            <p:nvPr/>
          </p:nvSpPr>
          <p:spPr bwMode="auto">
            <a:xfrm>
              <a:off x="2801259" y="39275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60" name="Freeform 1372"/>
            <p:cNvSpPr>
              <a:spLocks/>
            </p:cNvSpPr>
            <p:nvPr/>
          </p:nvSpPr>
          <p:spPr bwMode="auto">
            <a:xfrm>
              <a:off x="2801259" y="39275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61" name="Freeform 1373"/>
            <p:cNvSpPr>
              <a:spLocks/>
            </p:cNvSpPr>
            <p:nvPr/>
          </p:nvSpPr>
          <p:spPr bwMode="auto">
            <a:xfrm>
              <a:off x="2748872" y="3908538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62" name="Freeform 1374"/>
            <p:cNvSpPr>
              <a:spLocks/>
            </p:cNvSpPr>
            <p:nvPr/>
          </p:nvSpPr>
          <p:spPr bwMode="auto">
            <a:xfrm>
              <a:off x="2748872" y="3908538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63" name="Freeform 1375"/>
            <p:cNvSpPr>
              <a:spLocks/>
            </p:cNvSpPr>
            <p:nvPr/>
          </p:nvSpPr>
          <p:spPr bwMode="auto">
            <a:xfrm>
              <a:off x="2786972" y="347673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64" name="Freeform 1376"/>
            <p:cNvSpPr>
              <a:spLocks/>
            </p:cNvSpPr>
            <p:nvPr/>
          </p:nvSpPr>
          <p:spPr bwMode="auto">
            <a:xfrm>
              <a:off x="2786972" y="347673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65" name="Freeform 1377"/>
            <p:cNvSpPr>
              <a:spLocks/>
            </p:cNvSpPr>
            <p:nvPr/>
          </p:nvSpPr>
          <p:spPr bwMode="auto">
            <a:xfrm>
              <a:off x="2756809" y="3652951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2 h 2"/>
                <a:gd name="T4" fmla="*/ 0 w 4"/>
                <a:gd name="T5" fmla="*/ 2 h 2"/>
                <a:gd name="T6" fmla="*/ 2 w 4"/>
                <a:gd name="T7" fmla="*/ 2 h 2"/>
                <a:gd name="T8" fmla="*/ 4 w 4"/>
                <a:gd name="T9" fmla="*/ 0 h 2"/>
                <a:gd name="T10" fmla="*/ 4 w 4"/>
                <a:gd name="T11" fmla="*/ 0 h 2"/>
                <a:gd name="T12" fmla="*/ 2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66" name="Freeform 1378"/>
            <p:cNvSpPr>
              <a:spLocks/>
            </p:cNvSpPr>
            <p:nvPr/>
          </p:nvSpPr>
          <p:spPr bwMode="auto">
            <a:xfrm>
              <a:off x="2756809" y="3652951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2 h 2"/>
                <a:gd name="T4" fmla="*/ 0 w 4"/>
                <a:gd name="T5" fmla="*/ 2 h 2"/>
                <a:gd name="T6" fmla="*/ 2 w 4"/>
                <a:gd name="T7" fmla="*/ 2 h 2"/>
                <a:gd name="T8" fmla="*/ 4 w 4"/>
                <a:gd name="T9" fmla="*/ 0 h 2"/>
                <a:gd name="T10" fmla="*/ 4 w 4"/>
                <a:gd name="T11" fmla="*/ 0 h 2"/>
                <a:gd name="T12" fmla="*/ 2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67" name="Freeform 1380"/>
            <p:cNvSpPr>
              <a:spLocks/>
            </p:cNvSpPr>
            <p:nvPr/>
          </p:nvSpPr>
          <p:spPr bwMode="auto">
            <a:xfrm>
              <a:off x="2748872" y="3656125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0 h 5"/>
                <a:gd name="T4" fmla="*/ 0 w 2"/>
                <a:gd name="T5" fmla="*/ 0 h 5"/>
                <a:gd name="T6" fmla="*/ 0 w 2"/>
                <a:gd name="T7" fmla="*/ 3 h 5"/>
                <a:gd name="T8" fmla="*/ 0 w 2"/>
                <a:gd name="T9" fmla="*/ 5 h 5"/>
                <a:gd name="T10" fmla="*/ 2 w 2"/>
                <a:gd name="T11" fmla="*/ 0 h 5"/>
                <a:gd name="T12" fmla="*/ 2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68" name="Freeform 1381"/>
            <p:cNvSpPr>
              <a:spLocks/>
            </p:cNvSpPr>
            <p:nvPr/>
          </p:nvSpPr>
          <p:spPr bwMode="auto">
            <a:xfrm>
              <a:off x="2748872" y="3656125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0 h 5"/>
                <a:gd name="T4" fmla="*/ 0 w 2"/>
                <a:gd name="T5" fmla="*/ 0 h 5"/>
                <a:gd name="T6" fmla="*/ 0 w 2"/>
                <a:gd name="T7" fmla="*/ 3 h 5"/>
                <a:gd name="T8" fmla="*/ 0 w 2"/>
                <a:gd name="T9" fmla="*/ 5 h 5"/>
                <a:gd name="T10" fmla="*/ 2 w 2"/>
                <a:gd name="T11" fmla="*/ 0 h 5"/>
                <a:gd name="T12" fmla="*/ 2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69" name="Freeform 1382"/>
            <p:cNvSpPr>
              <a:spLocks/>
            </p:cNvSpPr>
            <p:nvPr/>
          </p:nvSpPr>
          <p:spPr bwMode="auto">
            <a:xfrm>
              <a:off x="2707597" y="3667238"/>
              <a:ext cx="7938" cy="4763"/>
            </a:xfrm>
            <a:custGeom>
              <a:avLst/>
              <a:gdLst>
                <a:gd name="T0" fmla="*/ 5 w 5"/>
                <a:gd name="T1" fmla="*/ 0 h 3"/>
                <a:gd name="T2" fmla="*/ 5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2 w 5"/>
                <a:gd name="T9" fmla="*/ 3 h 3"/>
                <a:gd name="T10" fmla="*/ 5 w 5"/>
                <a:gd name="T11" fmla="*/ 3 h 3"/>
                <a:gd name="T12" fmla="*/ 5 w 5"/>
                <a:gd name="T13" fmla="*/ 0 h 3"/>
                <a:gd name="T14" fmla="*/ 5 w 5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70" name="Freeform 1383"/>
            <p:cNvSpPr>
              <a:spLocks/>
            </p:cNvSpPr>
            <p:nvPr/>
          </p:nvSpPr>
          <p:spPr bwMode="auto">
            <a:xfrm>
              <a:off x="2707597" y="3667238"/>
              <a:ext cx="7938" cy="4763"/>
            </a:xfrm>
            <a:custGeom>
              <a:avLst/>
              <a:gdLst>
                <a:gd name="T0" fmla="*/ 5 w 5"/>
                <a:gd name="T1" fmla="*/ 0 h 3"/>
                <a:gd name="T2" fmla="*/ 5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2 w 5"/>
                <a:gd name="T9" fmla="*/ 3 h 3"/>
                <a:gd name="T10" fmla="*/ 5 w 5"/>
                <a:gd name="T11" fmla="*/ 3 h 3"/>
                <a:gd name="T12" fmla="*/ 5 w 5"/>
                <a:gd name="T13" fmla="*/ 0 h 3"/>
                <a:gd name="T14" fmla="*/ 5 w 5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71" name="Rectangle 1384"/>
            <p:cNvSpPr>
              <a:spLocks noChangeArrowheads="1"/>
            </p:cNvSpPr>
            <p:nvPr/>
          </p:nvSpPr>
          <p:spPr bwMode="auto">
            <a:xfrm>
              <a:off x="2715534" y="3672000"/>
              <a:ext cx="3175" cy="1588"/>
            </a:xfrm>
            <a:prstGeom prst="rect">
              <a:avLst/>
            </a:pr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72" name="Rectangle 1385"/>
            <p:cNvSpPr>
              <a:spLocks noChangeArrowheads="1"/>
            </p:cNvSpPr>
            <p:nvPr/>
          </p:nvSpPr>
          <p:spPr bwMode="auto">
            <a:xfrm>
              <a:off x="2715534" y="3672000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73" name="Freeform 1386"/>
            <p:cNvSpPr>
              <a:spLocks/>
            </p:cNvSpPr>
            <p:nvPr/>
          </p:nvSpPr>
          <p:spPr bwMode="auto">
            <a:xfrm>
              <a:off x="2696484" y="3672000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2 h 5"/>
                <a:gd name="T4" fmla="*/ 0 w 2"/>
                <a:gd name="T5" fmla="*/ 2 h 5"/>
                <a:gd name="T6" fmla="*/ 2 w 2"/>
                <a:gd name="T7" fmla="*/ 5 h 5"/>
                <a:gd name="T8" fmla="*/ 2 w 2"/>
                <a:gd name="T9" fmla="*/ 2 h 5"/>
                <a:gd name="T10" fmla="*/ 2 w 2"/>
                <a:gd name="T11" fmla="*/ 2 h 5"/>
                <a:gd name="T12" fmla="*/ 2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74" name="Freeform 1387"/>
            <p:cNvSpPr>
              <a:spLocks/>
            </p:cNvSpPr>
            <p:nvPr/>
          </p:nvSpPr>
          <p:spPr bwMode="auto">
            <a:xfrm>
              <a:off x="2696484" y="3672000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2 h 5"/>
                <a:gd name="T4" fmla="*/ 0 w 2"/>
                <a:gd name="T5" fmla="*/ 2 h 5"/>
                <a:gd name="T6" fmla="*/ 2 w 2"/>
                <a:gd name="T7" fmla="*/ 5 h 5"/>
                <a:gd name="T8" fmla="*/ 2 w 2"/>
                <a:gd name="T9" fmla="*/ 2 h 5"/>
                <a:gd name="T10" fmla="*/ 2 w 2"/>
                <a:gd name="T11" fmla="*/ 2 h 5"/>
                <a:gd name="T12" fmla="*/ 2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75" name="Freeform 1388"/>
            <p:cNvSpPr>
              <a:spLocks/>
            </p:cNvSpPr>
            <p:nvPr/>
          </p:nvSpPr>
          <p:spPr bwMode="auto">
            <a:xfrm>
              <a:off x="2756809" y="3570400"/>
              <a:ext cx="11113" cy="11113"/>
            </a:xfrm>
            <a:custGeom>
              <a:avLst/>
              <a:gdLst>
                <a:gd name="T0" fmla="*/ 4 w 7"/>
                <a:gd name="T1" fmla="*/ 0 h 7"/>
                <a:gd name="T2" fmla="*/ 2 w 7"/>
                <a:gd name="T3" fmla="*/ 2 h 7"/>
                <a:gd name="T4" fmla="*/ 0 w 7"/>
                <a:gd name="T5" fmla="*/ 2 h 7"/>
                <a:gd name="T6" fmla="*/ 0 w 7"/>
                <a:gd name="T7" fmla="*/ 2 h 7"/>
                <a:gd name="T8" fmla="*/ 2 w 7"/>
                <a:gd name="T9" fmla="*/ 5 h 7"/>
                <a:gd name="T10" fmla="*/ 2 w 7"/>
                <a:gd name="T11" fmla="*/ 7 h 7"/>
                <a:gd name="T12" fmla="*/ 4 w 7"/>
                <a:gd name="T13" fmla="*/ 5 h 7"/>
                <a:gd name="T14" fmla="*/ 7 w 7"/>
                <a:gd name="T15" fmla="*/ 5 h 7"/>
                <a:gd name="T16" fmla="*/ 7 w 7"/>
                <a:gd name="T17" fmla="*/ 2 h 7"/>
                <a:gd name="T18" fmla="*/ 4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7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76" name="Freeform 1389"/>
            <p:cNvSpPr>
              <a:spLocks/>
            </p:cNvSpPr>
            <p:nvPr/>
          </p:nvSpPr>
          <p:spPr bwMode="auto">
            <a:xfrm>
              <a:off x="2756809" y="3570400"/>
              <a:ext cx="11113" cy="11113"/>
            </a:xfrm>
            <a:custGeom>
              <a:avLst/>
              <a:gdLst>
                <a:gd name="T0" fmla="*/ 4 w 7"/>
                <a:gd name="T1" fmla="*/ 0 h 7"/>
                <a:gd name="T2" fmla="*/ 2 w 7"/>
                <a:gd name="T3" fmla="*/ 2 h 7"/>
                <a:gd name="T4" fmla="*/ 0 w 7"/>
                <a:gd name="T5" fmla="*/ 2 h 7"/>
                <a:gd name="T6" fmla="*/ 0 w 7"/>
                <a:gd name="T7" fmla="*/ 2 h 7"/>
                <a:gd name="T8" fmla="*/ 2 w 7"/>
                <a:gd name="T9" fmla="*/ 5 h 7"/>
                <a:gd name="T10" fmla="*/ 2 w 7"/>
                <a:gd name="T11" fmla="*/ 7 h 7"/>
                <a:gd name="T12" fmla="*/ 4 w 7"/>
                <a:gd name="T13" fmla="*/ 5 h 7"/>
                <a:gd name="T14" fmla="*/ 7 w 7"/>
                <a:gd name="T15" fmla="*/ 5 h 7"/>
                <a:gd name="T16" fmla="*/ 7 w 7"/>
                <a:gd name="T17" fmla="*/ 2 h 7"/>
                <a:gd name="T18" fmla="*/ 4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7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77" name="Freeform 1390"/>
            <p:cNvSpPr>
              <a:spLocks/>
            </p:cNvSpPr>
            <p:nvPr/>
          </p:nvSpPr>
          <p:spPr bwMode="auto">
            <a:xfrm>
              <a:off x="2726647" y="3524363"/>
              <a:ext cx="22225" cy="7938"/>
            </a:xfrm>
            <a:custGeom>
              <a:avLst/>
              <a:gdLst>
                <a:gd name="T0" fmla="*/ 0 w 14"/>
                <a:gd name="T1" fmla="*/ 0 h 5"/>
                <a:gd name="T2" fmla="*/ 0 w 14"/>
                <a:gd name="T3" fmla="*/ 3 h 5"/>
                <a:gd name="T4" fmla="*/ 2 w 14"/>
                <a:gd name="T5" fmla="*/ 5 h 5"/>
                <a:gd name="T6" fmla="*/ 4 w 14"/>
                <a:gd name="T7" fmla="*/ 3 h 5"/>
                <a:gd name="T8" fmla="*/ 9 w 14"/>
                <a:gd name="T9" fmla="*/ 5 h 5"/>
                <a:gd name="T10" fmla="*/ 12 w 14"/>
                <a:gd name="T11" fmla="*/ 5 h 5"/>
                <a:gd name="T12" fmla="*/ 14 w 14"/>
                <a:gd name="T13" fmla="*/ 5 h 5"/>
                <a:gd name="T14" fmla="*/ 14 w 14"/>
                <a:gd name="T15" fmla="*/ 3 h 5"/>
                <a:gd name="T16" fmla="*/ 12 w 14"/>
                <a:gd name="T17" fmla="*/ 3 h 5"/>
                <a:gd name="T18" fmla="*/ 7 w 14"/>
                <a:gd name="T19" fmla="*/ 0 h 5"/>
                <a:gd name="T20" fmla="*/ 4 w 14"/>
                <a:gd name="T21" fmla="*/ 0 h 5"/>
                <a:gd name="T22" fmla="*/ 0 w 14"/>
                <a:gd name="T2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4" y="3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78" name="Freeform 1391"/>
            <p:cNvSpPr>
              <a:spLocks/>
            </p:cNvSpPr>
            <p:nvPr/>
          </p:nvSpPr>
          <p:spPr bwMode="auto">
            <a:xfrm>
              <a:off x="2726647" y="3524363"/>
              <a:ext cx="22225" cy="7938"/>
            </a:xfrm>
            <a:custGeom>
              <a:avLst/>
              <a:gdLst>
                <a:gd name="T0" fmla="*/ 0 w 14"/>
                <a:gd name="T1" fmla="*/ 0 h 5"/>
                <a:gd name="T2" fmla="*/ 0 w 14"/>
                <a:gd name="T3" fmla="*/ 3 h 5"/>
                <a:gd name="T4" fmla="*/ 2 w 14"/>
                <a:gd name="T5" fmla="*/ 5 h 5"/>
                <a:gd name="T6" fmla="*/ 4 w 14"/>
                <a:gd name="T7" fmla="*/ 3 h 5"/>
                <a:gd name="T8" fmla="*/ 9 w 14"/>
                <a:gd name="T9" fmla="*/ 5 h 5"/>
                <a:gd name="T10" fmla="*/ 12 w 14"/>
                <a:gd name="T11" fmla="*/ 5 h 5"/>
                <a:gd name="T12" fmla="*/ 14 w 14"/>
                <a:gd name="T13" fmla="*/ 5 h 5"/>
                <a:gd name="T14" fmla="*/ 14 w 14"/>
                <a:gd name="T15" fmla="*/ 3 h 5"/>
                <a:gd name="T16" fmla="*/ 12 w 14"/>
                <a:gd name="T17" fmla="*/ 3 h 5"/>
                <a:gd name="T18" fmla="*/ 7 w 14"/>
                <a:gd name="T19" fmla="*/ 0 h 5"/>
                <a:gd name="T20" fmla="*/ 4 w 14"/>
                <a:gd name="T21" fmla="*/ 0 h 5"/>
                <a:gd name="T22" fmla="*/ 0 w 14"/>
                <a:gd name="T2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4" y="3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79" name="Freeform 1392"/>
            <p:cNvSpPr>
              <a:spLocks/>
            </p:cNvSpPr>
            <p:nvPr/>
          </p:nvSpPr>
          <p:spPr bwMode="auto">
            <a:xfrm>
              <a:off x="2842534" y="3595800"/>
              <a:ext cx="7938" cy="4763"/>
            </a:xfrm>
            <a:custGeom>
              <a:avLst/>
              <a:gdLst>
                <a:gd name="T0" fmla="*/ 2 w 5"/>
                <a:gd name="T1" fmla="*/ 0 h 3"/>
                <a:gd name="T2" fmla="*/ 0 w 5"/>
                <a:gd name="T3" fmla="*/ 0 h 3"/>
                <a:gd name="T4" fmla="*/ 0 w 5"/>
                <a:gd name="T5" fmla="*/ 0 h 3"/>
                <a:gd name="T6" fmla="*/ 0 w 5"/>
                <a:gd name="T7" fmla="*/ 3 h 3"/>
                <a:gd name="T8" fmla="*/ 5 w 5"/>
                <a:gd name="T9" fmla="*/ 3 h 3"/>
                <a:gd name="T10" fmla="*/ 5 w 5"/>
                <a:gd name="T11" fmla="*/ 0 h 3"/>
                <a:gd name="T12" fmla="*/ 2 w 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80" name="Freeform 1393"/>
            <p:cNvSpPr>
              <a:spLocks/>
            </p:cNvSpPr>
            <p:nvPr/>
          </p:nvSpPr>
          <p:spPr bwMode="auto">
            <a:xfrm>
              <a:off x="2842534" y="3595800"/>
              <a:ext cx="7938" cy="4763"/>
            </a:xfrm>
            <a:custGeom>
              <a:avLst/>
              <a:gdLst>
                <a:gd name="T0" fmla="*/ 2 w 5"/>
                <a:gd name="T1" fmla="*/ 0 h 3"/>
                <a:gd name="T2" fmla="*/ 0 w 5"/>
                <a:gd name="T3" fmla="*/ 0 h 3"/>
                <a:gd name="T4" fmla="*/ 0 w 5"/>
                <a:gd name="T5" fmla="*/ 0 h 3"/>
                <a:gd name="T6" fmla="*/ 0 w 5"/>
                <a:gd name="T7" fmla="*/ 3 h 3"/>
                <a:gd name="T8" fmla="*/ 5 w 5"/>
                <a:gd name="T9" fmla="*/ 3 h 3"/>
                <a:gd name="T10" fmla="*/ 5 w 5"/>
                <a:gd name="T11" fmla="*/ 0 h 3"/>
                <a:gd name="T12" fmla="*/ 2 w 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81" name="Freeform 1394"/>
            <p:cNvSpPr>
              <a:spLocks/>
            </p:cNvSpPr>
            <p:nvPr/>
          </p:nvSpPr>
          <p:spPr bwMode="auto">
            <a:xfrm>
              <a:off x="2831422" y="3603738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5 w 12"/>
                <a:gd name="T3" fmla="*/ 0 h 7"/>
                <a:gd name="T4" fmla="*/ 5 w 12"/>
                <a:gd name="T5" fmla="*/ 0 h 7"/>
                <a:gd name="T6" fmla="*/ 2 w 12"/>
                <a:gd name="T7" fmla="*/ 3 h 7"/>
                <a:gd name="T8" fmla="*/ 0 w 12"/>
                <a:gd name="T9" fmla="*/ 3 h 7"/>
                <a:gd name="T10" fmla="*/ 0 w 12"/>
                <a:gd name="T11" fmla="*/ 5 h 7"/>
                <a:gd name="T12" fmla="*/ 2 w 12"/>
                <a:gd name="T13" fmla="*/ 5 h 7"/>
                <a:gd name="T14" fmla="*/ 2 w 12"/>
                <a:gd name="T15" fmla="*/ 5 h 7"/>
                <a:gd name="T16" fmla="*/ 5 w 12"/>
                <a:gd name="T17" fmla="*/ 7 h 7"/>
                <a:gd name="T18" fmla="*/ 5 w 12"/>
                <a:gd name="T19" fmla="*/ 5 h 7"/>
                <a:gd name="T20" fmla="*/ 7 w 12"/>
                <a:gd name="T21" fmla="*/ 5 h 7"/>
                <a:gd name="T22" fmla="*/ 7 w 12"/>
                <a:gd name="T23" fmla="*/ 5 h 7"/>
                <a:gd name="T24" fmla="*/ 9 w 12"/>
                <a:gd name="T25" fmla="*/ 3 h 7"/>
                <a:gd name="T26" fmla="*/ 12 w 12"/>
                <a:gd name="T27" fmla="*/ 0 h 7"/>
                <a:gd name="T28" fmla="*/ 9 w 12"/>
                <a:gd name="T2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7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3"/>
                  </a:lnTo>
                  <a:lnTo>
                    <a:pt x="1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82" name="Freeform 1395"/>
            <p:cNvSpPr>
              <a:spLocks/>
            </p:cNvSpPr>
            <p:nvPr/>
          </p:nvSpPr>
          <p:spPr bwMode="auto">
            <a:xfrm>
              <a:off x="2831422" y="3603738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5 w 12"/>
                <a:gd name="T3" fmla="*/ 0 h 7"/>
                <a:gd name="T4" fmla="*/ 5 w 12"/>
                <a:gd name="T5" fmla="*/ 0 h 7"/>
                <a:gd name="T6" fmla="*/ 2 w 12"/>
                <a:gd name="T7" fmla="*/ 3 h 7"/>
                <a:gd name="T8" fmla="*/ 0 w 12"/>
                <a:gd name="T9" fmla="*/ 3 h 7"/>
                <a:gd name="T10" fmla="*/ 0 w 12"/>
                <a:gd name="T11" fmla="*/ 5 h 7"/>
                <a:gd name="T12" fmla="*/ 2 w 12"/>
                <a:gd name="T13" fmla="*/ 5 h 7"/>
                <a:gd name="T14" fmla="*/ 2 w 12"/>
                <a:gd name="T15" fmla="*/ 5 h 7"/>
                <a:gd name="T16" fmla="*/ 5 w 12"/>
                <a:gd name="T17" fmla="*/ 7 h 7"/>
                <a:gd name="T18" fmla="*/ 5 w 12"/>
                <a:gd name="T19" fmla="*/ 5 h 7"/>
                <a:gd name="T20" fmla="*/ 7 w 12"/>
                <a:gd name="T21" fmla="*/ 5 h 7"/>
                <a:gd name="T22" fmla="*/ 7 w 12"/>
                <a:gd name="T23" fmla="*/ 5 h 7"/>
                <a:gd name="T24" fmla="*/ 9 w 12"/>
                <a:gd name="T25" fmla="*/ 3 h 7"/>
                <a:gd name="T26" fmla="*/ 12 w 12"/>
                <a:gd name="T27" fmla="*/ 0 h 7"/>
                <a:gd name="T28" fmla="*/ 9 w 12"/>
                <a:gd name="T2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7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3"/>
                  </a:lnTo>
                  <a:lnTo>
                    <a:pt x="12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83" name="Freeform 1396"/>
            <p:cNvSpPr>
              <a:spLocks/>
            </p:cNvSpPr>
            <p:nvPr/>
          </p:nvSpPr>
          <p:spPr bwMode="auto">
            <a:xfrm>
              <a:off x="2793322" y="3633900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3 w 3"/>
                <a:gd name="T5" fmla="*/ 2 h 2"/>
                <a:gd name="T6" fmla="*/ 3 w 3"/>
                <a:gd name="T7" fmla="*/ 0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84" name="Freeform 1397"/>
            <p:cNvSpPr>
              <a:spLocks/>
            </p:cNvSpPr>
            <p:nvPr/>
          </p:nvSpPr>
          <p:spPr bwMode="auto">
            <a:xfrm>
              <a:off x="2793322" y="3633900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3 w 3"/>
                <a:gd name="T5" fmla="*/ 2 h 2"/>
                <a:gd name="T6" fmla="*/ 3 w 3"/>
                <a:gd name="T7" fmla="*/ 0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85" name="Freeform 1398"/>
            <p:cNvSpPr>
              <a:spLocks/>
            </p:cNvSpPr>
            <p:nvPr/>
          </p:nvSpPr>
          <p:spPr bwMode="auto">
            <a:xfrm>
              <a:off x="2798084" y="3637075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86" name="Freeform 1399"/>
            <p:cNvSpPr>
              <a:spLocks/>
            </p:cNvSpPr>
            <p:nvPr/>
          </p:nvSpPr>
          <p:spPr bwMode="auto">
            <a:xfrm>
              <a:off x="2798084" y="3637075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87" name="Freeform 1401"/>
            <p:cNvSpPr>
              <a:spLocks/>
            </p:cNvSpPr>
            <p:nvPr/>
          </p:nvSpPr>
          <p:spPr bwMode="auto">
            <a:xfrm>
              <a:off x="2752047" y="3424350"/>
              <a:ext cx="112713" cy="220663"/>
            </a:xfrm>
            <a:custGeom>
              <a:avLst/>
              <a:gdLst>
                <a:gd name="T0" fmla="*/ 36 w 71"/>
                <a:gd name="T1" fmla="*/ 2 h 139"/>
                <a:gd name="T2" fmla="*/ 26 w 71"/>
                <a:gd name="T3" fmla="*/ 7 h 139"/>
                <a:gd name="T4" fmla="*/ 19 w 71"/>
                <a:gd name="T5" fmla="*/ 11 h 139"/>
                <a:gd name="T6" fmla="*/ 7 w 71"/>
                <a:gd name="T7" fmla="*/ 18 h 139"/>
                <a:gd name="T8" fmla="*/ 7 w 71"/>
                <a:gd name="T9" fmla="*/ 21 h 139"/>
                <a:gd name="T10" fmla="*/ 14 w 71"/>
                <a:gd name="T11" fmla="*/ 28 h 139"/>
                <a:gd name="T12" fmla="*/ 19 w 71"/>
                <a:gd name="T13" fmla="*/ 30 h 139"/>
                <a:gd name="T14" fmla="*/ 24 w 71"/>
                <a:gd name="T15" fmla="*/ 30 h 139"/>
                <a:gd name="T16" fmla="*/ 26 w 71"/>
                <a:gd name="T17" fmla="*/ 35 h 139"/>
                <a:gd name="T18" fmla="*/ 31 w 71"/>
                <a:gd name="T19" fmla="*/ 35 h 139"/>
                <a:gd name="T20" fmla="*/ 26 w 71"/>
                <a:gd name="T21" fmla="*/ 37 h 139"/>
                <a:gd name="T22" fmla="*/ 19 w 71"/>
                <a:gd name="T23" fmla="*/ 37 h 139"/>
                <a:gd name="T24" fmla="*/ 14 w 71"/>
                <a:gd name="T25" fmla="*/ 35 h 139"/>
                <a:gd name="T26" fmla="*/ 7 w 71"/>
                <a:gd name="T27" fmla="*/ 37 h 139"/>
                <a:gd name="T28" fmla="*/ 3 w 71"/>
                <a:gd name="T29" fmla="*/ 42 h 139"/>
                <a:gd name="T30" fmla="*/ 5 w 71"/>
                <a:gd name="T31" fmla="*/ 47 h 139"/>
                <a:gd name="T32" fmla="*/ 7 w 71"/>
                <a:gd name="T33" fmla="*/ 49 h 139"/>
                <a:gd name="T34" fmla="*/ 12 w 71"/>
                <a:gd name="T35" fmla="*/ 54 h 139"/>
                <a:gd name="T36" fmla="*/ 19 w 71"/>
                <a:gd name="T37" fmla="*/ 54 h 139"/>
                <a:gd name="T38" fmla="*/ 24 w 71"/>
                <a:gd name="T39" fmla="*/ 52 h 139"/>
                <a:gd name="T40" fmla="*/ 26 w 71"/>
                <a:gd name="T41" fmla="*/ 54 h 139"/>
                <a:gd name="T42" fmla="*/ 29 w 71"/>
                <a:gd name="T43" fmla="*/ 61 h 139"/>
                <a:gd name="T44" fmla="*/ 19 w 71"/>
                <a:gd name="T45" fmla="*/ 66 h 139"/>
                <a:gd name="T46" fmla="*/ 12 w 71"/>
                <a:gd name="T47" fmla="*/ 71 h 139"/>
                <a:gd name="T48" fmla="*/ 7 w 71"/>
                <a:gd name="T49" fmla="*/ 80 h 139"/>
                <a:gd name="T50" fmla="*/ 10 w 71"/>
                <a:gd name="T51" fmla="*/ 87 h 139"/>
                <a:gd name="T52" fmla="*/ 10 w 71"/>
                <a:gd name="T53" fmla="*/ 90 h 139"/>
                <a:gd name="T54" fmla="*/ 17 w 71"/>
                <a:gd name="T55" fmla="*/ 97 h 139"/>
                <a:gd name="T56" fmla="*/ 22 w 71"/>
                <a:gd name="T57" fmla="*/ 94 h 139"/>
                <a:gd name="T58" fmla="*/ 24 w 71"/>
                <a:gd name="T59" fmla="*/ 104 h 139"/>
                <a:gd name="T60" fmla="*/ 29 w 71"/>
                <a:gd name="T61" fmla="*/ 104 h 139"/>
                <a:gd name="T62" fmla="*/ 33 w 71"/>
                <a:gd name="T63" fmla="*/ 108 h 139"/>
                <a:gd name="T64" fmla="*/ 38 w 71"/>
                <a:gd name="T65" fmla="*/ 106 h 139"/>
                <a:gd name="T66" fmla="*/ 43 w 71"/>
                <a:gd name="T67" fmla="*/ 104 h 139"/>
                <a:gd name="T68" fmla="*/ 41 w 71"/>
                <a:gd name="T69" fmla="*/ 116 h 139"/>
                <a:gd name="T70" fmla="*/ 31 w 71"/>
                <a:gd name="T71" fmla="*/ 123 h 139"/>
                <a:gd name="T72" fmla="*/ 29 w 71"/>
                <a:gd name="T73" fmla="*/ 127 h 139"/>
                <a:gd name="T74" fmla="*/ 22 w 71"/>
                <a:gd name="T75" fmla="*/ 130 h 139"/>
                <a:gd name="T76" fmla="*/ 14 w 71"/>
                <a:gd name="T77" fmla="*/ 134 h 139"/>
                <a:gd name="T78" fmla="*/ 12 w 71"/>
                <a:gd name="T79" fmla="*/ 139 h 139"/>
                <a:gd name="T80" fmla="*/ 19 w 71"/>
                <a:gd name="T81" fmla="*/ 134 h 139"/>
                <a:gd name="T82" fmla="*/ 24 w 71"/>
                <a:gd name="T83" fmla="*/ 130 h 139"/>
                <a:gd name="T84" fmla="*/ 29 w 71"/>
                <a:gd name="T85" fmla="*/ 132 h 139"/>
                <a:gd name="T86" fmla="*/ 36 w 71"/>
                <a:gd name="T87" fmla="*/ 127 h 139"/>
                <a:gd name="T88" fmla="*/ 43 w 71"/>
                <a:gd name="T89" fmla="*/ 118 h 139"/>
                <a:gd name="T90" fmla="*/ 50 w 71"/>
                <a:gd name="T91" fmla="*/ 111 h 139"/>
                <a:gd name="T92" fmla="*/ 55 w 71"/>
                <a:gd name="T93" fmla="*/ 106 h 139"/>
                <a:gd name="T94" fmla="*/ 52 w 71"/>
                <a:gd name="T95" fmla="*/ 101 h 139"/>
                <a:gd name="T96" fmla="*/ 59 w 71"/>
                <a:gd name="T97" fmla="*/ 97 h 139"/>
                <a:gd name="T98" fmla="*/ 69 w 71"/>
                <a:gd name="T99" fmla="*/ 82 h 139"/>
                <a:gd name="T100" fmla="*/ 71 w 71"/>
                <a:gd name="T101" fmla="*/ 7 h 139"/>
                <a:gd name="T102" fmla="*/ 62 w 71"/>
                <a:gd name="T103" fmla="*/ 7 h 139"/>
                <a:gd name="T104" fmla="*/ 59 w 71"/>
                <a:gd name="T105" fmla="*/ 4 h 139"/>
                <a:gd name="T106" fmla="*/ 52 w 71"/>
                <a:gd name="T107" fmla="*/ 4 h 139"/>
                <a:gd name="T108" fmla="*/ 48 w 71"/>
                <a:gd name="T109" fmla="*/ 2 h 139"/>
                <a:gd name="T110" fmla="*/ 48 w 71"/>
                <a:gd name="T1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139">
                  <a:moveTo>
                    <a:pt x="43" y="0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31" y="4"/>
                  </a:lnTo>
                  <a:lnTo>
                    <a:pt x="26" y="7"/>
                  </a:lnTo>
                  <a:lnTo>
                    <a:pt x="24" y="7"/>
                  </a:lnTo>
                  <a:lnTo>
                    <a:pt x="22" y="9"/>
                  </a:lnTo>
                  <a:lnTo>
                    <a:pt x="19" y="11"/>
                  </a:lnTo>
                  <a:lnTo>
                    <a:pt x="17" y="16"/>
                  </a:lnTo>
                  <a:lnTo>
                    <a:pt x="14" y="18"/>
                  </a:lnTo>
                  <a:lnTo>
                    <a:pt x="7" y="18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7" y="30"/>
                  </a:lnTo>
                  <a:lnTo>
                    <a:pt x="19" y="30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3"/>
                  </a:lnTo>
                  <a:lnTo>
                    <a:pt x="26" y="35"/>
                  </a:lnTo>
                  <a:lnTo>
                    <a:pt x="29" y="33"/>
                  </a:lnTo>
                  <a:lnTo>
                    <a:pt x="31" y="33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6" y="35"/>
                  </a:lnTo>
                  <a:lnTo>
                    <a:pt x="26" y="37"/>
                  </a:lnTo>
                  <a:lnTo>
                    <a:pt x="24" y="37"/>
                  </a:lnTo>
                  <a:lnTo>
                    <a:pt x="24" y="40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4" y="37"/>
                  </a:lnTo>
                  <a:lnTo>
                    <a:pt x="14" y="35"/>
                  </a:lnTo>
                  <a:lnTo>
                    <a:pt x="12" y="35"/>
                  </a:lnTo>
                  <a:lnTo>
                    <a:pt x="10" y="37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5" y="42"/>
                  </a:lnTo>
                  <a:lnTo>
                    <a:pt x="3" y="42"/>
                  </a:lnTo>
                  <a:lnTo>
                    <a:pt x="0" y="45"/>
                  </a:lnTo>
                  <a:lnTo>
                    <a:pt x="3" y="47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9"/>
                  </a:lnTo>
                  <a:lnTo>
                    <a:pt x="5" y="49"/>
                  </a:lnTo>
                  <a:lnTo>
                    <a:pt x="7" y="54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7" y="54"/>
                  </a:lnTo>
                  <a:lnTo>
                    <a:pt x="19" y="54"/>
                  </a:lnTo>
                  <a:lnTo>
                    <a:pt x="22" y="52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9" y="52"/>
                  </a:lnTo>
                  <a:lnTo>
                    <a:pt x="29" y="54"/>
                  </a:lnTo>
                  <a:lnTo>
                    <a:pt x="26" y="54"/>
                  </a:lnTo>
                  <a:lnTo>
                    <a:pt x="26" y="56"/>
                  </a:lnTo>
                  <a:lnTo>
                    <a:pt x="29" y="59"/>
                  </a:lnTo>
                  <a:lnTo>
                    <a:pt x="29" y="61"/>
                  </a:lnTo>
                  <a:lnTo>
                    <a:pt x="24" y="66"/>
                  </a:lnTo>
                  <a:lnTo>
                    <a:pt x="22" y="66"/>
                  </a:lnTo>
                  <a:lnTo>
                    <a:pt x="19" y="66"/>
                  </a:lnTo>
                  <a:lnTo>
                    <a:pt x="17" y="68"/>
                  </a:lnTo>
                  <a:lnTo>
                    <a:pt x="14" y="66"/>
                  </a:lnTo>
                  <a:lnTo>
                    <a:pt x="12" y="71"/>
                  </a:lnTo>
                  <a:lnTo>
                    <a:pt x="12" y="73"/>
                  </a:lnTo>
                  <a:lnTo>
                    <a:pt x="10" y="75"/>
                  </a:lnTo>
                  <a:lnTo>
                    <a:pt x="7" y="80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0" y="87"/>
                  </a:lnTo>
                  <a:lnTo>
                    <a:pt x="10" y="85"/>
                  </a:lnTo>
                  <a:lnTo>
                    <a:pt x="12" y="87"/>
                  </a:lnTo>
                  <a:lnTo>
                    <a:pt x="10" y="90"/>
                  </a:lnTo>
                  <a:lnTo>
                    <a:pt x="10" y="92"/>
                  </a:lnTo>
                  <a:lnTo>
                    <a:pt x="14" y="97"/>
                  </a:lnTo>
                  <a:lnTo>
                    <a:pt x="17" y="97"/>
                  </a:lnTo>
                  <a:lnTo>
                    <a:pt x="22" y="97"/>
                  </a:lnTo>
                  <a:lnTo>
                    <a:pt x="22" y="94"/>
                  </a:lnTo>
                  <a:lnTo>
                    <a:pt x="22" y="94"/>
                  </a:lnTo>
                  <a:lnTo>
                    <a:pt x="22" y="97"/>
                  </a:lnTo>
                  <a:lnTo>
                    <a:pt x="22" y="99"/>
                  </a:lnTo>
                  <a:lnTo>
                    <a:pt x="24" y="104"/>
                  </a:lnTo>
                  <a:lnTo>
                    <a:pt x="22" y="106"/>
                  </a:lnTo>
                  <a:lnTo>
                    <a:pt x="24" y="106"/>
                  </a:lnTo>
                  <a:lnTo>
                    <a:pt x="29" y="104"/>
                  </a:lnTo>
                  <a:lnTo>
                    <a:pt x="31" y="104"/>
                  </a:lnTo>
                  <a:lnTo>
                    <a:pt x="31" y="106"/>
                  </a:lnTo>
                  <a:lnTo>
                    <a:pt x="33" y="108"/>
                  </a:lnTo>
                  <a:lnTo>
                    <a:pt x="33" y="108"/>
                  </a:lnTo>
                  <a:lnTo>
                    <a:pt x="36" y="104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41" y="106"/>
                  </a:lnTo>
                  <a:lnTo>
                    <a:pt x="43" y="104"/>
                  </a:lnTo>
                  <a:lnTo>
                    <a:pt x="43" y="106"/>
                  </a:lnTo>
                  <a:lnTo>
                    <a:pt x="41" y="111"/>
                  </a:lnTo>
                  <a:lnTo>
                    <a:pt x="41" y="116"/>
                  </a:lnTo>
                  <a:lnTo>
                    <a:pt x="38" y="116"/>
                  </a:lnTo>
                  <a:lnTo>
                    <a:pt x="36" y="120"/>
                  </a:lnTo>
                  <a:lnTo>
                    <a:pt x="31" y="123"/>
                  </a:lnTo>
                  <a:lnTo>
                    <a:pt x="29" y="125"/>
                  </a:lnTo>
                  <a:lnTo>
                    <a:pt x="29" y="127"/>
                  </a:lnTo>
                  <a:lnTo>
                    <a:pt x="29" y="127"/>
                  </a:lnTo>
                  <a:lnTo>
                    <a:pt x="26" y="127"/>
                  </a:lnTo>
                  <a:lnTo>
                    <a:pt x="24" y="127"/>
                  </a:lnTo>
                  <a:lnTo>
                    <a:pt x="22" y="130"/>
                  </a:lnTo>
                  <a:lnTo>
                    <a:pt x="19" y="132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2" y="137"/>
                  </a:lnTo>
                  <a:lnTo>
                    <a:pt x="12" y="139"/>
                  </a:lnTo>
                  <a:lnTo>
                    <a:pt x="12" y="139"/>
                  </a:lnTo>
                  <a:lnTo>
                    <a:pt x="14" y="139"/>
                  </a:lnTo>
                  <a:lnTo>
                    <a:pt x="17" y="137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24" y="132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6" y="132"/>
                  </a:lnTo>
                  <a:lnTo>
                    <a:pt x="29" y="132"/>
                  </a:lnTo>
                  <a:lnTo>
                    <a:pt x="31" y="130"/>
                  </a:lnTo>
                  <a:lnTo>
                    <a:pt x="33" y="127"/>
                  </a:lnTo>
                  <a:lnTo>
                    <a:pt x="36" y="127"/>
                  </a:lnTo>
                  <a:lnTo>
                    <a:pt x="36" y="125"/>
                  </a:lnTo>
                  <a:lnTo>
                    <a:pt x="43" y="120"/>
                  </a:lnTo>
                  <a:lnTo>
                    <a:pt x="43" y="118"/>
                  </a:lnTo>
                  <a:lnTo>
                    <a:pt x="43" y="116"/>
                  </a:lnTo>
                  <a:lnTo>
                    <a:pt x="48" y="113"/>
                  </a:lnTo>
                  <a:lnTo>
                    <a:pt x="50" y="111"/>
                  </a:lnTo>
                  <a:lnTo>
                    <a:pt x="52" y="111"/>
                  </a:lnTo>
                  <a:lnTo>
                    <a:pt x="52" y="106"/>
                  </a:lnTo>
                  <a:lnTo>
                    <a:pt x="55" y="106"/>
                  </a:lnTo>
                  <a:lnTo>
                    <a:pt x="55" y="104"/>
                  </a:lnTo>
                  <a:lnTo>
                    <a:pt x="52" y="104"/>
                  </a:lnTo>
                  <a:lnTo>
                    <a:pt x="52" y="101"/>
                  </a:lnTo>
                  <a:lnTo>
                    <a:pt x="55" y="99"/>
                  </a:lnTo>
                  <a:lnTo>
                    <a:pt x="57" y="99"/>
                  </a:lnTo>
                  <a:lnTo>
                    <a:pt x="59" y="97"/>
                  </a:lnTo>
                  <a:lnTo>
                    <a:pt x="59" y="92"/>
                  </a:lnTo>
                  <a:lnTo>
                    <a:pt x="67" y="82"/>
                  </a:lnTo>
                  <a:lnTo>
                    <a:pt x="69" y="82"/>
                  </a:lnTo>
                  <a:lnTo>
                    <a:pt x="69" y="82"/>
                  </a:lnTo>
                  <a:lnTo>
                    <a:pt x="71" y="82"/>
                  </a:lnTo>
                  <a:lnTo>
                    <a:pt x="71" y="7"/>
                  </a:lnTo>
                  <a:lnTo>
                    <a:pt x="69" y="4"/>
                  </a:lnTo>
                  <a:lnTo>
                    <a:pt x="64" y="7"/>
                  </a:lnTo>
                  <a:lnTo>
                    <a:pt x="62" y="7"/>
                  </a:lnTo>
                  <a:lnTo>
                    <a:pt x="62" y="7"/>
                  </a:lnTo>
                  <a:lnTo>
                    <a:pt x="62" y="4"/>
                  </a:lnTo>
                  <a:lnTo>
                    <a:pt x="59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5" y="2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88" name="Rectangle 1402"/>
            <p:cNvSpPr>
              <a:spLocks noChangeArrowheads="1"/>
            </p:cNvSpPr>
            <p:nvPr/>
          </p:nvSpPr>
          <p:spPr bwMode="auto">
            <a:xfrm>
              <a:off x="2864759" y="3554525"/>
              <a:ext cx="1588" cy="1588"/>
            </a:xfrm>
            <a:prstGeom prst="rect">
              <a:avLst/>
            </a:pr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89" name="Freeform 1403"/>
            <p:cNvSpPr>
              <a:spLocks/>
            </p:cNvSpPr>
            <p:nvPr/>
          </p:nvSpPr>
          <p:spPr bwMode="auto">
            <a:xfrm>
              <a:off x="2864759" y="35545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90" name="Freeform 1404"/>
            <p:cNvSpPr>
              <a:spLocks/>
            </p:cNvSpPr>
            <p:nvPr/>
          </p:nvSpPr>
          <p:spPr bwMode="auto">
            <a:xfrm>
              <a:off x="2850472" y="3554525"/>
              <a:ext cx="14288" cy="30163"/>
            </a:xfrm>
            <a:custGeom>
              <a:avLst/>
              <a:gdLst>
                <a:gd name="T0" fmla="*/ 9 w 9"/>
                <a:gd name="T1" fmla="*/ 0 h 19"/>
                <a:gd name="T2" fmla="*/ 9 w 9"/>
                <a:gd name="T3" fmla="*/ 3 h 19"/>
                <a:gd name="T4" fmla="*/ 7 w 9"/>
                <a:gd name="T5" fmla="*/ 3 h 19"/>
                <a:gd name="T6" fmla="*/ 2 w 9"/>
                <a:gd name="T7" fmla="*/ 8 h 19"/>
                <a:gd name="T8" fmla="*/ 2 w 9"/>
                <a:gd name="T9" fmla="*/ 8 h 19"/>
                <a:gd name="T10" fmla="*/ 0 w 9"/>
                <a:gd name="T11" fmla="*/ 15 h 19"/>
                <a:gd name="T12" fmla="*/ 0 w 9"/>
                <a:gd name="T13" fmla="*/ 15 h 19"/>
                <a:gd name="T14" fmla="*/ 2 w 9"/>
                <a:gd name="T15" fmla="*/ 15 h 19"/>
                <a:gd name="T16" fmla="*/ 2 w 9"/>
                <a:gd name="T17" fmla="*/ 17 h 19"/>
                <a:gd name="T18" fmla="*/ 2 w 9"/>
                <a:gd name="T19" fmla="*/ 17 h 19"/>
                <a:gd name="T20" fmla="*/ 0 w 9"/>
                <a:gd name="T21" fmla="*/ 17 h 19"/>
                <a:gd name="T22" fmla="*/ 0 w 9"/>
                <a:gd name="T23" fmla="*/ 19 h 19"/>
                <a:gd name="T24" fmla="*/ 2 w 9"/>
                <a:gd name="T25" fmla="*/ 19 h 19"/>
                <a:gd name="T26" fmla="*/ 7 w 9"/>
                <a:gd name="T27" fmla="*/ 17 h 19"/>
                <a:gd name="T28" fmla="*/ 9 w 9"/>
                <a:gd name="T29" fmla="*/ 12 h 19"/>
                <a:gd name="T30" fmla="*/ 9 w 9"/>
                <a:gd name="T3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9">
                  <a:moveTo>
                    <a:pt x="9" y="0"/>
                  </a:moveTo>
                  <a:lnTo>
                    <a:pt x="9" y="3"/>
                  </a:lnTo>
                  <a:lnTo>
                    <a:pt x="7" y="3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91" name="Freeform 1405"/>
            <p:cNvSpPr>
              <a:spLocks/>
            </p:cNvSpPr>
            <p:nvPr/>
          </p:nvSpPr>
          <p:spPr bwMode="auto">
            <a:xfrm>
              <a:off x="2850472" y="3554525"/>
              <a:ext cx="14288" cy="30163"/>
            </a:xfrm>
            <a:custGeom>
              <a:avLst/>
              <a:gdLst>
                <a:gd name="T0" fmla="*/ 9 w 9"/>
                <a:gd name="T1" fmla="*/ 0 h 19"/>
                <a:gd name="T2" fmla="*/ 9 w 9"/>
                <a:gd name="T3" fmla="*/ 3 h 19"/>
                <a:gd name="T4" fmla="*/ 7 w 9"/>
                <a:gd name="T5" fmla="*/ 3 h 19"/>
                <a:gd name="T6" fmla="*/ 2 w 9"/>
                <a:gd name="T7" fmla="*/ 8 h 19"/>
                <a:gd name="T8" fmla="*/ 2 w 9"/>
                <a:gd name="T9" fmla="*/ 8 h 19"/>
                <a:gd name="T10" fmla="*/ 0 w 9"/>
                <a:gd name="T11" fmla="*/ 15 h 19"/>
                <a:gd name="T12" fmla="*/ 0 w 9"/>
                <a:gd name="T13" fmla="*/ 15 h 19"/>
                <a:gd name="T14" fmla="*/ 2 w 9"/>
                <a:gd name="T15" fmla="*/ 15 h 19"/>
                <a:gd name="T16" fmla="*/ 2 w 9"/>
                <a:gd name="T17" fmla="*/ 17 h 19"/>
                <a:gd name="T18" fmla="*/ 2 w 9"/>
                <a:gd name="T19" fmla="*/ 17 h 19"/>
                <a:gd name="T20" fmla="*/ 0 w 9"/>
                <a:gd name="T21" fmla="*/ 17 h 19"/>
                <a:gd name="T22" fmla="*/ 0 w 9"/>
                <a:gd name="T23" fmla="*/ 19 h 19"/>
                <a:gd name="T24" fmla="*/ 2 w 9"/>
                <a:gd name="T25" fmla="*/ 19 h 19"/>
                <a:gd name="T26" fmla="*/ 7 w 9"/>
                <a:gd name="T27" fmla="*/ 17 h 19"/>
                <a:gd name="T28" fmla="*/ 9 w 9"/>
                <a:gd name="T29" fmla="*/ 12 h 19"/>
                <a:gd name="T30" fmla="*/ 9 w 9"/>
                <a:gd name="T3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9">
                  <a:moveTo>
                    <a:pt x="9" y="0"/>
                  </a:moveTo>
                  <a:lnTo>
                    <a:pt x="9" y="3"/>
                  </a:lnTo>
                  <a:lnTo>
                    <a:pt x="7" y="3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92" name="Freeform 1407"/>
            <p:cNvSpPr>
              <a:spLocks noEditPoints="1"/>
            </p:cNvSpPr>
            <p:nvPr/>
          </p:nvSpPr>
          <p:spPr bwMode="auto">
            <a:xfrm>
              <a:off x="1369334" y="3224325"/>
              <a:ext cx="150813" cy="225425"/>
            </a:xfrm>
            <a:custGeom>
              <a:avLst/>
              <a:gdLst>
                <a:gd name="T0" fmla="*/ 16 w 40"/>
                <a:gd name="T1" fmla="*/ 56 h 60"/>
                <a:gd name="T2" fmla="*/ 19 w 40"/>
                <a:gd name="T3" fmla="*/ 59 h 60"/>
                <a:gd name="T4" fmla="*/ 24 w 40"/>
                <a:gd name="T5" fmla="*/ 56 h 60"/>
                <a:gd name="T6" fmla="*/ 19 w 40"/>
                <a:gd name="T7" fmla="*/ 56 h 60"/>
                <a:gd name="T8" fmla="*/ 15 w 40"/>
                <a:gd name="T9" fmla="*/ 55 h 60"/>
                <a:gd name="T10" fmla="*/ 3 w 40"/>
                <a:gd name="T11" fmla="*/ 0 h 60"/>
                <a:gd name="T12" fmla="*/ 0 w 40"/>
                <a:gd name="T13" fmla="*/ 0 h 60"/>
                <a:gd name="T14" fmla="*/ 16 w 40"/>
                <a:gd name="T15" fmla="*/ 52 h 60"/>
                <a:gd name="T16" fmla="*/ 15 w 40"/>
                <a:gd name="T17" fmla="*/ 50 h 60"/>
                <a:gd name="T18" fmla="*/ 21 w 40"/>
                <a:gd name="T19" fmla="*/ 55 h 60"/>
                <a:gd name="T20" fmla="*/ 25 w 40"/>
                <a:gd name="T21" fmla="*/ 55 h 60"/>
                <a:gd name="T22" fmla="*/ 23 w 40"/>
                <a:gd name="T23" fmla="*/ 50 h 60"/>
                <a:gd name="T24" fmla="*/ 20 w 40"/>
                <a:gd name="T25" fmla="*/ 48 h 60"/>
                <a:gd name="T26" fmla="*/ 19 w 40"/>
                <a:gd name="T27" fmla="*/ 46 h 60"/>
                <a:gd name="T28" fmla="*/ 15 w 40"/>
                <a:gd name="T29" fmla="*/ 46 h 60"/>
                <a:gd name="T30" fmla="*/ 19 w 40"/>
                <a:gd name="T31" fmla="*/ 45 h 60"/>
                <a:gd name="T32" fmla="*/ 21 w 40"/>
                <a:gd name="T33" fmla="*/ 43 h 60"/>
                <a:gd name="T34" fmla="*/ 25 w 40"/>
                <a:gd name="T35" fmla="*/ 45 h 60"/>
                <a:gd name="T36" fmla="*/ 25 w 40"/>
                <a:gd name="T37" fmla="*/ 44 h 60"/>
                <a:gd name="T38" fmla="*/ 26 w 40"/>
                <a:gd name="T39" fmla="*/ 41 h 60"/>
                <a:gd name="T40" fmla="*/ 28 w 40"/>
                <a:gd name="T41" fmla="*/ 40 h 60"/>
                <a:gd name="T42" fmla="*/ 24 w 40"/>
                <a:gd name="T43" fmla="*/ 39 h 60"/>
                <a:gd name="T44" fmla="*/ 24 w 40"/>
                <a:gd name="T45" fmla="*/ 37 h 60"/>
                <a:gd name="T46" fmla="*/ 29 w 40"/>
                <a:gd name="T47" fmla="*/ 37 h 60"/>
                <a:gd name="T48" fmla="*/ 26 w 40"/>
                <a:gd name="T49" fmla="*/ 35 h 60"/>
                <a:gd name="T50" fmla="*/ 25 w 40"/>
                <a:gd name="T51" fmla="*/ 34 h 60"/>
                <a:gd name="T52" fmla="*/ 26 w 40"/>
                <a:gd name="T53" fmla="*/ 32 h 60"/>
                <a:gd name="T54" fmla="*/ 30 w 40"/>
                <a:gd name="T55" fmla="*/ 31 h 60"/>
                <a:gd name="T56" fmla="*/ 26 w 40"/>
                <a:gd name="T57" fmla="*/ 30 h 60"/>
                <a:gd name="T58" fmla="*/ 26 w 40"/>
                <a:gd name="T59" fmla="*/ 28 h 60"/>
                <a:gd name="T60" fmla="*/ 26 w 40"/>
                <a:gd name="T61" fmla="*/ 26 h 60"/>
                <a:gd name="T62" fmla="*/ 29 w 40"/>
                <a:gd name="T63" fmla="*/ 23 h 60"/>
                <a:gd name="T64" fmla="*/ 31 w 40"/>
                <a:gd name="T65" fmla="*/ 19 h 60"/>
                <a:gd name="T66" fmla="*/ 28 w 40"/>
                <a:gd name="T67" fmla="*/ 20 h 60"/>
                <a:gd name="T68" fmla="*/ 28 w 40"/>
                <a:gd name="T69" fmla="*/ 19 h 60"/>
                <a:gd name="T70" fmla="*/ 32 w 40"/>
                <a:gd name="T71" fmla="*/ 17 h 60"/>
                <a:gd name="T72" fmla="*/ 27 w 40"/>
                <a:gd name="T73" fmla="*/ 18 h 60"/>
                <a:gd name="T74" fmla="*/ 29 w 40"/>
                <a:gd name="T75" fmla="*/ 17 h 60"/>
                <a:gd name="T76" fmla="*/ 34 w 40"/>
                <a:gd name="T77" fmla="*/ 17 h 60"/>
                <a:gd name="T78" fmla="*/ 36 w 40"/>
                <a:gd name="T79" fmla="*/ 15 h 60"/>
                <a:gd name="T80" fmla="*/ 33 w 40"/>
                <a:gd name="T81" fmla="*/ 10 h 60"/>
                <a:gd name="T82" fmla="*/ 30 w 40"/>
                <a:gd name="T83" fmla="*/ 12 h 60"/>
                <a:gd name="T84" fmla="*/ 27 w 40"/>
                <a:gd name="T85" fmla="*/ 12 h 60"/>
                <a:gd name="T86" fmla="*/ 22 w 40"/>
                <a:gd name="T87" fmla="*/ 16 h 60"/>
                <a:gd name="T88" fmla="*/ 21 w 40"/>
                <a:gd name="T89" fmla="*/ 16 h 60"/>
                <a:gd name="T90" fmla="*/ 24 w 40"/>
                <a:gd name="T91" fmla="*/ 13 h 60"/>
                <a:gd name="T92" fmla="*/ 20 w 40"/>
                <a:gd name="T93" fmla="*/ 12 h 60"/>
                <a:gd name="T94" fmla="*/ 14 w 40"/>
                <a:gd name="T95" fmla="*/ 13 h 60"/>
                <a:gd name="T96" fmla="*/ 18 w 40"/>
                <a:gd name="T97" fmla="*/ 10 h 60"/>
                <a:gd name="T98" fmla="*/ 6 w 40"/>
                <a:gd name="T99" fmla="*/ 12 h 60"/>
                <a:gd name="T100" fmla="*/ 9 w 40"/>
                <a:gd name="T101" fmla="*/ 10 h 60"/>
                <a:gd name="T102" fmla="*/ 14 w 40"/>
                <a:gd name="T103" fmla="*/ 9 h 60"/>
                <a:gd name="T104" fmla="*/ 24 w 40"/>
                <a:gd name="T105" fmla="*/ 8 h 60"/>
                <a:gd name="T106" fmla="*/ 22 w 40"/>
                <a:gd name="T107" fmla="*/ 5 h 60"/>
                <a:gd name="T108" fmla="*/ 18 w 40"/>
                <a:gd name="T109" fmla="*/ 5 h 60"/>
                <a:gd name="T110" fmla="*/ 16 w 40"/>
                <a:gd name="T111" fmla="*/ 4 h 60"/>
                <a:gd name="T112" fmla="*/ 7 w 40"/>
                <a:gd name="T113" fmla="*/ 5 h 60"/>
                <a:gd name="T114" fmla="*/ 2 w 40"/>
                <a:gd name="T115" fmla="*/ 5 h 60"/>
                <a:gd name="T116" fmla="*/ 3 w 40"/>
                <a:gd name="T117" fmla="*/ 4 h 60"/>
                <a:gd name="T118" fmla="*/ 8 w 40"/>
                <a:gd name="T119" fmla="*/ 3 h 60"/>
                <a:gd name="T120" fmla="*/ 17 w 40"/>
                <a:gd name="T121" fmla="*/ 2 h 60"/>
                <a:gd name="T122" fmla="*/ 12 w 40"/>
                <a:gd name="T123" fmla="*/ 1 h 60"/>
                <a:gd name="T124" fmla="*/ 8 w 40"/>
                <a:gd name="T1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60">
                  <a:moveTo>
                    <a:pt x="19" y="55"/>
                  </a:moveTo>
                  <a:cubicBezTo>
                    <a:pt x="18" y="55"/>
                    <a:pt x="18" y="55"/>
                    <a:pt x="18" y="55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8"/>
                    <a:pt x="17" y="59"/>
                    <a:pt x="17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5"/>
                    <a:pt x="19" y="55"/>
                    <a:pt x="19" y="55"/>
                  </a:cubicBezTo>
                  <a:moveTo>
                    <a:pt x="17" y="55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5" y="56"/>
                    <a:pt x="15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5"/>
                    <a:pt x="17" y="55"/>
                    <a:pt x="17" y="55"/>
                  </a:cubicBezTo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6" y="37"/>
                    <a:pt x="14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  <p:sp>
          <p:nvSpPr>
            <p:cNvPr id="1393" name="Rectangle 792"/>
            <p:cNvSpPr>
              <a:spLocks noChangeArrowheads="1"/>
            </p:cNvSpPr>
            <p:nvPr/>
          </p:nvSpPr>
          <p:spPr bwMode="auto">
            <a:xfrm>
              <a:off x="407308" y="3114789"/>
              <a:ext cx="2608263" cy="1560513"/>
            </a:xfrm>
            <a:prstGeom prst="rect">
              <a:avLst/>
            </a:prstGeom>
            <a:blipFill>
              <a:blip r:embed="rId9">
                <a:alphaModFix amt="50000"/>
              </a:blip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배달의민족 도현" panose="020B0600000101010101" pitchFamily="50" charset="-127"/>
              </a:endParaRPr>
            </a:p>
          </p:txBody>
        </p:sp>
      </p:grpSp>
      <p:sp>
        <p:nvSpPr>
          <p:cNvPr id="1394" name="TextBox 1393">
            <a:extLst>
              <a:ext uri="{FF2B5EF4-FFF2-40B4-BE49-F238E27FC236}">
                <a16:creationId xmlns:a16="http://schemas.microsoft.com/office/drawing/2014/main" id="{B055ABE4-1C15-4037-90FA-5236415F23A7}"/>
              </a:ext>
            </a:extLst>
          </p:cNvPr>
          <p:cNvSpPr txBox="1"/>
          <p:nvPr/>
        </p:nvSpPr>
        <p:spPr>
          <a:xfrm>
            <a:off x="4450296" y="664975"/>
            <a:ext cx="5628464" cy="3488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900"/>
              </a:lnSpc>
              <a:spcBef>
                <a:spcPts val="1200"/>
              </a:spcBef>
            </a:pPr>
            <a:r>
              <a:rPr lang="en-US" altLang="ko-KR" sz="6000" b="1" spc="60" dirty="0">
                <a:solidFill>
                  <a:srgbClr val="BFAEA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</a:t>
            </a:r>
            <a:r>
              <a:rPr lang="en-US" altLang="ko-K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1000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NHA </a:t>
            </a:r>
            <a:r>
              <a:rPr lang="en-US" altLang="ko-KR" sz="6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21000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</a:t>
            </a:r>
            <a:r>
              <a:rPr lang="en-US" altLang="ko-K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1000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NIVERSITY</a:t>
            </a:r>
          </a:p>
          <a:p>
            <a:pPr>
              <a:lnSpc>
                <a:spcPts val="5900"/>
              </a:lnSpc>
            </a:pPr>
            <a:r>
              <a:rPr lang="en-US" altLang="ko-KR" sz="6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21000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</a:t>
            </a:r>
            <a:r>
              <a:rPr lang="en-US" altLang="ko-K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1000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ESTIVAL</a:t>
            </a:r>
          </a:p>
          <a:p>
            <a:pPr>
              <a:lnSpc>
                <a:spcPts val="5900"/>
              </a:lnSpc>
            </a:pPr>
            <a:r>
              <a:rPr lang="en-US" altLang="ko-KR" sz="60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21000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2021</a:t>
            </a:r>
          </a:p>
          <a:p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1000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1000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METAVERSE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21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95" name="TextBox 1394">
            <a:extLst>
              <a:ext uri="{FF2B5EF4-FFF2-40B4-BE49-F238E27FC236}">
                <a16:creationId xmlns:a16="http://schemas.microsoft.com/office/drawing/2014/main" id="{14D676FF-AEE9-48D4-91BB-681AB6EC008E}"/>
              </a:ext>
            </a:extLst>
          </p:cNvPr>
          <p:cNvSpPr txBox="1"/>
          <p:nvPr/>
        </p:nvSpPr>
        <p:spPr>
          <a:xfrm>
            <a:off x="4449465" y="508362"/>
            <a:ext cx="6755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21000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</a:t>
            </a:r>
            <a:endParaRPr lang="ko-KR" alt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96" name="직사각형 1395">
            <a:extLst>
              <a:ext uri="{FF2B5EF4-FFF2-40B4-BE49-F238E27FC236}">
                <a16:creationId xmlns:a16="http://schemas.microsoft.com/office/drawing/2014/main" id="{6DE1EE32-8553-4299-B9E4-D406D39155B2}"/>
              </a:ext>
            </a:extLst>
          </p:cNvPr>
          <p:cNvSpPr/>
          <p:nvPr/>
        </p:nvSpPr>
        <p:spPr>
          <a:xfrm>
            <a:off x="7708225" y="10836395"/>
            <a:ext cx="15555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spc="-3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</a:t>
            </a:r>
            <a:r>
              <a:rPr lang="en-US" altLang="ko-KR" sz="3200" spc="-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lace</a:t>
            </a:r>
            <a:endParaRPr lang="ko-KR" altLang="en-US" sz="3200" spc="-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97" name="Rectangle 102">
            <a:extLst>
              <a:ext uri="{FF2B5EF4-FFF2-40B4-BE49-F238E27FC236}">
                <a16:creationId xmlns:a16="http://schemas.microsoft.com/office/drawing/2014/main" id="{9DF0CF86-3BC7-437B-B25F-8B138281EF1C}"/>
              </a:ext>
            </a:extLst>
          </p:cNvPr>
          <p:cNvSpPr/>
          <p:nvPr/>
        </p:nvSpPr>
        <p:spPr>
          <a:xfrm>
            <a:off x="6241200" y="11569393"/>
            <a:ext cx="28626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dirty="0" err="1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Inha</a:t>
            </a:r>
            <a:r>
              <a:rPr lang="en-GB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University Map on </a:t>
            </a: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Naver </a:t>
            </a:r>
            <a:r>
              <a:rPr lang="en-GB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Zepeto</a:t>
            </a:r>
            <a:endParaRPr lang="en-GB" dirty="0">
              <a:solidFill>
                <a:schemeClr val="accent6">
                  <a:lumMod val="40000"/>
                  <a:lumOff val="60000"/>
                </a:schemeClr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98" name="Rectangle 102">
            <a:extLst>
              <a:ext uri="{FF2B5EF4-FFF2-40B4-BE49-F238E27FC236}">
                <a16:creationId xmlns:a16="http://schemas.microsoft.com/office/drawing/2014/main" id="{3011AB14-86C5-4877-8EAE-4794166681E2}"/>
              </a:ext>
            </a:extLst>
          </p:cNvPr>
          <p:cNvSpPr/>
          <p:nvPr/>
        </p:nvSpPr>
        <p:spPr>
          <a:xfrm>
            <a:off x="1" y="12436732"/>
            <a:ext cx="9601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en-GB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Our festival implements the COVID-19 quarantine rules.</a:t>
            </a:r>
            <a:endParaRPr lang="en-GB" sz="1400" dirty="0">
              <a:solidFill>
                <a:schemeClr val="accent6">
                  <a:lumMod val="40000"/>
                  <a:lumOff val="60000"/>
                </a:schemeClr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99" name="TextBox 1398">
            <a:extLst>
              <a:ext uri="{FF2B5EF4-FFF2-40B4-BE49-F238E27FC236}">
                <a16:creationId xmlns:a16="http://schemas.microsoft.com/office/drawing/2014/main" id="{44EDE7DE-5DB4-473B-B963-FBE8366881C0}"/>
              </a:ext>
            </a:extLst>
          </p:cNvPr>
          <p:cNvSpPr txBox="1"/>
          <p:nvPr/>
        </p:nvSpPr>
        <p:spPr>
          <a:xfrm>
            <a:off x="5709360" y="5907803"/>
            <a:ext cx="3301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“META”+”UNIVERSE”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21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00" name="TextBox 1399">
            <a:extLst>
              <a:ext uri="{FF2B5EF4-FFF2-40B4-BE49-F238E27FC236}">
                <a16:creationId xmlns:a16="http://schemas.microsoft.com/office/drawing/2014/main" id="{CD75626F-8349-446A-B637-5F2F058CFF6D}"/>
              </a:ext>
            </a:extLst>
          </p:cNvPr>
          <p:cNvSpPr txBox="1"/>
          <p:nvPr/>
        </p:nvSpPr>
        <p:spPr>
          <a:xfrm>
            <a:off x="5992758" y="4843796"/>
            <a:ext cx="1023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What Is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21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01" name="그림 140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1FCD8A2-5548-47E4-B9BA-BB7B414164C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49" y="5047742"/>
            <a:ext cx="2015057" cy="762109"/>
          </a:xfrm>
          <a:prstGeom prst="rect">
            <a:avLst/>
          </a:prstGeom>
        </p:spPr>
      </p:pic>
      <p:sp>
        <p:nvSpPr>
          <p:cNvPr id="1402" name="TextBox 1401">
            <a:extLst>
              <a:ext uri="{FF2B5EF4-FFF2-40B4-BE49-F238E27FC236}">
                <a16:creationId xmlns:a16="http://schemas.microsoft.com/office/drawing/2014/main" id="{6DBEDE82-1CA6-48FD-9CA9-26B8E691D14D}"/>
              </a:ext>
            </a:extLst>
          </p:cNvPr>
          <p:cNvSpPr txBox="1"/>
          <p:nvPr/>
        </p:nvSpPr>
        <p:spPr>
          <a:xfrm>
            <a:off x="5816040" y="5715160"/>
            <a:ext cx="3586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Abstract                 Real World</a:t>
            </a:r>
          </a:p>
        </p:txBody>
      </p:sp>
      <p:sp>
        <p:nvSpPr>
          <p:cNvPr id="1403" name="TextBox 1402">
            <a:extLst>
              <a:ext uri="{FF2B5EF4-FFF2-40B4-BE49-F238E27FC236}">
                <a16:creationId xmlns:a16="http://schemas.microsoft.com/office/drawing/2014/main" id="{D0489ADD-A215-47B3-B0E2-3493D0129577}"/>
              </a:ext>
            </a:extLst>
          </p:cNvPr>
          <p:cNvSpPr txBox="1"/>
          <p:nvPr/>
        </p:nvSpPr>
        <p:spPr>
          <a:xfrm>
            <a:off x="5833797" y="6449458"/>
            <a:ext cx="3586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irtual </a:t>
            </a:r>
            <a:r>
              <a:rPr lang="en-US" altLang="ko-KR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orld</a:t>
            </a:r>
          </a:p>
        </p:txBody>
      </p:sp>
      <p:sp>
        <p:nvSpPr>
          <p:cNvPr id="1404" name="직사각형 1403"/>
          <p:cNvSpPr/>
          <p:nvPr/>
        </p:nvSpPr>
        <p:spPr>
          <a:xfrm>
            <a:off x="3620703" y="9988338"/>
            <a:ext cx="1867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$5</a:t>
            </a:r>
          </a:p>
        </p:txBody>
      </p:sp>
      <p:sp>
        <p:nvSpPr>
          <p:cNvPr id="1405" name="직사각형 1404"/>
          <p:cNvSpPr/>
          <p:nvPr/>
        </p:nvSpPr>
        <p:spPr>
          <a:xfrm>
            <a:off x="517557" y="4989926"/>
            <a:ext cx="58849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rogram</a:t>
            </a:r>
            <a:endParaRPr lang="ko-KR" altLang="en-US" sz="5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3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93</Words>
  <Application>Microsoft Office PowerPoint</Application>
  <PresentationFormat>A3 용지(297x420mm)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Microsoft GothicNeo Light</vt:lpstr>
      <vt:lpstr>배달의민족 도현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근미</dc:creator>
  <cp:lastModifiedBy>/학생/소프트웨어융합공학 김민준</cp:lastModifiedBy>
  <cp:revision>4</cp:revision>
  <dcterms:created xsi:type="dcterms:W3CDTF">2021-10-05T08:54:41Z</dcterms:created>
  <dcterms:modified xsi:type="dcterms:W3CDTF">2021-10-08T01:10:45Z</dcterms:modified>
</cp:coreProperties>
</file>