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003030101060003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56"/>
  </p:normalViewPr>
  <p:slideViewPr>
    <p:cSldViewPr snapToGrid="0">
      <p:cViewPr varScale="1">
        <p:scale>
          <a:sx n="209" d="100"/>
          <a:sy n="209" d="100"/>
        </p:scale>
        <p:origin x="34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f44a23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f44a23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f44a23e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4f44a23e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f44a23e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4f44a23e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f44a23e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f44a23e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f44a23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f44a23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f44a23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4f44a23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4f44a23e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4f44a23e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stabilityai/stable-diffu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iffusers/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3: </a:t>
            </a:r>
            <a:r>
              <a:rPr lang="en" dirty="0"/>
              <a:t>Diffusion models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TA: Qian Wang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Sunday, October 8</a:t>
            </a:r>
            <a:r>
              <a:rPr lang="en" baseline="30000" dirty="0" smtClean="0"/>
              <a:t>th</a:t>
            </a:r>
            <a:r>
              <a:rPr lang="en" dirty="0" smtClean="0"/>
              <a:t>,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popular generative models nowadays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generating image, video, audio, 3D …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need to understand: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00" y="3161149"/>
            <a:ext cx="7276877" cy="12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18775" y="4679025"/>
            <a:ext cx="7509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Ho, Jonathan, Ajay Jain, and Pieter Abbeel. "Denoising diffusion probabilistic models." </a:t>
            </a:r>
            <a:r>
              <a:rPr lang="en" sz="1000" i="1" dirty="0"/>
              <a:t>Advances in neural information processing systems</a:t>
            </a:r>
            <a:r>
              <a:rPr lang="en" sz="1000" dirty="0"/>
              <a:t> 33 (2020): 6840-6851.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Diffusion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large text-to-image diffusion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Quickly try it out by yourself: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https://huggingface.co/spaces/stabilityai/stable-diffusion</a:t>
            </a:r>
            <a:endParaRPr sz="1350">
              <a:solidFill>
                <a:srgbClr val="AAAA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Build on top on the Latent Diffusion Models: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t="7800"/>
          <a:stretch/>
        </p:blipFill>
        <p:spPr>
          <a:xfrm>
            <a:off x="2773163" y="3126625"/>
            <a:ext cx="2868229" cy="14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18775" y="4679025"/>
            <a:ext cx="7509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Rombach, Robin, et al. "High-resolution image synthesis with latent diffusion models." </a:t>
            </a:r>
            <a:r>
              <a:rPr lang="en" sz="1000" i="1"/>
              <a:t>CVPR</a:t>
            </a:r>
            <a:r>
              <a:rPr lang="en" sz="1000"/>
              <a:t> 2022.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83500" y="4716425"/>
            <a:ext cx="53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Diffusers library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using diffusers library?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High-level implementation of diffusion pipelines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access of pre-trained diffusion models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basic usage in this project.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interesting pipelines? Training speedup? Less memory consumption? Go to the official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https://huggingface.co/docs/diffusers/index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3-1</a:t>
            </a:r>
            <a:r>
              <a:rPr lang="en" dirty="0"/>
              <a:t>: Inversion and sampling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Method: DDIM (Denoising Diffusion Implicit Models)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The same formula for inversion and sampling, but use it in different orders.</a:t>
                </a:r>
              </a:p>
              <a:p>
                <a:pPr lvl="0"/>
                <a:r>
                  <a:rPr lang="en-US" dirty="0"/>
                  <a:t>Inversion: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lvl="0"/>
                <a:r>
                  <a:rPr lang="en-US" dirty="0"/>
                  <a:t>Sampling: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We will implement the method based on the formula (12) in the DDIM paper.</a:t>
                </a:r>
                <a:endParaRPr dirty="0"/>
              </a:p>
            </p:txBody>
          </p:sp>
        </mc:Choice>
        <mc:Fallback xmlns="">
          <p:sp>
            <p:nvSpPr>
              <p:cNvPr id="116" name="Google Shape;116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Google Shape;117;p17"/>
          <p:cNvSpPr txBox="1"/>
          <p:nvPr/>
        </p:nvSpPr>
        <p:spPr>
          <a:xfrm>
            <a:off x="983500" y="4716425"/>
            <a:ext cx="747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Song, Jiaming, Chenlin Meng, and Stefano Ermon. "Denoising diffusion implicit models." </a:t>
            </a:r>
            <a:r>
              <a:rPr lang="en" sz="1000" i="1"/>
              <a:t>arXiv preprint arXiv:2010.02502</a:t>
            </a:r>
            <a:r>
              <a:rPr lang="en" sz="1000"/>
              <a:t> (2020).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3-2</a:t>
            </a:r>
            <a:r>
              <a:rPr lang="en" dirty="0"/>
              <a:t>: Dreambooth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Personalization of a new concept given a few reference images as input.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build it on top of the Stable Diffusion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includes learning an embedding for the newly added concept and finetuning the unet model.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need to find a good setting of hyperparameters: not underfitting or overfitting.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983500" y="4716425"/>
            <a:ext cx="747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Ruiz, Nataniel, et al. "Dreambooth: Fine tuning text-to-image diffusion models for subject-driven generation." </a:t>
            </a:r>
            <a:r>
              <a:rPr lang="en" sz="1000" i="1"/>
              <a:t>Proceedings of the IEEE/CVF Conference on Computer Vision and Pattern Recognition</a:t>
            </a:r>
            <a:r>
              <a:rPr lang="en" sz="1000"/>
              <a:t>. 2023.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Main goal: have a high-level understanding of how diffusion works and how to implement it, but not how to derive formulas.</a:t>
                </a:r>
              </a:p>
              <a:p>
                <a:pPr lvl="0"/>
                <a:r>
                  <a:rPr lang="en-US" dirty="0"/>
                  <a:t>However, you should still know the basic notations,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You should also know the components in Stable Diffusion: </a:t>
                </a:r>
                <a:r>
                  <a:rPr lang="en-US" dirty="0" err="1"/>
                  <a:t>UNet</a:t>
                </a:r>
                <a:r>
                  <a:rPr lang="en-US" dirty="0"/>
                  <a:t>, VAE, Text Encoder, Tokenizer, Noise scheduler …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GPU is needed, preferably a single A100 or V100. Multi-GPU is not supported in this project.</a:t>
                </a:r>
                <a:endParaRPr dirty="0"/>
              </a:p>
            </p:txBody>
          </p:sp>
        </mc:Choice>
        <mc:Fallback xmlns="">
          <p:sp>
            <p:nvSpPr>
              <p:cNvPr id="130" name="Google Shape;130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Due date</a:t>
            </a:r>
            <a:r>
              <a:rPr lang="en" dirty="0" smtClean="0"/>
              <a:t>: Wednesday, October 25th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Please </a:t>
            </a:r>
            <a:r>
              <a:rPr lang="en" dirty="0" smtClean="0"/>
              <a:t>contact TA (Qian Wang) </a:t>
            </a:r>
            <a:r>
              <a:rPr lang="en" dirty="0"/>
              <a:t>if you have any questions about the project, or you find any mistakes in the notebook </a:t>
            </a:r>
            <a:r>
              <a:rPr lang="en" dirty="0">
                <a:sym typeface="Wingdings" pitchFamily="2" charset="2"/>
              </a:rPr>
              <a:t>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Training time wouldn’t be long, but good to start earlier. Good luck!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505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Lato</vt:lpstr>
      <vt:lpstr>Wingdings</vt:lpstr>
      <vt:lpstr>Arial</vt:lpstr>
      <vt:lpstr>Raleway</vt:lpstr>
      <vt:lpstr>Cambria Math</vt:lpstr>
      <vt:lpstr>Courier New</vt:lpstr>
      <vt:lpstr>Streamline</vt:lpstr>
      <vt:lpstr>Project 3: Diffusion models</vt:lpstr>
      <vt:lpstr>Diffusion models</vt:lpstr>
      <vt:lpstr>Stable Diffusion</vt:lpstr>
      <vt:lpstr>Diffusers library</vt:lpstr>
      <vt:lpstr>Project 3-1: Inversion and sampling</vt:lpstr>
      <vt:lpstr>Project 3-2: Dreambooth</vt:lpstr>
      <vt:lpstr>Project goals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Diffusion models</dc:title>
  <cp:lastModifiedBy>Michael Birsak</cp:lastModifiedBy>
  <cp:revision>6</cp:revision>
  <dcterms:modified xsi:type="dcterms:W3CDTF">2023-10-08T10:26:00Z</dcterms:modified>
</cp:coreProperties>
</file>