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7ab92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7ab92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7ab92f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7ab92f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is self-contained and contains ALL notes and instructions.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f7ab92f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f7ab92f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7ab92f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7ab92f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7ab92f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7ab92f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Dense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vision tasks</a:t>
            </a:r>
            <a:br>
              <a:rPr lang="en"/>
            </a:b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0" y="1531913"/>
            <a:ext cx="4198726" cy="2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800" y="1017725"/>
            <a:ext cx="3458824" cy="26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009413" y="4039700"/>
            <a:ext cx="2440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Depth Estimation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5394214" y="4039700"/>
            <a:ext cx="2826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Semantic Segmentation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implement?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091" l="11374" r="5541" t="4575"/>
          <a:stretch/>
        </p:blipFill>
        <p:spPr>
          <a:xfrm>
            <a:off x="3883350" y="1017725"/>
            <a:ext cx="5179400" cy="3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25500" y="1501300"/>
            <a:ext cx="12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Unet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72" name="Google Shape;72;p15"/>
          <p:cNvSpPr txBox="1"/>
          <p:nvPr/>
        </p:nvSpPr>
        <p:spPr>
          <a:xfrm>
            <a:off x="636025" y="2074000"/>
            <a:ext cx="3152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popular architecture for Dense Prediction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Image-to-Image tasks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422150" y="4562800"/>
            <a:ext cx="2101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the end of completing this project, you will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 able to use “timm” library to load pretrained encoders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 able to define a Unet supporting any arbitrary encoder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 able to modify pretrained architectures for task-specific fine-tuning and transfer models from one task to another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 able to implement loss functions for dense prediction tasks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Gain experience in tuning deep learning models for best performance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Gain familiarity with data pre- and  post-processing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compete with your classmates for best performance of your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out of total 120 points are reserved for competition and will be given according to your rank within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Top 3 winners</a:t>
            </a:r>
            <a:r>
              <a:rPr lang="en"/>
              <a:t> will be given food coupons by Prof. Peter Wonka :)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webpage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75" y="1142475"/>
            <a:ext cx="33808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