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57" r:id="rId3"/>
    <p:sldId id="267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20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73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93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4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682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34D8B5-BB83-4A82-B8C1-82B00647775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2C7721-C20E-46C6-BAA0-2F61DE669E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Bit geeks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8" t="24779" r="29161" b="34336"/>
          <a:stretch/>
        </p:blipFill>
        <p:spPr>
          <a:xfrm>
            <a:off x="3772110" y="1699824"/>
            <a:ext cx="4767956" cy="28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Gone Sin 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restaurants or food shops</a:t>
            </a:r>
          </a:p>
          <a:p>
            <a:r>
              <a:rPr lang="en-US" dirty="0"/>
              <a:t>Focused on customers’ satisfactory and make customers feel like they gain all the benefits</a:t>
            </a:r>
          </a:p>
          <a:p>
            <a:r>
              <a:rPr lang="en-US" dirty="0"/>
              <a:t>Boost restaurants sales by using our platform</a:t>
            </a:r>
          </a:p>
          <a:p>
            <a:r>
              <a:rPr lang="en-US" dirty="0"/>
              <a:t>Use universal virtual currency (coin or points) to promote or attract customers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8B88-1AA9-4D1B-80AD-5991E67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57289"/>
            <a:ext cx="10178322" cy="1492132"/>
          </a:xfrm>
        </p:spPr>
        <p:txBody>
          <a:bodyPr/>
          <a:lstStyle/>
          <a:p>
            <a:r>
              <a:rPr lang="en-US" dirty="0"/>
              <a:t>Coin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AEA39-C599-4B07-836C-8283A95F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249421"/>
            <a:ext cx="6851904" cy="37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Side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Account Create(Connect with Facebook) – easy login with no extra steps</a:t>
            </a:r>
          </a:p>
          <a:p>
            <a:pPr fontAlgn="base"/>
            <a:r>
              <a:rPr lang="en-US" dirty="0"/>
              <a:t>Search restaurants (filter - all, current city, coins, nearby scan) – find out popularity</a:t>
            </a:r>
          </a:p>
          <a:p>
            <a:pPr fontAlgn="base"/>
            <a:r>
              <a:rPr lang="en-US" dirty="0"/>
              <a:t>Gain points by scanning another user’s profile – help to advertise  the App (optional)</a:t>
            </a:r>
          </a:p>
          <a:p>
            <a:pPr fontAlgn="base"/>
            <a:r>
              <a:rPr lang="en-US" dirty="0"/>
              <a:t>Point hunter (search nearby available points) (optional)</a:t>
            </a:r>
          </a:p>
          <a:p>
            <a:pPr fontAlgn="base"/>
            <a:r>
              <a:rPr lang="en-US" dirty="0"/>
              <a:t>Special points – promoted by app to explore new restaurants </a:t>
            </a:r>
          </a:p>
          <a:p>
            <a:pPr fontAlgn="base"/>
            <a:r>
              <a:rPr lang="en-US" dirty="0"/>
              <a:t>Visit restaurants by using Google Map navigator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Side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QR profile scan to give and take point </a:t>
            </a:r>
          </a:p>
          <a:p>
            <a:pPr fontAlgn="base"/>
            <a:r>
              <a:rPr lang="en-US" dirty="0"/>
              <a:t>Buy point from Dev or App owner</a:t>
            </a:r>
          </a:p>
          <a:p>
            <a:pPr fontAlgn="base"/>
            <a:r>
              <a:rPr lang="en-US" dirty="0"/>
              <a:t>Buy special ticket – help to promote individual business</a:t>
            </a:r>
          </a:p>
        </p:txBody>
      </p:sp>
    </p:spTree>
    <p:extLst>
      <p:ext uri="{BB962C8B-B14F-4D97-AF65-F5344CB8AC3E}">
        <p14:creationId xmlns:p14="http://schemas.microsoft.com/office/powerpoint/2010/main" val="11953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or App Owner Side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sell points </a:t>
            </a:r>
          </a:p>
          <a:p>
            <a:pPr fontAlgn="base"/>
            <a:r>
              <a:rPr lang="en-US" dirty="0"/>
              <a:t>refund points </a:t>
            </a:r>
          </a:p>
          <a:p>
            <a:pPr fontAlgn="base"/>
            <a:r>
              <a:rPr lang="en-US" dirty="0"/>
              <a:t>set point hunter time and place (depends on profit of app) </a:t>
            </a:r>
          </a:p>
          <a:p>
            <a:pPr fontAlgn="base"/>
            <a:r>
              <a:rPr lang="en-US" dirty="0"/>
              <a:t>overall view (total points in system, sold point, refunded points, points used on promo) </a:t>
            </a:r>
          </a:p>
          <a:p>
            <a:pPr fontAlgn="base"/>
            <a:r>
              <a:rPr lang="en-US" dirty="0"/>
              <a:t>set special promotion (give user promotion )</a:t>
            </a:r>
          </a:p>
          <a:p>
            <a:pPr fontAlgn="base"/>
            <a:r>
              <a:rPr lang="en-US" dirty="0"/>
              <a:t>All the points have a certain expiration date</a:t>
            </a:r>
          </a:p>
        </p:txBody>
      </p:sp>
    </p:spTree>
    <p:extLst>
      <p:ext uri="{BB962C8B-B14F-4D97-AF65-F5344CB8AC3E}">
        <p14:creationId xmlns:p14="http://schemas.microsoft.com/office/powerpoint/2010/main" val="19578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83828" y="2520915"/>
            <a:ext cx="5517322" cy="306345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98F2F-5915-4B8F-96F5-AF670C2B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8" t="24779" r="29161" b="34336"/>
          <a:stretch/>
        </p:blipFill>
        <p:spPr>
          <a:xfrm rot="18839571">
            <a:off x="9390888" y="5246367"/>
            <a:ext cx="1874090" cy="11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507</TotalTime>
  <Words>219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PowerPoint Presentation</vt:lpstr>
      <vt:lpstr>Gone Sin Mal</vt:lpstr>
      <vt:lpstr>Coin System</vt:lpstr>
      <vt:lpstr>Customer Side Functions</vt:lpstr>
      <vt:lpstr>Restaurant Side Functions</vt:lpstr>
      <vt:lpstr>Dev or App Owner Side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</cp:lastModifiedBy>
  <cp:revision>25</cp:revision>
  <dcterms:created xsi:type="dcterms:W3CDTF">2018-07-12T15:38:50Z</dcterms:created>
  <dcterms:modified xsi:type="dcterms:W3CDTF">2018-07-13T07:56:26Z</dcterms:modified>
</cp:coreProperties>
</file>