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81BE-68E2-4338-9012-934FE7DC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727F-BED4-4E65-8B63-D00B785EE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F9DD-5EB6-4991-812A-38C0B219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4F46-3C06-44E8-BE84-1E970066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EF46-B457-4885-9D6F-52477189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B793-13D1-4259-9867-A136A0BE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2CC42-615C-4A4C-8AC5-CAE8DFB7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5C19-AD8E-47BE-A32F-DBBAF8AB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C83-B82F-4C04-A58D-13E1D01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64B5-2370-406B-AF7E-41A0B65C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71E21-E7CB-430B-BEF1-8110F0E0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5D3D-3712-4F86-9AD0-25E7EFBA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9092-D357-4FCE-ACC1-63C464CD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9AA2-5CD5-48CC-9C05-4E87102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CB90-D700-4037-855E-423E4EC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ED68-C7FD-4E73-B9A6-D09465E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A80D-7A3A-4D2F-9768-65B4D1BA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7110-C1AA-433F-A937-DE7BDF2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672-0640-430B-9EAE-F04E6A5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F0B7-7679-4652-AE53-8A6F532A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A28F-BFB9-416E-AEFA-CC0E87FB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8AE2-482F-4E17-856A-2571119A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D740-7C59-4F5A-A5A7-F236C004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5E0B-E7F4-4118-A521-46D9497E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2522-FC5F-4CE6-9DEA-698472F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913-E827-44EA-9130-5942D320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39AB-D34E-497C-ABD9-170D70AAB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318E6-8B42-46A7-90C3-093FB803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9329-C9F5-4802-9FB5-27971913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AA20-E46A-4AFD-8A8B-36B4A1B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6FA2-EFD2-412D-BDE9-8EFF26AD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6591-DA39-44B3-8BE7-6ADEB42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E528-EF6B-4FE6-89C5-CAA97670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9764-9B76-4504-9762-2F5F645C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0F652-CBA9-498B-8279-A507817E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79BC1-0CA3-4DBD-BC2D-53D512B7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E1EAF-9C4D-4B2D-ADAF-034A9B97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2BD70-C399-4356-B38A-FD269390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E108-4AC6-424C-8223-DA75148B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18B-D27B-4975-9F9C-72AF32FB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FF43B-BC38-440C-B7EC-EF8684D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C2A22-F803-46DE-88FD-60ED8BED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3568-0EFE-4AC2-BDE7-D96EE58B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EC9D8-3357-4E88-96A0-C02D220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14302-802D-40E2-A527-7C1FB604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30FB-5FC8-4478-9FB6-3AF1EAA3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1D12-5689-4115-AA47-7DB8E5D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0E2D-F6B4-4725-B0C9-164020C8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B7E1-329D-494A-B903-F8894D5A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DAA2-C785-4C7C-B8CF-FFC3DD0E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82D2-C5DB-4723-9E5D-157ECEEB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76D9-741C-4C65-B7DA-3A8254E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E229-80B3-4F5D-A0C0-8E51702C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1EA29-5E2E-4E9C-A608-7AFF399F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114E-D0AB-4888-84F7-737C6A5B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30E14-6744-40AD-90AC-A252ECE1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E53A8-C840-4B05-B0F8-05513CB1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AD0B8-F37B-42BA-B671-E118BC02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CB693-A792-4F97-B1E1-24614966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761B-B075-446B-859A-E4DF0E1F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0484-349A-4541-A4BE-9C4CB3610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7C3A-5C4F-4EAC-A1E8-140B4882D83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3BD-E43C-4D7D-B1DE-D88D505D6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8A5A-D3E8-400F-B1E8-90466BFF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D7E5-777F-4FDA-A127-13B62EF1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BE8D6-8B40-4FC5-8B6A-727A2844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16" y="0"/>
            <a:ext cx="353876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EDFD8F-523B-4B23-84AB-4B08E7182996}"/>
              </a:ext>
            </a:extLst>
          </p:cNvPr>
          <p:cNvSpPr/>
          <p:nvPr/>
        </p:nvSpPr>
        <p:spPr>
          <a:xfrm>
            <a:off x="5257800" y="2373923"/>
            <a:ext cx="1793631" cy="1151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FE1F7-E51E-4141-B7F9-8E6688580C7F}"/>
              </a:ext>
            </a:extLst>
          </p:cNvPr>
          <p:cNvCxnSpPr/>
          <p:nvPr/>
        </p:nvCxnSpPr>
        <p:spPr>
          <a:xfrm>
            <a:off x="3156438" y="4440115"/>
            <a:ext cx="1899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E5F562A-EE55-4CB3-A9CA-4FD66C01F8A8}"/>
              </a:ext>
            </a:extLst>
          </p:cNvPr>
          <p:cNvSpPr/>
          <p:nvPr/>
        </p:nvSpPr>
        <p:spPr>
          <a:xfrm>
            <a:off x="2795953" y="4229099"/>
            <a:ext cx="360485" cy="3956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62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4DBFD-D78F-43FE-AB94-743CB8A7F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93077" r="1"/>
          <a:stretch/>
        </p:blipFill>
        <p:spPr>
          <a:xfrm>
            <a:off x="4315730" y="4659922"/>
            <a:ext cx="3560540" cy="4747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705239-66C6-42F1-B965-A0BA5F6A33C0}"/>
              </a:ext>
            </a:extLst>
          </p:cNvPr>
          <p:cNvCxnSpPr/>
          <p:nvPr/>
        </p:nvCxnSpPr>
        <p:spPr>
          <a:xfrm>
            <a:off x="4774224" y="3358661"/>
            <a:ext cx="0" cy="1389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1F629D-EC3C-4A71-8427-1A2BB11A9D1E}"/>
              </a:ext>
            </a:extLst>
          </p:cNvPr>
          <p:cNvCxnSpPr/>
          <p:nvPr/>
        </p:nvCxnSpPr>
        <p:spPr>
          <a:xfrm>
            <a:off x="5653455" y="3358661"/>
            <a:ext cx="0" cy="1389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E44A2-182C-4B4E-B2CB-B02E44442A7C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567856" y="3358660"/>
            <a:ext cx="17578" cy="1459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724786-C3D1-4E87-BA79-912C319B9096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447075" y="3332285"/>
            <a:ext cx="17595" cy="148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177E08A-DC3C-4A6D-8389-9B2A60E5FD34}"/>
              </a:ext>
            </a:extLst>
          </p:cNvPr>
          <p:cNvSpPr/>
          <p:nvPr/>
        </p:nvSpPr>
        <p:spPr>
          <a:xfrm>
            <a:off x="4615968" y="2998176"/>
            <a:ext cx="316512" cy="3604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695B4-0AAE-47FA-8DC6-DDCDE69DAC39}"/>
              </a:ext>
            </a:extLst>
          </p:cNvPr>
          <p:cNvSpPr/>
          <p:nvPr/>
        </p:nvSpPr>
        <p:spPr>
          <a:xfrm>
            <a:off x="5495199" y="2971800"/>
            <a:ext cx="316512" cy="3604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ACC44E-6585-4341-A593-D0B2105554FC}"/>
              </a:ext>
            </a:extLst>
          </p:cNvPr>
          <p:cNvSpPr/>
          <p:nvPr/>
        </p:nvSpPr>
        <p:spPr>
          <a:xfrm>
            <a:off x="6427178" y="2998175"/>
            <a:ext cx="316512" cy="3604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73FEA1-2CC4-4AF4-A2BD-16D427061BC0}"/>
              </a:ext>
            </a:extLst>
          </p:cNvPr>
          <p:cNvSpPr/>
          <p:nvPr/>
        </p:nvSpPr>
        <p:spPr>
          <a:xfrm>
            <a:off x="7288819" y="2971800"/>
            <a:ext cx="316512" cy="3604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86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BA4F6-E41B-4CC5-B796-41AB71C3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67" y="0"/>
            <a:ext cx="3520266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0168C-FDBF-404C-836E-4208A2EC6689}"/>
              </a:ext>
            </a:extLst>
          </p:cNvPr>
          <p:cNvCxnSpPr/>
          <p:nvPr/>
        </p:nvCxnSpPr>
        <p:spPr>
          <a:xfrm flipH="1">
            <a:off x="7218485" y="1072662"/>
            <a:ext cx="1793630" cy="62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2EB4F-CC05-4405-9186-199D687749BC}"/>
              </a:ext>
            </a:extLst>
          </p:cNvPr>
          <p:cNvCxnSpPr>
            <a:cxnSpLocks/>
          </p:cNvCxnSpPr>
          <p:nvPr/>
        </p:nvCxnSpPr>
        <p:spPr>
          <a:xfrm flipH="1">
            <a:off x="7218485" y="1072662"/>
            <a:ext cx="1793630" cy="124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F548E-0CA8-4EA7-B58D-D7748FE31FB3}"/>
              </a:ext>
            </a:extLst>
          </p:cNvPr>
          <p:cNvCxnSpPr>
            <a:cxnSpLocks/>
          </p:cNvCxnSpPr>
          <p:nvPr/>
        </p:nvCxnSpPr>
        <p:spPr>
          <a:xfrm flipH="1">
            <a:off x="7218485" y="1072662"/>
            <a:ext cx="1793630" cy="1696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70CA3-2FCC-4DD9-A62D-E788A3A6DF33}"/>
              </a:ext>
            </a:extLst>
          </p:cNvPr>
          <p:cNvCxnSpPr>
            <a:cxnSpLocks/>
          </p:cNvCxnSpPr>
          <p:nvPr/>
        </p:nvCxnSpPr>
        <p:spPr>
          <a:xfrm flipH="1">
            <a:off x="5644662" y="3165231"/>
            <a:ext cx="3121269" cy="5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E57CEC-4DDD-480C-8339-309FA7285ADE}"/>
              </a:ext>
            </a:extLst>
          </p:cNvPr>
          <p:cNvCxnSpPr>
            <a:cxnSpLocks/>
          </p:cNvCxnSpPr>
          <p:nvPr/>
        </p:nvCxnSpPr>
        <p:spPr>
          <a:xfrm flipH="1">
            <a:off x="5657851" y="3165231"/>
            <a:ext cx="3108080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19EB6B-E8E6-4596-BF18-BDC48D04FE1A}"/>
              </a:ext>
            </a:extLst>
          </p:cNvPr>
          <p:cNvCxnSpPr>
            <a:cxnSpLocks/>
          </p:cNvCxnSpPr>
          <p:nvPr/>
        </p:nvCxnSpPr>
        <p:spPr>
          <a:xfrm flipH="1">
            <a:off x="5671040" y="3165231"/>
            <a:ext cx="3094891" cy="1090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BDF39-4812-4F68-9664-33795F93B731}"/>
              </a:ext>
            </a:extLst>
          </p:cNvPr>
          <p:cNvCxnSpPr>
            <a:cxnSpLocks/>
          </p:cNvCxnSpPr>
          <p:nvPr/>
        </p:nvCxnSpPr>
        <p:spPr>
          <a:xfrm flipH="1">
            <a:off x="5671041" y="3165231"/>
            <a:ext cx="3108079" cy="138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757C-8274-46DE-889C-0042F6CB5521}"/>
              </a:ext>
            </a:extLst>
          </p:cNvPr>
          <p:cNvSpPr/>
          <p:nvPr/>
        </p:nvSpPr>
        <p:spPr>
          <a:xfrm>
            <a:off x="8343900" y="791309"/>
            <a:ext cx="1485900" cy="272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Coins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7CBD4F-45E3-4FCE-94F6-FACD005D32F6}"/>
              </a:ext>
            </a:extLst>
          </p:cNvPr>
          <p:cNvSpPr/>
          <p:nvPr/>
        </p:nvSpPr>
        <p:spPr>
          <a:xfrm>
            <a:off x="8036170" y="2919048"/>
            <a:ext cx="1485900" cy="272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Coins Status</a:t>
            </a:r>
          </a:p>
        </p:txBody>
      </p:sp>
    </p:spTree>
    <p:extLst>
      <p:ext uri="{BB962C8B-B14F-4D97-AF65-F5344CB8AC3E}">
        <p14:creationId xmlns:p14="http://schemas.microsoft.com/office/powerpoint/2010/main" val="327715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F7544-124F-4F78-92D5-6B244AEC7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9"/>
          <a:stretch/>
        </p:blipFill>
        <p:spPr>
          <a:xfrm>
            <a:off x="4322379" y="290145"/>
            <a:ext cx="3547241" cy="64095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353BA-62F5-4BC9-8E19-A93B5FD98ECA}"/>
              </a:ext>
            </a:extLst>
          </p:cNvPr>
          <p:cNvCxnSpPr>
            <a:cxnSpLocks/>
          </p:cNvCxnSpPr>
          <p:nvPr/>
        </p:nvCxnSpPr>
        <p:spPr>
          <a:xfrm>
            <a:off x="2971800" y="3429000"/>
            <a:ext cx="1758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E1E3A-528C-4313-B741-B73D236B780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971800" y="3912577"/>
            <a:ext cx="2127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F12F72-2CB8-48D3-A9AD-D8CCAD0F0E59}"/>
              </a:ext>
            </a:extLst>
          </p:cNvPr>
          <p:cNvCxnSpPr>
            <a:cxnSpLocks/>
          </p:cNvCxnSpPr>
          <p:nvPr/>
        </p:nvCxnSpPr>
        <p:spPr>
          <a:xfrm flipH="1">
            <a:off x="7165729" y="3912577"/>
            <a:ext cx="155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4BD49EA-867E-48D4-B4C3-70003AED30E4}"/>
              </a:ext>
            </a:extLst>
          </p:cNvPr>
          <p:cNvSpPr/>
          <p:nvPr/>
        </p:nvSpPr>
        <p:spPr>
          <a:xfrm>
            <a:off x="2646485" y="3270740"/>
            <a:ext cx="325315" cy="2637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554630-170E-47A8-BD8A-FCD567A4B0C8}"/>
              </a:ext>
            </a:extLst>
          </p:cNvPr>
          <p:cNvSpPr/>
          <p:nvPr/>
        </p:nvSpPr>
        <p:spPr>
          <a:xfrm>
            <a:off x="2646485" y="3780692"/>
            <a:ext cx="325315" cy="2637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9A501F-C65A-429A-9110-0A61259B44C0}"/>
              </a:ext>
            </a:extLst>
          </p:cNvPr>
          <p:cNvSpPr/>
          <p:nvPr/>
        </p:nvSpPr>
        <p:spPr>
          <a:xfrm>
            <a:off x="8721969" y="3754315"/>
            <a:ext cx="325315" cy="2637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358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B483C-5CB3-468F-A3BA-2EB2F75C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4" y="0"/>
            <a:ext cx="3528652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82E18A-E266-4841-BA93-FABB3948C4CF}"/>
              </a:ext>
            </a:extLst>
          </p:cNvPr>
          <p:cNvCxnSpPr/>
          <p:nvPr/>
        </p:nvCxnSpPr>
        <p:spPr>
          <a:xfrm>
            <a:off x="2980592" y="861645"/>
            <a:ext cx="1512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CD02115-E72E-44EC-80A4-E0B61626B8AF}"/>
              </a:ext>
            </a:extLst>
          </p:cNvPr>
          <p:cNvSpPr/>
          <p:nvPr/>
        </p:nvSpPr>
        <p:spPr>
          <a:xfrm>
            <a:off x="2637692" y="729760"/>
            <a:ext cx="342900" cy="2989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C2D49F-BCCF-458C-A654-5CB0C187664D}"/>
              </a:ext>
            </a:extLst>
          </p:cNvPr>
          <p:cNvCxnSpPr>
            <a:cxnSpLocks/>
          </p:cNvCxnSpPr>
          <p:nvPr/>
        </p:nvCxnSpPr>
        <p:spPr>
          <a:xfrm flipH="1">
            <a:off x="7666894" y="1565029"/>
            <a:ext cx="8880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6895021-91FE-4456-9696-82BDE1E9AE14}"/>
              </a:ext>
            </a:extLst>
          </p:cNvPr>
          <p:cNvSpPr/>
          <p:nvPr/>
        </p:nvSpPr>
        <p:spPr>
          <a:xfrm>
            <a:off x="8554915" y="1415560"/>
            <a:ext cx="342900" cy="2989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23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F261F2-A48F-440C-AEC7-77C9383F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27" y="0"/>
            <a:ext cx="355234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8F5353-BA65-4A1F-B242-8C1439793947}"/>
              </a:ext>
            </a:extLst>
          </p:cNvPr>
          <p:cNvCxnSpPr/>
          <p:nvPr/>
        </p:nvCxnSpPr>
        <p:spPr>
          <a:xfrm>
            <a:off x="3191607" y="2927838"/>
            <a:ext cx="161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A9EFEA-F607-4745-BC72-065877E92392}"/>
              </a:ext>
            </a:extLst>
          </p:cNvPr>
          <p:cNvCxnSpPr>
            <a:cxnSpLocks/>
          </p:cNvCxnSpPr>
          <p:nvPr/>
        </p:nvCxnSpPr>
        <p:spPr>
          <a:xfrm>
            <a:off x="3217984" y="3429000"/>
            <a:ext cx="1820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958AA-29F6-4FDE-B430-9CD017B64898}"/>
              </a:ext>
            </a:extLst>
          </p:cNvPr>
          <p:cNvCxnSpPr>
            <a:cxnSpLocks/>
          </p:cNvCxnSpPr>
          <p:nvPr/>
        </p:nvCxnSpPr>
        <p:spPr>
          <a:xfrm flipH="1">
            <a:off x="7107241" y="3420208"/>
            <a:ext cx="1573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9265440-3390-4FF5-AD79-4EC0808FFCB8}"/>
              </a:ext>
            </a:extLst>
          </p:cNvPr>
          <p:cNvSpPr/>
          <p:nvPr/>
        </p:nvSpPr>
        <p:spPr>
          <a:xfrm>
            <a:off x="2813538" y="2747597"/>
            <a:ext cx="404446" cy="3604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DD980-1BE8-4A03-B801-C2686F8487FF}"/>
              </a:ext>
            </a:extLst>
          </p:cNvPr>
          <p:cNvSpPr/>
          <p:nvPr/>
        </p:nvSpPr>
        <p:spPr>
          <a:xfrm>
            <a:off x="2839914" y="3239967"/>
            <a:ext cx="404446" cy="3604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9EAA3-74CA-4DE9-8E3D-67D591F7AFD6}"/>
              </a:ext>
            </a:extLst>
          </p:cNvPr>
          <p:cNvSpPr/>
          <p:nvPr/>
        </p:nvSpPr>
        <p:spPr>
          <a:xfrm>
            <a:off x="8681064" y="3239967"/>
            <a:ext cx="404446" cy="3604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037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86C2-11EA-436C-90FD-2EA89E83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8" y="0"/>
            <a:ext cx="3545543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CA02FB-47CC-4671-8B2B-3EA58501D250}"/>
              </a:ext>
            </a:extLst>
          </p:cNvPr>
          <p:cNvCxnSpPr>
            <a:cxnSpLocks/>
          </p:cNvCxnSpPr>
          <p:nvPr/>
        </p:nvCxnSpPr>
        <p:spPr>
          <a:xfrm>
            <a:off x="2620108" y="1943100"/>
            <a:ext cx="2215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5523E0-C4BE-4297-8C83-B9183D7D93AA}"/>
              </a:ext>
            </a:extLst>
          </p:cNvPr>
          <p:cNvSpPr/>
          <p:nvPr/>
        </p:nvSpPr>
        <p:spPr>
          <a:xfrm>
            <a:off x="2290397" y="1762857"/>
            <a:ext cx="369276" cy="3604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559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BF5E7-3CE2-4CC9-9D58-D9DF760D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03" y="0"/>
            <a:ext cx="3519194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B946A8-C7EC-4CFB-B135-3774E9D4CB6D}"/>
              </a:ext>
            </a:extLst>
          </p:cNvPr>
          <p:cNvCxnSpPr>
            <a:cxnSpLocks/>
          </p:cNvCxnSpPr>
          <p:nvPr/>
        </p:nvCxnSpPr>
        <p:spPr>
          <a:xfrm flipV="1">
            <a:off x="2871586" y="896815"/>
            <a:ext cx="1630076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9C6B2C-2CCB-489E-B945-3F0FF205B8C6}"/>
              </a:ext>
            </a:extLst>
          </p:cNvPr>
          <p:cNvCxnSpPr>
            <a:cxnSpLocks/>
          </p:cNvCxnSpPr>
          <p:nvPr/>
        </p:nvCxnSpPr>
        <p:spPr>
          <a:xfrm>
            <a:off x="2871586" y="1503485"/>
            <a:ext cx="1547447" cy="79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1AB7B9-DFE3-49E1-B6F6-763B2AC621EB}"/>
              </a:ext>
            </a:extLst>
          </p:cNvPr>
          <p:cNvCxnSpPr>
            <a:cxnSpLocks/>
          </p:cNvCxnSpPr>
          <p:nvPr/>
        </p:nvCxnSpPr>
        <p:spPr>
          <a:xfrm>
            <a:off x="2830271" y="1503485"/>
            <a:ext cx="1671391" cy="94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2024D-ABA1-4DE5-8DCB-E430908F6710}"/>
              </a:ext>
            </a:extLst>
          </p:cNvPr>
          <p:cNvSpPr/>
          <p:nvPr/>
        </p:nvSpPr>
        <p:spPr>
          <a:xfrm>
            <a:off x="1248507" y="1266091"/>
            <a:ext cx="1747023" cy="474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Message</a:t>
            </a:r>
          </a:p>
        </p:txBody>
      </p:sp>
    </p:spTree>
    <p:extLst>
      <p:ext uri="{BB962C8B-B14F-4D97-AF65-F5344CB8AC3E}">
        <p14:creationId xmlns:p14="http://schemas.microsoft.com/office/powerpoint/2010/main" val="145548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2019-01-31T17:14:45Z</dcterms:created>
  <dcterms:modified xsi:type="dcterms:W3CDTF">2019-01-31T17:28:13Z</dcterms:modified>
</cp:coreProperties>
</file>