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A4D8-A305-4B7E-92DF-1206E82D4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29234-14FE-4DC5-8887-EE912B46F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EF0B-A4F9-4ACE-84D3-015DAA70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844E-29BF-4863-90E4-8DD05C6CC9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83E8-BD18-4B92-90A6-B7DA45AC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5F9D-93CE-48E8-B976-8DF05BEF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550F-A638-43B3-8E64-C47E6499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9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F989-EFA9-4341-8039-0AFF133D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BD2D9-9F35-447B-B34D-D7CB279FA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74D01-7F6D-429A-B726-A208E209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844E-29BF-4863-90E4-8DD05C6CC9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648F-65EA-409C-A04D-A4849FB3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BC9FF-A188-48F2-BE5F-985391E8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550F-A638-43B3-8E64-C47E6499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48435-6045-4171-AC21-7BEB8898B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008E4-DFDA-4CD3-96C1-EEB4BB42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703FA-F57B-4E13-81C7-9207C2C3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844E-29BF-4863-90E4-8DD05C6CC9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C14EF-2F33-4522-A82B-B2516875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D6EF5-7C7C-434B-9446-D448D5D9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550F-A638-43B3-8E64-C47E6499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A719-48CE-4060-A638-FF24040A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8EB9-0F82-4B1A-B25A-A24313F03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3ECEB-7973-4B9A-AC41-E7D6D882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844E-29BF-4863-90E4-8DD05C6CC9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D920B-FDCD-462B-BBD4-C6DDA4ED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083EC-354B-44D6-B3E2-CE4867DC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550F-A638-43B3-8E64-C47E6499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4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7C92-620B-423C-B864-AAFFC4EE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2CA67-86EA-4182-8837-3AE77651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066A1-2D6C-4022-91B9-638DA41A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844E-29BF-4863-90E4-8DD05C6CC9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6FDBB-7708-445E-B7C1-37E0DA4C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6CB07-56D1-4BB2-820B-D014E052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550F-A638-43B3-8E64-C47E6499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D210-F66B-4D23-BBE1-71610087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8A97-B038-4F70-A547-3DE3E4FAF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CB448-776F-4A17-AC13-230DC5F8D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3A050-E51A-4D00-A9AF-59D3D55F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844E-29BF-4863-90E4-8DD05C6CC9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317D0-2765-4491-9F42-0F5D4870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9D4F8-07BD-4456-B55B-3856C1AF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550F-A638-43B3-8E64-C47E6499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6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9848-F716-4E1D-9522-1E8448AA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4DB11-0529-435A-8AAE-46875B27B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6533A-9E95-475B-90B6-C050D068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EBEFC-D568-424E-8A48-00DEE73E6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9842C-F18B-4E7C-8EE0-AEFF31319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BEC82-443A-4C8E-B36B-A7F4E831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844E-29BF-4863-90E4-8DD05C6CC9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AC827-56FC-46EB-98FF-951D94F3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73928-518F-485C-AC45-451CD708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550F-A638-43B3-8E64-C47E6499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8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E5DC-C4AA-4CF0-B482-E886DCAA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97FA6-60DC-4027-B290-74271E87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844E-29BF-4863-90E4-8DD05C6CC9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69546-98A3-44DD-B403-58C4CEAA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590A9-06E9-42CF-8CFB-937FF6E8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550F-A638-43B3-8E64-C47E6499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4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AFD14-8110-4E96-A513-948C7338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844E-29BF-4863-90E4-8DD05C6CC9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35979-E4AE-412C-BDC8-9EAB6186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F840-0607-4890-AC68-3CCB4AE0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550F-A638-43B3-8E64-C47E6499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364E-CA49-49DC-B88E-6A97381F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3667-2877-4952-A730-A7B8E6879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C5CE4-7BC2-4628-BFBF-D1F3426E6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646A0-0080-4865-A549-A60ECD73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844E-29BF-4863-90E4-8DD05C6CC9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EA89A-3303-4B3E-AD1A-A33235C3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4CD56-CC63-453A-BF6D-35B1C6DD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550F-A638-43B3-8E64-C47E6499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6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691F-635B-44FD-A8ED-1440FE1F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A2440-4A15-402F-A260-39FC914B7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81E82-C191-40CF-BD34-82904A8B9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D3796-6C42-460E-B3AA-A66338F2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844E-29BF-4863-90E4-8DD05C6CC9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7FFBB-2345-4D5E-86BC-661C9DC7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DF037-656B-4641-A603-3289776B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550F-A638-43B3-8E64-C47E6499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2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52593-CEC3-42AE-B7FD-D55589A6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11352-D25E-4698-89D6-87EF96047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36033-68D4-4171-90FB-1E19984EF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8844E-29BF-4863-90E4-8DD05C6CC9F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9D378-DB09-444D-B52A-38734ED75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1314-A8DB-4779-BC5C-BEA75FE39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7550F-A638-43B3-8E64-C47E6499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73AC3-F04C-47A2-BDF2-F84C8B47C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3" t="93718" r="-1"/>
          <a:stretch/>
        </p:blipFill>
        <p:spPr>
          <a:xfrm>
            <a:off x="3443417" y="4580791"/>
            <a:ext cx="5498597" cy="6770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0F2394-1541-4C7C-A139-64D2AFAA89A8}"/>
              </a:ext>
            </a:extLst>
          </p:cNvPr>
          <p:cNvCxnSpPr>
            <a:cxnSpLocks/>
          </p:cNvCxnSpPr>
          <p:nvPr/>
        </p:nvCxnSpPr>
        <p:spPr>
          <a:xfrm>
            <a:off x="4255478" y="3807068"/>
            <a:ext cx="0" cy="870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4E19A-C697-4C2B-A660-43BD3E9AC12B}"/>
              </a:ext>
            </a:extLst>
          </p:cNvPr>
          <p:cNvCxnSpPr>
            <a:cxnSpLocks/>
          </p:cNvCxnSpPr>
          <p:nvPr/>
        </p:nvCxnSpPr>
        <p:spPr>
          <a:xfrm>
            <a:off x="5565531" y="3798276"/>
            <a:ext cx="0" cy="888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65D7A2-228A-4F97-9247-05041BC06017}"/>
              </a:ext>
            </a:extLst>
          </p:cNvPr>
          <p:cNvCxnSpPr>
            <a:cxnSpLocks/>
          </p:cNvCxnSpPr>
          <p:nvPr/>
        </p:nvCxnSpPr>
        <p:spPr>
          <a:xfrm>
            <a:off x="6893170" y="3798276"/>
            <a:ext cx="0" cy="870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D71275-7034-456D-9074-3379F3D64EC4}"/>
              </a:ext>
            </a:extLst>
          </p:cNvPr>
          <p:cNvCxnSpPr>
            <a:cxnSpLocks/>
          </p:cNvCxnSpPr>
          <p:nvPr/>
        </p:nvCxnSpPr>
        <p:spPr>
          <a:xfrm>
            <a:off x="8255978" y="3877407"/>
            <a:ext cx="0" cy="764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E8D603A-20E3-4C5C-B776-F32F8836350A}"/>
              </a:ext>
            </a:extLst>
          </p:cNvPr>
          <p:cNvSpPr/>
          <p:nvPr/>
        </p:nvSpPr>
        <p:spPr>
          <a:xfrm>
            <a:off x="4070839" y="3516923"/>
            <a:ext cx="325315" cy="2813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CD2A95-0EAA-4FCB-B54D-7E1D5BE78906}"/>
              </a:ext>
            </a:extLst>
          </p:cNvPr>
          <p:cNvSpPr/>
          <p:nvPr/>
        </p:nvSpPr>
        <p:spPr>
          <a:xfrm>
            <a:off x="5372100" y="3508130"/>
            <a:ext cx="325315" cy="2813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BDA348-D175-4E19-BE43-5B876190BCFE}"/>
              </a:ext>
            </a:extLst>
          </p:cNvPr>
          <p:cNvSpPr/>
          <p:nvPr/>
        </p:nvSpPr>
        <p:spPr>
          <a:xfrm>
            <a:off x="6690946" y="3499338"/>
            <a:ext cx="325315" cy="2813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C9CF9E-B63A-4501-9D8B-283486AC9DE9}"/>
              </a:ext>
            </a:extLst>
          </p:cNvPr>
          <p:cNvSpPr/>
          <p:nvPr/>
        </p:nvSpPr>
        <p:spPr>
          <a:xfrm>
            <a:off x="8062546" y="3552092"/>
            <a:ext cx="325315" cy="2813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1586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1667EE-EE62-4FC1-BF15-397098C6E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146" y="358753"/>
            <a:ext cx="3437554" cy="614049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EAC2B8-4BCB-4418-AD07-6230D147FEB1}"/>
              </a:ext>
            </a:extLst>
          </p:cNvPr>
          <p:cNvCxnSpPr>
            <a:cxnSpLocks/>
          </p:cNvCxnSpPr>
          <p:nvPr/>
        </p:nvCxnSpPr>
        <p:spPr>
          <a:xfrm>
            <a:off x="2224454" y="650631"/>
            <a:ext cx="2461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639B19-F47B-4C52-AD26-1E5F1E5B1A44}"/>
              </a:ext>
            </a:extLst>
          </p:cNvPr>
          <p:cNvCxnSpPr>
            <a:cxnSpLocks/>
          </p:cNvCxnSpPr>
          <p:nvPr/>
        </p:nvCxnSpPr>
        <p:spPr>
          <a:xfrm>
            <a:off x="2224454" y="1178170"/>
            <a:ext cx="23915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1B9E4-D9CF-4F83-A12A-50DB9F7BBD4C}"/>
              </a:ext>
            </a:extLst>
          </p:cNvPr>
          <p:cNvCxnSpPr>
            <a:cxnSpLocks/>
          </p:cNvCxnSpPr>
          <p:nvPr/>
        </p:nvCxnSpPr>
        <p:spPr>
          <a:xfrm>
            <a:off x="2224454" y="2391508"/>
            <a:ext cx="25761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E51561-F8B2-4F55-9004-CADC738274F2}"/>
              </a:ext>
            </a:extLst>
          </p:cNvPr>
          <p:cNvCxnSpPr>
            <a:cxnSpLocks/>
          </p:cNvCxnSpPr>
          <p:nvPr/>
        </p:nvCxnSpPr>
        <p:spPr>
          <a:xfrm>
            <a:off x="2224454" y="4202723"/>
            <a:ext cx="25761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B1F2AA-4250-4099-B673-B3F12D92C713}"/>
              </a:ext>
            </a:extLst>
          </p:cNvPr>
          <p:cNvSpPr/>
          <p:nvPr/>
        </p:nvSpPr>
        <p:spPr>
          <a:xfrm>
            <a:off x="1732085" y="448420"/>
            <a:ext cx="492369" cy="3956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EA64E72-2EEA-4B89-91A9-11D8FC751EC8}"/>
              </a:ext>
            </a:extLst>
          </p:cNvPr>
          <p:cNvSpPr/>
          <p:nvPr/>
        </p:nvSpPr>
        <p:spPr>
          <a:xfrm>
            <a:off x="1723293" y="975959"/>
            <a:ext cx="492369" cy="3956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D27225D-3041-4BD3-A49A-B81AC3CBD817}"/>
              </a:ext>
            </a:extLst>
          </p:cNvPr>
          <p:cNvSpPr/>
          <p:nvPr/>
        </p:nvSpPr>
        <p:spPr>
          <a:xfrm>
            <a:off x="1740877" y="2162921"/>
            <a:ext cx="492369" cy="3956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732082D-7A08-4139-B3E0-28E09DEA1677}"/>
              </a:ext>
            </a:extLst>
          </p:cNvPr>
          <p:cNvSpPr/>
          <p:nvPr/>
        </p:nvSpPr>
        <p:spPr>
          <a:xfrm>
            <a:off x="1723292" y="4000513"/>
            <a:ext cx="492369" cy="3956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7498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D1CC47-DE67-458F-8967-F2EBE3C57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593" y="158261"/>
            <a:ext cx="3427413" cy="654147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EBE587-A0D7-4200-89F2-E438296D07D1}"/>
              </a:ext>
            </a:extLst>
          </p:cNvPr>
          <p:cNvCxnSpPr/>
          <p:nvPr/>
        </p:nvCxnSpPr>
        <p:spPr>
          <a:xfrm>
            <a:off x="2822331" y="378069"/>
            <a:ext cx="1811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71F1A7-85D3-4DFF-AF73-7B5E2E8DA810}"/>
              </a:ext>
            </a:extLst>
          </p:cNvPr>
          <p:cNvCxnSpPr>
            <a:cxnSpLocks/>
          </p:cNvCxnSpPr>
          <p:nvPr/>
        </p:nvCxnSpPr>
        <p:spPr>
          <a:xfrm flipH="1">
            <a:off x="7754814" y="3428999"/>
            <a:ext cx="1617786" cy="975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5970CB-E6A5-41D5-9C37-DB929BBDAB46}"/>
              </a:ext>
            </a:extLst>
          </p:cNvPr>
          <p:cNvCxnSpPr>
            <a:cxnSpLocks/>
          </p:cNvCxnSpPr>
          <p:nvPr/>
        </p:nvCxnSpPr>
        <p:spPr>
          <a:xfrm>
            <a:off x="2822331" y="2118947"/>
            <a:ext cx="18903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CE296E2-2C91-4ABD-9785-7AEA16982839}"/>
              </a:ext>
            </a:extLst>
          </p:cNvPr>
          <p:cNvSpPr/>
          <p:nvPr/>
        </p:nvSpPr>
        <p:spPr>
          <a:xfrm>
            <a:off x="2540977" y="158261"/>
            <a:ext cx="281354" cy="34289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24DA03-4C6B-427E-9A0B-D5B74AC0D2DD}"/>
              </a:ext>
            </a:extLst>
          </p:cNvPr>
          <p:cNvSpPr/>
          <p:nvPr/>
        </p:nvSpPr>
        <p:spPr>
          <a:xfrm>
            <a:off x="2523392" y="1943099"/>
            <a:ext cx="281354" cy="34289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5A9FA6-C4BE-4AE3-821F-32589E58E842}"/>
              </a:ext>
            </a:extLst>
          </p:cNvPr>
          <p:cNvSpPr/>
          <p:nvPr/>
        </p:nvSpPr>
        <p:spPr>
          <a:xfrm>
            <a:off x="9311053" y="3182814"/>
            <a:ext cx="281354" cy="34289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403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6607D1-EF2E-4E1F-AE29-E92A2E04B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115" y="0"/>
            <a:ext cx="3433769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126CEC-E961-4C88-9B67-39C7A90056E0}"/>
              </a:ext>
            </a:extLst>
          </p:cNvPr>
          <p:cNvCxnSpPr/>
          <p:nvPr/>
        </p:nvCxnSpPr>
        <p:spPr>
          <a:xfrm>
            <a:off x="3261946" y="4580792"/>
            <a:ext cx="1652954" cy="1195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4FC437A-709E-45B0-8CC6-E008F7241F28}"/>
              </a:ext>
            </a:extLst>
          </p:cNvPr>
          <p:cNvSpPr/>
          <p:nvPr/>
        </p:nvSpPr>
        <p:spPr>
          <a:xfrm>
            <a:off x="3050930" y="4387362"/>
            <a:ext cx="378069" cy="3165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072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6D9B7-6DB0-4BBF-879D-5964EB4D8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8" y="118696"/>
            <a:ext cx="3417923" cy="662060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041C6E-67CE-4D8C-8142-BB1B440F57EA}"/>
              </a:ext>
            </a:extLst>
          </p:cNvPr>
          <p:cNvCxnSpPr>
            <a:cxnSpLocks/>
          </p:cNvCxnSpPr>
          <p:nvPr/>
        </p:nvCxnSpPr>
        <p:spPr>
          <a:xfrm>
            <a:off x="3604846" y="4053254"/>
            <a:ext cx="1925516" cy="958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45013C-64EB-4A75-8650-5B322ED98733}"/>
              </a:ext>
            </a:extLst>
          </p:cNvPr>
          <p:cNvSpPr/>
          <p:nvPr/>
        </p:nvSpPr>
        <p:spPr>
          <a:xfrm>
            <a:off x="1960685" y="3727938"/>
            <a:ext cx="1863969" cy="3868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Location of the Restaurant </a:t>
            </a:r>
          </a:p>
        </p:txBody>
      </p:sp>
    </p:spTree>
    <p:extLst>
      <p:ext uri="{BB962C8B-B14F-4D97-AF65-F5344CB8AC3E}">
        <p14:creationId xmlns:p14="http://schemas.microsoft.com/office/powerpoint/2010/main" val="56126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CF3588-0E5B-4059-AE98-904468071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23" y="0"/>
            <a:ext cx="3336154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C6BC01-EC1A-42F9-B532-A683D250DA07}"/>
              </a:ext>
            </a:extLst>
          </p:cNvPr>
          <p:cNvCxnSpPr>
            <a:cxnSpLocks/>
          </p:cNvCxnSpPr>
          <p:nvPr/>
        </p:nvCxnSpPr>
        <p:spPr>
          <a:xfrm>
            <a:off x="2954215" y="1283677"/>
            <a:ext cx="1749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BBD007A-9D36-49FA-AE8D-E05BB17DED11}"/>
              </a:ext>
            </a:extLst>
          </p:cNvPr>
          <p:cNvSpPr/>
          <p:nvPr/>
        </p:nvSpPr>
        <p:spPr>
          <a:xfrm>
            <a:off x="2479430" y="1072661"/>
            <a:ext cx="474785" cy="42203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4609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B16EC3-EA9A-4702-81EE-529BCA1E1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57632"/>
            <a:ext cx="3279914" cy="674273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643925-14F0-46AA-A80E-2F4689D0BC41}"/>
              </a:ext>
            </a:extLst>
          </p:cNvPr>
          <p:cNvCxnSpPr>
            <a:cxnSpLocks/>
          </p:cNvCxnSpPr>
          <p:nvPr/>
        </p:nvCxnSpPr>
        <p:spPr>
          <a:xfrm>
            <a:off x="3147646" y="2945423"/>
            <a:ext cx="17408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0AAAE17-315A-4B77-AFC4-EA06F3AAA772}"/>
              </a:ext>
            </a:extLst>
          </p:cNvPr>
          <p:cNvSpPr/>
          <p:nvPr/>
        </p:nvSpPr>
        <p:spPr>
          <a:xfrm>
            <a:off x="2778370" y="2769576"/>
            <a:ext cx="369276" cy="3516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0548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4698C5-1F89-4EDB-821E-0313CBDC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45" y="0"/>
            <a:ext cx="333471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127745-CB96-419F-9DB4-2AB2ED800305}"/>
              </a:ext>
            </a:extLst>
          </p:cNvPr>
          <p:cNvCxnSpPr/>
          <p:nvPr/>
        </p:nvCxnSpPr>
        <p:spPr>
          <a:xfrm flipH="1">
            <a:off x="7244862" y="3138854"/>
            <a:ext cx="993530" cy="580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71DA1DB-816E-4690-9C02-16991BEAAC28}"/>
              </a:ext>
            </a:extLst>
          </p:cNvPr>
          <p:cNvSpPr/>
          <p:nvPr/>
        </p:nvSpPr>
        <p:spPr>
          <a:xfrm>
            <a:off x="8238392" y="2936631"/>
            <a:ext cx="342900" cy="3253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398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F0A4E2-DEFB-4595-9D5F-0E988C16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94" y="87922"/>
            <a:ext cx="3335812" cy="677007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C1779-A689-4DD3-A7E0-71BCE66A4759}"/>
              </a:ext>
            </a:extLst>
          </p:cNvPr>
          <p:cNvCxnSpPr>
            <a:cxnSpLocks/>
          </p:cNvCxnSpPr>
          <p:nvPr/>
        </p:nvCxnSpPr>
        <p:spPr>
          <a:xfrm>
            <a:off x="3464169" y="1433146"/>
            <a:ext cx="1292469" cy="167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CCC447-24D7-49FF-B0DA-89AA34B1B67E}"/>
              </a:ext>
            </a:extLst>
          </p:cNvPr>
          <p:cNvCxnSpPr>
            <a:cxnSpLocks/>
          </p:cNvCxnSpPr>
          <p:nvPr/>
        </p:nvCxnSpPr>
        <p:spPr>
          <a:xfrm>
            <a:off x="3420207" y="1433146"/>
            <a:ext cx="1345223" cy="958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E70B3E-29D2-4CFF-B45C-8954A555948D}"/>
              </a:ext>
            </a:extLst>
          </p:cNvPr>
          <p:cNvCxnSpPr>
            <a:cxnSpLocks/>
          </p:cNvCxnSpPr>
          <p:nvPr/>
        </p:nvCxnSpPr>
        <p:spPr>
          <a:xfrm>
            <a:off x="3464169" y="1433146"/>
            <a:ext cx="1248507" cy="1899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21B9BAA-5E4B-4D5D-8F4F-508CB2325BC8}"/>
              </a:ext>
            </a:extLst>
          </p:cNvPr>
          <p:cNvSpPr/>
          <p:nvPr/>
        </p:nvSpPr>
        <p:spPr>
          <a:xfrm>
            <a:off x="2470638" y="1257300"/>
            <a:ext cx="1167763" cy="325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Notification </a:t>
            </a:r>
          </a:p>
        </p:txBody>
      </p:sp>
    </p:spTree>
    <p:extLst>
      <p:ext uri="{BB962C8B-B14F-4D97-AF65-F5344CB8AC3E}">
        <p14:creationId xmlns:p14="http://schemas.microsoft.com/office/powerpoint/2010/main" val="277464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2019-01-31T15:11:22Z</dcterms:created>
  <dcterms:modified xsi:type="dcterms:W3CDTF">2019-01-31T15:36:31Z</dcterms:modified>
</cp:coreProperties>
</file>