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Factors </a:t>
            </a:r>
            <a:r>
              <a:rPr lang="en-US" sz="2800" dirty="0"/>
              <a:t>influencing students' </a:t>
            </a:r>
            <a:r>
              <a:rPr lang="en-US" sz="2800" dirty="0" smtClean="0"/>
              <a:t>enrollment </a:t>
            </a:r>
            <a:r>
              <a:rPr lang="en-US" sz="2800" dirty="0"/>
              <a:t>in </a:t>
            </a:r>
            <a:r>
              <a:rPr lang="en-US" sz="2800" dirty="0" smtClean="0"/>
              <a:t>Computer Science at International colleges in Myanmar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Min Thu </a:t>
            </a:r>
            <a:r>
              <a:rPr lang="en-US" dirty="0" err="1" smtClean="0"/>
              <a:t>Khant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5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(closed question)</a:t>
            </a:r>
          </a:p>
          <a:p>
            <a:r>
              <a:rPr lang="en-US" dirty="0" smtClean="0"/>
              <a:t>Online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Enthusiasm </a:t>
            </a:r>
            <a:r>
              <a:rPr lang="en-US" dirty="0"/>
              <a:t>towards computing</a:t>
            </a:r>
          </a:p>
          <a:p>
            <a:r>
              <a:rPr lang="en-US" dirty="0" smtClean="0"/>
              <a:t>Perceptions </a:t>
            </a:r>
            <a:r>
              <a:rPr lang="en-US" dirty="0"/>
              <a:t>of computing </a:t>
            </a:r>
            <a:r>
              <a:rPr lang="en-US" dirty="0" smtClean="0"/>
              <a:t>ability</a:t>
            </a:r>
            <a:endParaRPr lang="en-US" dirty="0"/>
          </a:p>
          <a:p>
            <a:r>
              <a:rPr lang="en-US" dirty="0" smtClean="0"/>
              <a:t>Apprehension </a:t>
            </a:r>
            <a:r>
              <a:rPr lang="en-US" dirty="0"/>
              <a:t>about majoring in </a:t>
            </a:r>
            <a:r>
              <a:rPr lang="en-US" dirty="0" smtClean="0"/>
              <a:t>computer science</a:t>
            </a:r>
            <a:endParaRPr lang="en-US" dirty="0"/>
          </a:p>
          <a:p>
            <a:r>
              <a:rPr lang="en-US" dirty="0" smtClean="0"/>
              <a:t>Perceptions </a:t>
            </a:r>
            <a:r>
              <a:rPr lang="en-US" dirty="0"/>
              <a:t>of career and </a:t>
            </a:r>
            <a:r>
              <a:rPr lang="en-US" dirty="0" smtClean="0"/>
              <a:t>employment opportunities </a:t>
            </a:r>
            <a:r>
              <a:rPr lang="en-US" dirty="0"/>
              <a:t>in computing. </a:t>
            </a:r>
          </a:p>
        </p:txBody>
      </p:sp>
    </p:spTree>
    <p:extLst>
      <p:ext uri="{BB962C8B-B14F-4D97-AF65-F5344CB8AC3E}">
        <p14:creationId xmlns:p14="http://schemas.microsoft.com/office/powerpoint/2010/main" val="271229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76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201</TotalTime>
  <Words>48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Factors influencing students' enrollment in Computer Science at International colleges in Myanmar</vt:lpstr>
      <vt:lpstr>Methodology </vt:lpstr>
      <vt:lpstr>Factors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influencing students' decisions to enroll in computer science</dc:title>
  <dc:creator>Windows User</dc:creator>
  <cp:lastModifiedBy>Windows User</cp:lastModifiedBy>
  <cp:revision>16</cp:revision>
  <dcterms:created xsi:type="dcterms:W3CDTF">2018-08-26T07:27:54Z</dcterms:created>
  <dcterms:modified xsi:type="dcterms:W3CDTF">2018-08-26T10:49:22Z</dcterms:modified>
</cp:coreProperties>
</file>