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1" r:id="rId5"/>
    <p:sldId id="256" r:id="rId6"/>
    <p:sldId id="259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819E52-EAC5-4DBB-B533-AF895A289D94}" v="4" dt="2022-12-05T21:56:47.8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696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aval Patel" userId="7b04afb9e78d0319" providerId="LiveId" clId="{DC819E52-EAC5-4DBB-B533-AF895A289D94}"/>
    <pc:docChg chg="custSel addSld delSld modSld modMainMaster">
      <pc:chgData name="Dhaval Patel" userId="7b04afb9e78d0319" providerId="LiveId" clId="{DC819E52-EAC5-4DBB-B533-AF895A289D94}" dt="2022-12-05T21:56:58.423" v="19" actId="962"/>
      <pc:docMkLst>
        <pc:docMk/>
      </pc:docMkLst>
      <pc:sldChg chg="setBg">
        <pc:chgData name="Dhaval Patel" userId="7b04afb9e78d0319" providerId="LiveId" clId="{DC819E52-EAC5-4DBB-B533-AF895A289D94}" dt="2022-12-05T21:41:59.251" v="4"/>
        <pc:sldMkLst>
          <pc:docMk/>
          <pc:sldMk cId="1519235307" sldId="256"/>
        </pc:sldMkLst>
      </pc:sldChg>
      <pc:sldChg chg="setBg">
        <pc:chgData name="Dhaval Patel" userId="7b04afb9e78d0319" providerId="LiveId" clId="{DC819E52-EAC5-4DBB-B533-AF895A289D94}" dt="2022-12-05T21:41:59.251" v="4"/>
        <pc:sldMkLst>
          <pc:docMk/>
          <pc:sldMk cId="780859457" sldId="258"/>
        </pc:sldMkLst>
      </pc:sldChg>
      <pc:sldChg chg="setBg">
        <pc:chgData name="Dhaval Patel" userId="7b04afb9e78d0319" providerId="LiveId" clId="{DC819E52-EAC5-4DBB-B533-AF895A289D94}" dt="2022-12-05T21:41:59.251" v="4"/>
        <pc:sldMkLst>
          <pc:docMk/>
          <pc:sldMk cId="3862909385" sldId="259"/>
        </pc:sldMkLst>
      </pc:sldChg>
      <pc:sldChg chg="delSp new del mod">
        <pc:chgData name="Dhaval Patel" userId="7b04afb9e78d0319" providerId="LiveId" clId="{DC819E52-EAC5-4DBB-B533-AF895A289D94}" dt="2022-12-05T21:42:25.357" v="8" actId="47"/>
        <pc:sldMkLst>
          <pc:docMk/>
          <pc:sldMk cId="3880154038" sldId="260"/>
        </pc:sldMkLst>
        <pc:spChg chg="del">
          <ac:chgData name="Dhaval Patel" userId="7b04afb9e78d0319" providerId="LiveId" clId="{DC819E52-EAC5-4DBB-B533-AF895A289D94}" dt="2022-12-05T19:27:21.247" v="1" actId="478"/>
          <ac:spMkLst>
            <pc:docMk/>
            <pc:sldMk cId="3880154038" sldId="260"/>
            <ac:spMk id="2" creationId="{E589706A-8F39-EC84-2E2D-E569C91E032C}"/>
          </ac:spMkLst>
        </pc:spChg>
        <pc:spChg chg="del">
          <ac:chgData name="Dhaval Patel" userId="7b04afb9e78d0319" providerId="LiveId" clId="{DC819E52-EAC5-4DBB-B533-AF895A289D94}" dt="2022-12-05T19:27:21.247" v="1" actId="478"/>
          <ac:spMkLst>
            <pc:docMk/>
            <pc:sldMk cId="3880154038" sldId="260"/>
            <ac:spMk id="3" creationId="{2CBF79D4-975B-98F3-0B67-08502852A04B}"/>
          </ac:spMkLst>
        </pc:spChg>
      </pc:sldChg>
      <pc:sldChg chg="addSp delSp modSp new mod">
        <pc:chgData name="Dhaval Patel" userId="7b04afb9e78d0319" providerId="LiveId" clId="{DC819E52-EAC5-4DBB-B533-AF895A289D94}" dt="2022-12-05T21:42:05.315" v="7" actId="962"/>
        <pc:sldMkLst>
          <pc:docMk/>
          <pc:sldMk cId="2953060891" sldId="261"/>
        </pc:sldMkLst>
        <pc:spChg chg="del">
          <ac:chgData name="Dhaval Patel" userId="7b04afb9e78d0319" providerId="LiveId" clId="{DC819E52-EAC5-4DBB-B533-AF895A289D94}" dt="2022-12-05T21:41:53.007" v="3" actId="478"/>
          <ac:spMkLst>
            <pc:docMk/>
            <pc:sldMk cId="2953060891" sldId="261"/>
            <ac:spMk id="2" creationId="{78DF1BF0-FA93-7464-458C-89FA02E68CA0}"/>
          </ac:spMkLst>
        </pc:spChg>
        <pc:spChg chg="del">
          <ac:chgData name="Dhaval Patel" userId="7b04afb9e78d0319" providerId="LiveId" clId="{DC819E52-EAC5-4DBB-B533-AF895A289D94}" dt="2022-12-05T21:41:53.007" v="3" actId="478"/>
          <ac:spMkLst>
            <pc:docMk/>
            <pc:sldMk cId="2953060891" sldId="261"/>
            <ac:spMk id="3" creationId="{4855B868-F758-3B7C-7E09-2928ABB5FFF2}"/>
          </ac:spMkLst>
        </pc:spChg>
        <pc:picChg chg="add mod">
          <ac:chgData name="Dhaval Patel" userId="7b04afb9e78d0319" providerId="LiveId" clId="{DC819E52-EAC5-4DBB-B533-AF895A289D94}" dt="2022-12-05T21:42:05.315" v="7" actId="962"/>
          <ac:picMkLst>
            <pc:docMk/>
            <pc:sldMk cId="2953060891" sldId="261"/>
            <ac:picMk id="5" creationId="{47711F81-7FE6-ECA9-0C58-4F979A07FC18}"/>
          </ac:picMkLst>
        </pc:picChg>
      </pc:sldChg>
      <pc:sldChg chg="addSp delSp modSp new mod">
        <pc:chgData name="Dhaval Patel" userId="7b04afb9e78d0319" providerId="LiveId" clId="{DC819E52-EAC5-4DBB-B533-AF895A289D94}" dt="2022-12-05T21:56:58.423" v="19" actId="962"/>
        <pc:sldMkLst>
          <pc:docMk/>
          <pc:sldMk cId="56360226" sldId="262"/>
        </pc:sldMkLst>
        <pc:spChg chg="del mod">
          <ac:chgData name="Dhaval Patel" userId="7b04afb9e78d0319" providerId="LiveId" clId="{DC819E52-EAC5-4DBB-B533-AF895A289D94}" dt="2022-12-05T21:54:12.479" v="11" actId="478"/>
          <ac:spMkLst>
            <pc:docMk/>
            <pc:sldMk cId="56360226" sldId="262"/>
            <ac:spMk id="2" creationId="{F921352D-6EB9-8383-1EA8-8E6CEF2A5989}"/>
          </ac:spMkLst>
        </pc:spChg>
        <pc:spChg chg="del">
          <ac:chgData name="Dhaval Patel" userId="7b04afb9e78d0319" providerId="LiveId" clId="{DC819E52-EAC5-4DBB-B533-AF895A289D94}" dt="2022-12-05T21:54:12.479" v="11" actId="478"/>
          <ac:spMkLst>
            <pc:docMk/>
            <pc:sldMk cId="56360226" sldId="262"/>
            <ac:spMk id="3" creationId="{D531897D-3033-D748-E279-9CB32782C5AE}"/>
          </ac:spMkLst>
        </pc:spChg>
        <pc:spChg chg="add del mod">
          <ac:chgData name="Dhaval Patel" userId="7b04afb9e78d0319" providerId="LiveId" clId="{DC819E52-EAC5-4DBB-B533-AF895A289D94}" dt="2022-12-05T21:54:15.109" v="12" actId="478"/>
          <ac:spMkLst>
            <pc:docMk/>
            <pc:sldMk cId="56360226" sldId="262"/>
            <ac:spMk id="5" creationId="{E992A793-0E9E-8AF2-881C-8B6B1A70837F}"/>
          </ac:spMkLst>
        </pc:spChg>
        <pc:picChg chg="add mod">
          <ac:chgData name="Dhaval Patel" userId="7b04afb9e78d0319" providerId="LiveId" clId="{DC819E52-EAC5-4DBB-B533-AF895A289D94}" dt="2022-12-05T21:56:58.423" v="19" actId="962"/>
          <ac:picMkLst>
            <pc:docMk/>
            <pc:sldMk cId="56360226" sldId="262"/>
            <ac:picMk id="7" creationId="{279831C1-052B-C0D5-F604-552D3E8767E8}"/>
          </ac:picMkLst>
        </pc:picChg>
      </pc:sldChg>
      <pc:sldMasterChg chg="setBg modSldLayout">
        <pc:chgData name="Dhaval Patel" userId="7b04afb9e78d0319" providerId="LiveId" clId="{DC819E52-EAC5-4DBB-B533-AF895A289D94}" dt="2022-12-05T21:41:59.251" v="4"/>
        <pc:sldMasterMkLst>
          <pc:docMk/>
          <pc:sldMasterMk cId="3323269370" sldId="2147483648"/>
        </pc:sldMasterMkLst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1650840436" sldId="2147483649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3402029081" sldId="2147483650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3404678856" sldId="2147483651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2071301909" sldId="2147483652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1643633396" sldId="2147483653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2920192165" sldId="2147483654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1415128396" sldId="2147483655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295933413" sldId="2147483656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3009751439" sldId="2147483657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2690832736" sldId="2147483658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4196066330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27569-7A52-D6BC-0BDC-868B54F3D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831C57-7A54-187B-DB78-827194219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CE858-2F69-4B06-FE5E-6C35E54F7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E5076-6F83-FCEA-7E41-DAB37BE4A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64C77-F0CF-C4DA-4E5D-8182EF813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840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72024-662C-E81F-810F-2A184F3F2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6E491-6F7A-41B5-80AD-44C024327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41E02-F745-AB08-901B-CD1F521F5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CC7F4-5881-2A31-0784-F503438CD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2F5AF-25AD-1101-9678-816B5710A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832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E888AA-8345-E225-4869-2F8371E959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B2B55E-0767-9674-6C63-DEFA8FF6D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B9A83-B95C-6769-9458-21524D4E4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927A5-21F0-E62A-4019-840D6F175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D52F5-9457-3D3B-FB09-9D246BFF9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066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F146-B61E-5030-9B6B-BD6822540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571BD-6456-B777-187A-2CA74F1DA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FDF3B-A819-BCA3-D8D9-53BBF0913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ED939-52BD-2F84-5A1E-9AF75F29A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E2D12-D53F-3EB7-F0F9-4D4EBD8AB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029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5AFEF-1D8D-1547-9FA1-2D073EA72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E6FED-240E-9295-1D63-A89B4FF7D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AE8BF-84E4-8544-6914-A02E50A43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CDB56-4D43-6E62-F560-DF61246AA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771CA-BD33-D875-6799-B60E4D8B1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67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1C73E-0365-B9DB-6327-01F217BA6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602D3-20C2-01E6-9497-6FDAE24CDE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E10C75-B7DF-F6D7-F9F3-493A62456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52FD4-DFFA-E544-F040-E9753604D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FB5289-88C1-5065-FCC4-911758A93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062AC-2769-BA15-B8B4-C7B9A5C9D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301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8D68-8288-03D8-9465-4ED27E3DF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AE6ACF-228C-C993-380A-FD1411BA1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D16FF-A340-8B01-B347-C7E755D9F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225580-8684-B660-A15D-83608C9647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A8C1D4-B8B0-2E27-5DE5-C648E4AE94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9996C6-F2C5-8EA7-FFC6-DE43C1412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EA1B75-2509-3659-2742-5C7B0B06E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0BD95D-39E7-ADBE-03A4-CE9579B98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633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5E2F-6FCC-ED89-59DF-66AEE6A0A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622DC3-70C6-B365-7821-BF8751A3F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2A22DD-D9E7-9096-CEF0-F92E0DD54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4EE416-3D02-F8AA-7D94-FE54B4648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192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85E6D6-24C3-0EB5-4D75-A21A981DF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C5AC2F-B205-6E03-DC6A-E20701F04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E4658C-3B88-582F-56A7-895991513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128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C23A0-0041-3CB3-658D-67B48977A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7FE1B-A42B-6B36-2B75-45B36F387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EAA97E-3353-81D8-CEA4-074CB920D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A3F7A-F3C3-4D1D-D6A7-3DFC041D3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68293C-0223-FEF8-48A0-7DC2DB883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10129-FD96-4ECE-85A2-57BFD3A06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933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0C09F-BB01-DBA7-C8B4-A7B8A2F06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E422FC-CA2C-5F6E-F27E-998425A4F3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BFBBA-E8BE-6219-BBFD-51BCFCCED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2C058-BB72-991B-62BE-F67AC5F13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76098-A26B-3F97-7A64-C97E26C75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EE346B-4875-90C9-69F1-5F71FBF3E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751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FB1E4-837E-5B61-7D8E-75DC23753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A698F-C62C-A191-8E5C-980267E7B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A05A6-79B5-D31C-0BA0-661F403021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5E417-FAAA-40DA-9D81-C684B9E977F4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CB59B-7B9C-56AD-D41A-AC07106338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23D36-A7DF-2D30-189E-882DFEA2F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269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47711F81-7FE6-ECA9-0C58-4F979A07F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060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2848907-2D61-5541-5EBC-DC5A44CA3CDD}"/>
              </a:ext>
            </a:extLst>
          </p:cNvPr>
          <p:cNvGrpSpPr/>
          <p:nvPr/>
        </p:nvGrpSpPr>
        <p:grpSpPr>
          <a:xfrm>
            <a:off x="1082351" y="1051249"/>
            <a:ext cx="9255967" cy="5134947"/>
            <a:chOff x="494523" y="108857"/>
            <a:chExt cx="11084768" cy="6553200"/>
          </a:xfrm>
          <a:solidFill>
            <a:schemeClr val="tx2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EFBA237-D4CD-8BAF-4D51-DA26A6734449}"/>
                </a:ext>
              </a:extLst>
            </p:cNvPr>
            <p:cNvSpPr/>
            <p:nvPr/>
          </p:nvSpPr>
          <p:spPr>
            <a:xfrm>
              <a:off x="494523" y="755780"/>
              <a:ext cx="9797144" cy="305110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Player Analysis with all ‘parameters’ as per player role / position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5444FCC-C1CC-903B-1C30-582E3CBC2ED4}"/>
                </a:ext>
              </a:extLst>
            </p:cNvPr>
            <p:cNvSpPr/>
            <p:nvPr/>
          </p:nvSpPr>
          <p:spPr>
            <a:xfrm>
              <a:off x="10462728" y="755780"/>
              <a:ext cx="1116563" cy="305111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Criteria Filter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5B22DB1-5AE9-1E07-0847-D6A90B95A9B5}"/>
                </a:ext>
              </a:extLst>
            </p:cNvPr>
            <p:cNvSpPr/>
            <p:nvPr/>
          </p:nvSpPr>
          <p:spPr>
            <a:xfrm>
              <a:off x="494523" y="3996613"/>
              <a:ext cx="7221894" cy="266544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Player Trend for different parameters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10D2B21-A37E-0190-4C2A-A302D240D830}"/>
                </a:ext>
              </a:extLst>
            </p:cNvPr>
            <p:cNvSpPr/>
            <p:nvPr/>
          </p:nvSpPr>
          <p:spPr>
            <a:xfrm>
              <a:off x="7352524" y="108857"/>
              <a:ext cx="4226767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Combined Strength of one or more players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A2A7A6D-B214-A11F-3DBA-050E0836ED26}"/>
                </a:ext>
              </a:extLst>
            </p:cNvPr>
            <p:cNvSpPr/>
            <p:nvPr/>
          </p:nvSpPr>
          <p:spPr>
            <a:xfrm>
              <a:off x="8112968" y="3996613"/>
              <a:ext cx="3466323" cy="266544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Scatter plot of Bat </a:t>
              </a:r>
              <a:r>
                <a:rPr lang="en-IN" sz="1400" dirty="0" err="1"/>
                <a:t>Avg</a:t>
              </a:r>
              <a:r>
                <a:rPr lang="en-IN" sz="1400" dirty="0"/>
                <a:t> vs Strike rate or other relevant parameters 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A3A1EEF-1856-4BB8-6536-59C30A2D1C5C}"/>
                </a:ext>
              </a:extLst>
            </p:cNvPr>
            <p:cNvSpPr/>
            <p:nvPr/>
          </p:nvSpPr>
          <p:spPr>
            <a:xfrm>
              <a:off x="494523" y="108857"/>
              <a:ext cx="393925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Navigation between different player roles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58FBF350-BECE-1B2C-EAFC-2F5A9B23F308}"/>
              </a:ext>
            </a:extLst>
          </p:cNvPr>
          <p:cNvSpPr/>
          <p:nvPr/>
        </p:nvSpPr>
        <p:spPr>
          <a:xfrm>
            <a:off x="0" y="406856"/>
            <a:ext cx="3069773" cy="28924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Player Analysis </a:t>
            </a:r>
          </a:p>
        </p:txBody>
      </p:sp>
    </p:spTree>
    <p:extLst>
      <p:ext uri="{BB962C8B-B14F-4D97-AF65-F5344CB8AC3E}">
        <p14:creationId xmlns:p14="http://schemas.microsoft.com/office/powerpoint/2010/main" val="1519235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75D7A83-3067-1097-9A48-C8D826957BB6}"/>
              </a:ext>
            </a:extLst>
          </p:cNvPr>
          <p:cNvGrpSpPr/>
          <p:nvPr/>
        </p:nvGrpSpPr>
        <p:grpSpPr>
          <a:xfrm>
            <a:off x="506962" y="992157"/>
            <a:ext cx="10437847" cy="5200258"/>
            <a:chOff x="245706" y="600271"/>
            <a:chExt cx="10437847" cy="5200258"/>
          </a:xfrm>
          <a:solidFill>
            <a:schemeClr val="tx2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EFBA237-D4CD-8BAF-4D51-DA26A6734449}"/>
                </a:ext>
              </a:extLst>
            </p:cNvPr>
            <p:cNvSpPr/>
            <p:nvPr/>
          </p:nvSpPr>
          <p:spPr>
            <a:xfrm>
              <a:off x="2006083" y="1234751"/>
              <a:ext cx="8677470" cy="374779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Final team selection with parameters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10D2B21-A37E-0190-4C2A-A302D240D830}"/>
                </a:ext>
              </a:extLst>
            </p:cNvPr>
            <p:cNvSpPr/>
            <p:nvPr/>
          </p:nvSpPr>
          <p:spPr>
            <a:xfrm>
              <a:off x="2006083" y="5343329"/>
              <a:ext cx="867747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Combined team strength on key parameters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A3A1EEF-1856-4BB8-6536-59C30A2D1C5C}"/>
                </a:ext>
              </a:extLst>
            </p:cNvPr>
            <p:cNvSpPr/>
            <p:nvPr/>
          </p:nvSpPr>
          <p:spPr>
            <a:xfrm>
              <a:off x="2006083" y="600271"/>
              <a:ext cx="4525348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Navigation between Player Analysis &amp; Final 11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E560F34-D782-FF7F-20DD-060297FF874F}"/>
                </a:ext>
              </a:extLst>
            </p:cNvPr>
            <p:cNvSpPr/>
            <p:nvPr/>
          </p:nvSpPr>
          <p:spPr>
            <a:xfrm>
              <a:off x="245706" y="1234751"/>
              <a:ext cx="1324946" cy="456577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Player selection panel with search bar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A972B851-5542-110F-93AE-8045450DEC39}"/>
              </a:ext>
            </a:extLst>
          </p:cNvPr>
          <p:cNvSpPr/>
          <p:nvPr/>
        </p:nvSpPr>
        <p:spPr>
          <a:xfrm>
            <a:off x="0" y="406856"/>
            <a:ext cx="3069773" cy="28924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Final 11</a:t>
            </a:r>
          </a:p>
        </p:txBody>
      </p:sp>
    </p:spTree>
    <p:extLst>
      <p:ext uri="{BB962C8B-B14F-4D97-AF65-F5344CB8AC3E}">
        <p14:creationId xmlns:p14="http://schemas.microsoft.com/office/powerpoint/2010/main" val="3862909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FBA237-D4CD-8BAF-4D51-DA26A6734449}"/>
              </a:ext>
            </a:extLst>
          </p:cNvPr>
          <p:cNvSpPr/>
          <p:nvPr/>
        </p:nvSpPr>
        <p:spPr>
          <a:xfrm>
            <a:off x="4234543" y="1555102"/>
            <a:ext cx="3722913" cy="374779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Player Profile</a:t>
            </a:r>
          </a:p>
          <a:p>
            <a:pPr algn="ctr"/>
            <a:endParaRPr lang="en-IN" sz="1400" dirty="0"/>
          </a:p>
          <a:p>
            <a:pPr algn="ctr"/>
            <a:r>
              <a:rPr lang="en-IN" sz="1400" dirty="0"/>
              <a:t>Batting Stats Per Match</a:t>
            </a:r>
            <a:br>
              <a:rPr lang="en-IN" sz="1400" dirty="0"/>
            </a:br>
            <a:endParaRPr lang="en-IN" sz="1400" dirty="0"/>
          </a:p>
          <a:p>
            <a:pPr algn="ctr"/>
            <a:r>
              <a:rPr lang="en-IN" sz="1400" dirty="0"/>
              <a:t>Bowling Stats Per Match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72B851-5542-110F-93AE-8045450DEC39}"/>
              </a:ext>
            </a:extLst>
          </p:cNvPr>
          <p:cNvSpPr/>
          <p:nvPr/>
        </p:nvSpPr>
        <p:spPr>
          <a:xfrm>
            <a:off x="3937516" y="630792"/>
            <a:ext cx="4152124" cy="28924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Tool Tip when hovered over player name</a:t>
            </a:r>
          </a:p>
        </p:txBody>
      </p:sp>
    </p:spTree>
    <p:extLst>
      <p:ext uri="{BB962C8B-B14F-4D97-AF65-F5344CB8AC3E}">
        <p14:creationId xmlns:p14="http://schemas.microsoft.com/office/powerpoint/2010/main" val="780859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8a4b99c-9b0e-4f59-aa2a-8b6a3de16c94">
      <Terms xmlns="http://schemas.microsoft.com/office/infopath/2007/PartnerControls"/>
    </lcf76f155ced4ddcb4097134ff3c332f>
    <TaxCatchAll xmlns="eb6d4c3c-27e6-40f7-a5be-c2d429b5cb8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9B4783CF63E7D41B69B4E41169D380C" ma:contentTypeVersion="8" ma:contentTypeDescription="Create a new document." ma:contentTypeScope="" ma:versionID="7e56d767c19009e68def29ebfff5301b">
  <xsd:schema xmlns:xsd="http://www.w3.org/2001/XMLSchema" xmlns:xs="http://www.w3.org/2001/XMLSchema" xmlns:p="http://schemas.microsoft.com/office/2006/metadata/properties" xmlns:ns2="b8a4b99c-9b0e-4f59-aa2a-8b6a3de16c94" xmlns:ns3="eb6d4c3c-27e6-40f7-a5be-c2d429b5cb83" targetNamespace="http://schemas.microsoft.com/office/2006/metadata/properties" ma:root="true" ma:fieldsID="a56d9b0704ca5abf01776ef17fb39af1" ns2:_="" ns3:_="">
    <xsd:import namespace="b8a4b99c-9b0e-4f59-aa2a-8b6a3de16c94"/>
    <xsd:import namespace="eb6d4c3c-27e6-40f7-a5be-c2d429b5cb8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a4b99c-9b0e-4f59-aa2a-8b6a3de16c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afd9a293-139f-4208-837f-2845fada897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6d4c3c-27e6-40f7-a5be-c2d429b5cb83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42fa157d-dbc5-475c-98c6-31cf1364f70c}" ma:internalName="TaxCatchAll" ma:showField="CatchAllData" ma:web="eb6d4c3c-27e6-40f7-a5be-c2d429b5cb8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2E235E9-E134-4B97-A20F-F6AA64037290}">
  <ds:schemaRefs>
    <ds:schemaRef ds:uri="http://schemas.microsoft.com/office/2006/metadata/properties"/>
    <ds:schemaRef ds:uri="http://schemas.microsoft.com/office/infopath/2007/PartnerControls"/>
    <ds:schemaRef ds:uri="b8a4b99c-9b0e-4f59-aa2a-8b6a3de16c94"/>
    <ds:schemaRef ds:uri="eb6d4c3c-27e6-40f7-a5be-c2d429b5cb83"/>
  </ds:schemaRefs>
</ds:datastoreItem>
</file>

<file path=customXml/itemProps2.xml><?xml version="1.0" encoding="utf-8"?>
<ds:datastoreItem xmlns:ds="http://schemas.openxmlformats.org/officeDocument/2006/customXml" ds:itemID="{8D0BFEA7-1AC0-4493-A624-FCE71594143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7BBDDA7-5C11-4973-AC95-AEE5CC2D6B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a4b99c-9b0e-4f59-aa2a-8b6a3de16c94"/>
    <ds:schemaRef ds:uri="eb6d4c3c-27e6-40f7-a5be-c2d429b5cb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90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</dc:creator>
  <cp:lastModifiedBy>SAHIL KUMAR ASHAT</cp:lastModifiedBy>
  <cp:revision>3</cp:revision>
  <dcterms:created xsi:type="dcterms:W3CDTF">2022-12-04T08:17:54Z</dcterms:created>
  <dcterms:modified xsi:type="dcterms:W3CDTF">2024-05-24T08:19:16Z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0x010100E9B4783CF63E7D41B69B4E41169D380C</vt:lpwstr>
  </property>
</Properties>
</file>