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4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55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</a:t>
            </a:r>
            <a:r>
              <a:rPr lang="en-IN" sz="2400" i="1" smtClean="0">
                <a:latin typeface="Century Gothic" panose="020B0502020202020204" pitchFamily="34" charset="0"/>
              </a:rPr>
              <a:t>– Module 2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2 (Set 1 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Basics of Python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179658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240699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177" dirty="0">
                <a:latin typeface="Arial"/>
              </a:rPr>
              <a:t>1) </a:t>
            </a:r>
            <a:r>
              <a:rPr lang="en-US" sz="2177" b="1" dirty="0">
                <a:latin typeface="Arial"/>
              </a:rPr>
              <a:t>Cell  1:</a:t>
            </a:r>
            <a:r>
              <a:rPr lang="en-US" sz="2177" dirty="0">
                <a:latin typeface="Arial"/>
              </a:rPr>
              <a:t> Change the value to </a:t>
            </a:r>
            <a:r>
              <a:rPr lang="en-US" sz="2177" dirty="0" err="1">
                <a:latin typeface="Arial"/>
              </a:rPr>
              <a:t>myfloat</a:t>
            </a:r>
            <a:r>
              <a:rPr lang="en-US" sz="2177" dirty="0">
                <a:latin typeface="Arial"/>
              </a:rPr>
              <a:t> to 12.0. How does it impact the output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latin typeface="Arial"/>
              </a:rPr>
              <a:t>2) </a:t>
            </a:r>
            <a:r>
              <a:rPr lang="en-US" sz="2177" b="1" dirty="0">
                <a:latin typeface="Arial"/>
              </a:rPr>
              <a:t>Cell 2: </a:t>
            </a:r>
            <a:r>
              <a:rPr lang="en-US" sz="2177" dirty="0">
                <a:latin typeface="Arial"/>
              </a:rPr>
              <a:t>Print the 3</a:t>
            </a:r>
            <a:r>
              <a:rPr lang="en-US" sz="2177" baseline="101000" dirty="0">
                <a:latin typeface="Arial"/>
              </a:rPr>
              <a:t>rd</a:t>
            </a:r>
            <a:r>
              <a:rPr lang="en-US" sz="2177" dirty="0">
                <a:latin typeface="Arial"/>
              </a:rPr>
              <a:t> name in the list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latin typeface="Arial"/>
              </a:rPr>
              <a:t>3)</a:t>
            </a:r>
            <a:r>
              <a:rPr lang="en-US" sz="2177" b="1" dirty="0">
                <a:latin typeface="Arial"/>
              </a:rPr>
              <a:t> Cell 3:</a:t>
            </a:r>
            <a:r>
              <a:rPr lang="en-US" sz="2177" dirty="0">
                <a:latin typeface="Arial"/>
              </a:rPr>
              <a:t> Extend the </a:t>
            </a:r>
            <a:r>
              <a:rPr lang="en-US" sz="2177" dirty="0" err="1">
                <a:latin typeface="Arial"/>
              </a:rPr>
              <a:t>the</a:t>
            </a:r>
            <a:r>
              <a:rPr lang="en-US" sz="2177" dirty="0">
                <a:latin typeface="Arial"/>
              </a:rPr>
              <a:t> </a:t>
            </a:r>
            <a:r>
              <a:rPr lang="en-US" sz="2177" dirty="0" err="1">
                <a:latin typeface="Arial"/>
              </a:rPr>
              <a:t>y_list</a:t>
            </a:r>
            <a:r>
              <a:rPr lang="en-US" sz="2177" dirty="0">
                <a:latin typeface="Arial"/>
              </a:rPr>
              <a:t> to contain 3 elements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latin typeface="Arial"/>
              </a:rPr>
              <a:t>4) </a:t>
            </a:r>
            <a:r>
              <a:rPr lang="en-US" sz="2177" b="1" dirty="0">
                <a:latin typeface="Arial"/>
              </a:rPr>
              <a:t>Cell 4:</a:t>
            </a:r>
            <a:r>
              <a:rPr lang="en-US" sz="2177" dirty="0">
                <a:latin typeface="Arial"/>
              </a:rPr>
              <a:t> Change the greeting message to something else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latin typeface="Arial"/>
              </a:rPr>
              <a:t>5)</a:t>
            </a:r>
            <a:r>
              <a:rPr lang="en-US" sz="2177" b="1" dirty="0">
                <a:latin typeface="Arial"/>
              </a:rPr>
              <a:t> Cell 5:</a:t>
            </a:r>
            <a:r>
              <a:rPr lang="en-US" sz="2177" dirty="0">
                <a:latin typeface="Arial"/>
              </a:rPr>
              <a:t> Print a car with following description: name: ford, color: white, </a:t>
            </a:r>
            <a:r>
              <a:rPr lang="en-US" sz="2177" dirty="0" err="1">
                <a:latin typeface="Arial"/>
              </a:rPr>
              <a:t>kind:sedan</a:t>
            </a:r>
            <a:r>
              <a:rPr lang="en-US" sz="2177" dirty="0">
                <a:latin typeface="Arial"/>
              </a:rPr>
              <a:t>, value:10000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latin typeface="Arial"/>
              </a:rPr>
              <a:t>6) </a:t>
            </a:r>
            <a:r>
              <a:rPr lang="en-US" sz="2177" b="1" dirty="0">
                <a:latin typeface="Arial"/>
              </a:rPr>
              <a:t>Cell 6: </a:t>
            </a:r>
            <a:r>
              <a:rPr lang="en-US" sz="2177" dirty="0">
                <a:latin typeface="Arial"/>
              </a:rPr>
              <a:t>Print the average of </a:t>
            </a:r>
            <a:r>
              <a:rPr lang="en-US" sz="2177" dirty="0" err="1">
                <a:latin typeface="Arial"/>
              </a:rPr>
              <a:t>weight_kg</a:t>
            </a:r>
            <a:endParaRPr sz="1633" dirty="0"/>
          </a:p>
          <a:p>
            <a:endParaRPr sz="1633" dirty="0"/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sp>
        <p:nvSpPr>
          <p:cNvPr id="6" name="TextBox 5"/>
          <p:cNvSpPr txBox="1"/>
          <p:nvPr/>
        </p:nvSpPr>
        <p:spPr>
          <a:xfrm>
            <a:off x="1855331" y="946176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 err="1"/>
              <a:t>pythonExcercise.ipynb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0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2 (Set 2 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Introduction to Machine Learning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582090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855331" y="1240699"/>
            <a:ext cx="8621530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AutoNum type="arabicParenR"/>
            </a:pPr>
            <a:r>
              <a:rPr lang="en-IN" sz="1814" dirty="0" smtClean="0">
                <a:latin typeface="Arial"/>
              </a:rPr>
              <a:t>What </a:t>
            </a:r>
            <a:r>
              <a:rPr lang="en-IN" sz="1814" dirty="0">
                <a:latin typeface="Arial"/>
              </a:rPr>
              <a:t>is SKLEARN </a:t>
            </a:r>
            <a:r>
              <a:rPr lang="en-IN" sz="1814" dirty="0" smtClean="0">
                <a:latin typeface="Arial"/>
              </a:rPr>
              <a:t>?</a:t>
            </a:r>
          </a:p>
          <a:p>
            <a:r>
              <a:rPr lang="en-IN" sz="1814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It is package for machine learning  in python.</a:t>
            </a:r>
          </a:p>
          <a:p>
            <a:r>
              <a:rPr lang="en-IN" sz="1814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We use </a:t>
            </a:r>
            <a:r>
              <a:rPr lang="en-IN" sz="1814" dirty="0" err="1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scikit</a:t>
            </a:r>
            <a:r>
              <a:rPr lang="en-IN" sz="1814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 learn to built models.</a:t>
            </a:r>
            <a:endParaRPr sz="1452" dirty="0">
              <a:solidFill>
                <a:schemeClr val="accent1">
                  <a:lumMod val="50000"/>
                </a:schemeClr>
              </a:solidFill>
            </a:endParaRPr>
          </a:p>
          <a:p>
            <a:endParaRPr sz="1452" dirty="0"/>
          </a:p>
          <a:p>
            <a:r>
              <a:rPr lang="en-US" sz="1814" dirty="0">
                <a:latin typeface="Arial"/>
              </a:rPr>
              <a:t>2) Cell 1 (create X and Y vectors) : Try changing input X to pick both columns from datasets instead of just 1</a:t>
            </a:r>
            <a:r>
              <a:rPr lang="en-US" sz="1814" baseline="30000" dirty="0">
                <a:latin typeface="Arial"/>
              </a:rPr>
              <a:t>st</a:t>
            </a:r>
            <a:r>
              <a:rPr lang="en-US" sz="1814" dirty="0">
                <a:latin typeface="Arial"/>
              </a:rPr>
              <a:t> column. What happens. Is this valid </a:t>
            </a:r>
            <a:r>
              <a:rPr lang="en-US" sz="1814" dirty="0" smtClean="0">
                <a:latin typeface="Arial"/>
              </a:rPr>
              <a:t>?</a:t>
            </a:r>
          </a:p>
          <a:p>
            <a:r>
              <a:rPr lang="en-US" sz="1814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X = </a:t>
            </a:r>
            <a:r>
              <a:rPr lang="en-US" sz="1814" dirty="0" err="1">
                <a:solidFill>
                  <a:schemeClr val="accent1">
                    <a:lumMod val="50000"/>
                  </a:schemeClr>
                </a:solidFill>
                <a:latin typeface="Arial"/>
              </a:rPr>
              <a:t>flatdata.iloc</a:t>
            </a:r>
            <a:r>
              <a:rPr lang="en-US" sz="1814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 [:,:2].values</a:t>
            </a:r>
            <a:endParaRPr lang="en-US" sz="1814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endParaRPr lang="en-US" sz="1814" dirty="0">
              <a:latin typeface="Arial"/>
            </a:endParaRPr>
          </a:p>
          <a:p>
            <a:r>
              <a:rPr lang="en-US" sz="1814" dirty="0">
                <a:latin typeface="Arial"/>
              </a:rPr>
              <a:t>3) Cell 2 (Split data into train and test) : Change test size to 25% of total data. Does that change the output plots </a:t>
            </a:r>
            <a:r>
              <a:rPr lang="en-US" sz="1814" dirty="0" smtClean="0">
                <a:latin typeface="Arial"/>
              </a:rPr>
              <a:t>?</a:t>
            </a:r>
          </a:p>
          <a:p>
            <a:r>
              <a:rPr lang="en-US" sz="1814" dirty="0" err="1" smtClean="0">
                <a:latin typeface="Arial"/>
              </a:rPr>
              <a:t>No..In</a:t>
            </a:r>
            <a:r>
              <a:rPr lang="en-US" sz="1814" dirty="0" smtClean="0">
                <a:latin typeface="Arial"/>
              </a:rPr>
              <a:t> this </a:t>
            </a:r>
            <a:r>
              <a:rPr lang="en-US" sz="1814" dirty="0" err="1" smtClean="0">
                <a:latin typeface="Arial"/>
              </a:rPr>
              <a:t>case.Output</a:t>
            </a:r>
            <a:r>
              <a:rPr lang="en-US" sz="1814" dirty="0" smtClean="0">
                <a:latin typeface="Arial"/>
              </a:rPr>
              <a:t> remained same</a:t>
            </a:r>
            <a:endParaRPr lang="en-US" sz="1814" dirty="0">
              <a:latin typeface="Arial"/>
            </a:endParaRPr>
          </a:p>
          <a:p>
            <a:endParaRPr lang="en-US" sz="1814" dirty="0">
              <a:latin typeface="Arial"/>
            </a:endParaRPr>
          </a:p>
          <a:p>
            <a:r>
              <a:rPr lang="en-US" sz="1814" dirty="0">
                <a:latin typeface="Arial"/>
              </a:rPr>
              <a:t>4) Cell 3 (using </a:t>
            </a:r>
            <a:r>
              <a:rPr lang="en-US" sz="1814" dirty="0" err="1">
                <a:latin typeface="Arial"/>
              </a:rPr>
              <a:t>LinearRegression</a:t>
            </a:r>
            <a:r>
              <a:rPr lang="en-US" sz="1814" dirty="0">
                <a:latin typeface="Arial"/>
              </a:rPr>
              <a:t> API of </a:t>
            </a:r>
            <a:r>
              <a:rPr lang="en-US" sz="1814" dirty="0" err="1">
                <a:latin typeface="Arial"/>
              </a:rPr>
              <a:t>sklearn</a:t>
            </a:r>
            <a:r>
              <a:rPr lang="en-US" sz="1814" dirty="0">
                <a:latin typeface="Arial"/>
              </a:rPr>
              <a:t>): Why use SKLEARN for </a:t>
            </a:r>
            <a:r>
              <a:rPr lang="en-US" sz="1814" dirty="0" err="1">
                <a:latin typeface="Arial"/>
              </a:rPr>
              <a:t>LinearRegression</a:t>
            </a:r>
            <a:r>
              <a:rPr lang="en-US" sz="1814" dirty="0">
                <a:latin typeface="Arial"/>
              </a:rPr>
              <a:t> problem ?</a:t>
            </a:r>
          </a:p>
          <a:p>
            <a:r>
              <a:rPr lang="en-US" sz="1814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It has all lib. Required for linear regression and plots</a:t>
            </a:r>
          </a:p>
          <a:p>
            <a:endParaRPr lang="en-US" sz="1814" dirty="0">
              <a:latin typeface="Arial"/>
            </a:endParaRPr>
          </a:p>
          <a:p>
            <a:r>
              <a:rPr lang="en-US" sz="1814" dirty="0">
                <a:latin typeface="Arial"/>
              </a:rPr>
              <a:t>5) Cell 4 (plotting) : Plot entire dataset (Training + Test) on one plot ? How is the line fit </a:t>
            </a:r>
            <a:r>
              <a:rPr lang="en-US" sz="1814" dirty="0" smtClean="0">
                <a:latin typeface="Arial"/>
              </a:rPr>
              <a:t>?</a:t>
            </a:r>
          </a:p>
          <a:p>
            <a:r>
              <a:rPr lang="en-US" sz="1814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..Plot is in same line</a:t>
            </a:r>
            <a:endParaRPr sz="1452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>
                <a:latin typeface="Arial"/>
              </a:rPr>
              <a:t>Questions</a:t>
            </a:r>
            <a:endParaRPr sz="1633"/>
          </a:p>
        </p:txBody>
      </p:sp>
      <p:sp>
        <p:nvSpPr>
          <p:cNvPr id="2" name="TextBox 1"/>
          <p:cNvSpPr txBox="1"/>
          <p:nvPr/>
        </p:nvSpPr>
        <p:spPr>
          <a:xfrm>
            <a:off x="1855331" y="946174"/>
            <a:ext cx="460646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 err="1"/>
              <a:t>LinearRegression.ipynb</a:t>
            </a:r>
            <a:r>
              <a:rPr lang="en-IN" sz="1633" dirty="0"/>
              <a:t>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0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323</Words>
  <Application>Microsoft Office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Amarendra Edara</cp:lastModifiedBy>
  <cp:revision>6</cp:revision>
  <dcterms:created xsi:type="dcterms:W3CDTF">2018-08-08T04:16:44Z</dcterms:created>
  <dcterms:modified xsi:type="dcterms:W3CDTF">2019-03-10T10:39:52Z</dcterms:modified>
</cp:coreProperties>
</file>