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3004800" cy="9753600"/>
  <p:notesSz cx="6858000" cy="9144000"/>
  <p:custDataLst>
    <p:tags r:id="rId3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 panose="020B0503020102020204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 panose="020B0503020102020204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 panose="020B0503020102020204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idx="1" hasCustomPrompt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 hasCustomPrompt="1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 hasCustomPrompt="1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 hasCustomPrompt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 hasCustomPrompt="1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idx="1" hasCustomPrompt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515" indent="-310515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48740" indent="-434340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 hasCustomPrompt="1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sz="5600" b="1"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 hasCustomPrompt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900"/>
              </a:spcBef>
              <a:defRPr sz="3800"/>
            </a:lvl1pPr>
            <a:lvl2pPr marL="909320" indent="-452120">
              <a:spcBef>
                <a:spcPts val="900"/>
              </a:spcBef>
              <a:defRPr sz="3800"/>
            </a:lvl2pPr>
            <a:lvl3pPr marL="1348740" indent="-434340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8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/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 hasCustomPrompt="1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idx="1" hasCustomPrompt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/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 hasCustomPrompt="1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正文级别 1…"/>
          <p:cNvSpPr txBox="1"/>
          <p:nvPr>
            <p:ph type="body" sz="quarter" idx="1" hasCustomPrompt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normAutofit/>
          </a:bodyPr>
          <a:lstStyle>
            <a:lvl2pPr marL="906145" indent="-448945"/>
            <a:lvl3pPr marL="1333500" indent="-419100"/>
            <a:lvl4pPr marL="1874520" indent="-502920"/>
            <a:lvl5pPr marL="2331720" indent="-50292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471170" marR="0" indent="-4711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1pPr>
      <a:lvl2pPr marL="763270" marR="0" indent="-3060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»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s.jdy.com/" TargetMode="External"/><Relationship Id="rId3" Type="http://schemas.openxmlformats.org/officeDocument/2006/relationships/hyperlink" Target="http://geecall.com" TargetMode="External"/><Relationship Id="rId2" Type="http://schemas.openxmlformats.org/officeDocument/2006/relationships/hyperlink" Target="https://c.shenzhoubb.com/" TargetMode="External"/><Relationship Id="rId1" Type="http://schemas.openxmlformats.org/officeDocument/2006/relationships/hyperlink" Target="http://bbs.ivrpano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261" y="2816553"/>
            <a:ext cx="7118097" cy="892048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136" name="副标题 3"/>
          <p:cNvSpPr txBox="1"/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r>
              <a:t>背景、功能以及技术架构简介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货币系统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少量二开即可对接区块链</a:t>
            </a:r>
          </a:p>
          <a:p>
            <a:r>
              <a:t>币种管理</a:t>
            </a:r>
          </a:p>
          <a:p>
            <a:r>
              <a:t>钱包地址管理</a:t>
            </a:r>
          </a:p>
          <a:p>
            <a:r>
              <a:t>转账、提币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隐私系统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内容可见性控制（打赏区、仅楼主可见、禁止非登录浏览等）</a:t>
            </a:r>
          </a:p>
          <a:p>
            <a:r>
              <a:t>用户隐私开关</a:t>
            </a:r>
          </a:p>
        </p:txBody>
      </p:sp>
      <p:pic>
        <p:nvPicPr>
          <p:cNvPr id="167" name="未标题-1.png" descr="未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36" y="4690172"/>
            <a:ext cx="8764431" cy="44679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通知系统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详细的通知分类</a:t>
            </a:r>
          </a:p>
          <a:p>
            <a:r>
              <a:t>WebSocket实时通知</a:t>
            </a:r>
          </a:p>
          <a:p>
            <a:r>
              <a:t>合并频繁通知，减少打扰用户</a:t>
            </a:r>
          </a:p>
          <a:p>
            <a:r>
              <a:t>支持浏览器离线通知（Chrome、FF、Edge）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举报系统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举报用户</a:t>
            </a:r>
          </a:p>
          <a:p>
            <a:r>
              <a:t>举报帖子</a:t>
            </a:r>
          </a:p>
          <a:p>
            <a:r>
              <a:t>举报内容可进行忽略/奖励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搜索系统</a:t>
            </a: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零开发对接Algolia</a:t>
            </a:r>
          </a:p>
          <a:p>
            <a:r>
              <a:t>少量二开对接Elasticsearch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微信、第三方账号相关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微信公众号、小程序对接</a:t>
            </a:r>
          </a:p>
          <a:p>
            <a:r>
              <a:t>支持通过微博、QQ、微信账号登录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</a:t>
            </a:r>
          </a:p>
        </p:txBody>
      </p:sp>
      <p:sp>
        <p:nvSpPr>
          <p:cNvPr id="18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提供丰富的API给APP客户端或者其他系统进行交互联动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API文档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其他功能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65" indent="-316865" defTabSz="1287145">
              <a:lnSpc>
                <a:spcPct val="81000"/>
              </a:lnSpc>
              <a:defRPr sz="2770"/>
            </a:pPr>
            <a:r>
              <a:t>简单的微博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注销账号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语音摘要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快捷键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匿名发帖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音视频播放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录音发帖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投票表单</a:t>
            </a:r>
            <a:endParaRPr lang="zh-CN">
              <a:ea typeface="宋体" panose="02010600030101010101" pitchFamily="2" charset="-122"/>
            </a:endParaRP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多主题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多维度用户数据统计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多语言国际化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环境搭建</a:t>
            </a:r>
          </a:p>
        </p:txBody>
      </p:sp>
      <p:sp>
        <p:nvSpPr>
          <p:cNvPr id="18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8</a:t>
            </a:r>
          </a:p>
          <a:p>
            <a:r>
              <a:t>MySQL 5.7+</a:t>
            </a:r>
          </a:p>
          <a:p>
            <a:r>
              <a:t>Tomcat/Jetty 9</a:t>
            </a:r>
          </a:p>
          <a:p>
            <a:r>
              <a:t>Maven</a:t>
            </a:r>
          </a:p>
          <a:p/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《Sym安装指南》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技术架构</a:t>
            </a:r>
          </a:p>
        </p:txBody>
      </p:sp>
      <p:sp>
        <p:nvSpPr>
          <p:cNvPr id="19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  <a:p>
            <a:r>
              <a:t>MVC分层</a:t>
            </a:r>
          </a:p>
          <a:p>
            <a:r>
              <a:t>移动端</a:t>
            </a:r>
          </a:p>
          <a:p>
            <a:r>
              <a:t>SEO</a:t>
            </a:r>
          </a:p>
          <a:p>
            <a:r>
              <a:t>性能优化</a:t>
            </a:r>
          </a:p>
          <a:p>
            <a:r>
              <a:t>安全性</a:t>
            </a:r>
          </a:p>
          <a:p>
            <a:r>
              <a:t>集群部署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初始研发于2011年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业界缺乏Java写的社区论坛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基于Latke开发，类似SpringMVC的轻量级Servlet框架</a:t>
            </a:r>
          </a:p>
          <a:p>
            <a:r>
              <a:t>服务端模板使用FreeMarker</a:t>
            </a:r>
          </a:p>
          <a:p>
            <a:r>
              <a:t>前端jQuery，webpack打包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MVC分层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Processor控制器层，处理AJAX、PJAX、页面渲染</a:t>
            </a:r>
          </a:p>
          <a:p>
            <a:r>
              <a:t>Service服务层，所有交互操作基本都封装在内，兼顾复用与扩展</a:t>
            </a:r>
          </a:p>
          <a:p>
            <a:r>
              <a:t>Repository数据访问层，处理JSON数据存取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移动端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单独一套模板进行渲染</a:t>
            </a:r>
          </a:p>
          <a:p>
            <a:r>
              <a:t>支持PWA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	</a:t>
            </a: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合理的URL、DOM</a:t>
            </a:r>
          </a:p>
          <a:p>
            <a:r>
              <a:t>所有链接精准设置rel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性能优化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SQL零join</a:t>
            </a:r>
          </a:p>
          <a:p>
            <a:r>
              <a:t>热数据缓存</a:t>
            </a:r>
          </a:p>
          <a:p>
            <a:r>
              <a:t>支持Redis或内存缓存</a:t>
            </a:r>
          </a:p>
          <a:p>
            <a:r>
              <a:t>后端耗时埋点与性能监控日志</a:t>
            </a:r>
          </a:p>
          <a:p>
            <a:r>
              <a:t>前端按需加载图片、JS</a:t>
            </a:r>
          </a:p>
          <a:p>
            <a:r>
              <a:t>前端Service Worker缓存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安全性</a:t>
            </a:r>
          </a:p>
        </p:txBody>
      </p:sp>
      <p:sp>
        <p:nvSpPr>
          <p:cNvPr id="20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全面防御XSS、CSRF</a:t>
            </a:r>
          </a:p>
          <a:p>
            <a:r>
              <a:t>内置CC攻击过滤</a:t>
            </a:r>
          </a:p>
          <a:p>
            <a:r>
              <a:t>支持敏感词配置</a:t>
            </a:r>
          </a:p>
          <a:p>
            <a:r>
              <a:t>可接入微信提供的内容安全校验接口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集群部署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会话通过Cookie校验</a:t>
            </a:r>
          </a:p>
          <a:p>
            <a:r>
              <a:t>使用Redis统一缓存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开源商业化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B3log开源组织</a:t>
            </a:r>
          </a:p>
          <a:p>
            <a:r>
              <a:t>社区版开源协议AGPL</a:t>
            </a:r>
          </a:p>
          <a:p>
            <a:r>
              <a:t>商业版使用授权</a:t>
            </a:r>
          </a:p>
          <a:p>
            <a:r>
              <a:t>Sym软件著作权</a:t>
            </a:r>
          </a:p>
          <a:p>
            <a:r>
              <a:t>云南链滴科技有限公司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客户案例</a:t>
            </a:r>
          </a:p>
        </p:txBody>
      </p:sp>
      <p:sp>
        <p:nvSpPr>
          <p:cNvPr id="14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https://bbs.wtoip.com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t>四方环视 </a:t>
            </a:r>
            <a:r>
              <a:rPr>
                <a:hlinkClick r:id="rId1"/>
              </a:rPr>
              <a:t>http://bbs.ivrpano.com</a:t>
            </a:r>
          </a:p>
          <a:p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http://c.raqsoft.com.cn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rPr lang="zh-CN">
                <a:ea typeface="宋体" panose="02010600030101010101" pitchFamily="2" charset="-122"/>
              </a:rPr>
              <a:t>神州邦邦 </a:t>
            </a:r>
            <a:r>
              <a:rPr lang="zh-CN">
                <a:ea typeface="宋体" panose="02010600030101010101" pitchFamily="2" charset="-122"/>
                <a:hlinkClick r:id="rId2" tooltip="" action="ppaction://hlinkfile"/>
              </a:rPr>
              <a:t>https://c.shenzhoubb.com</a:t>
            </a:r>
            <a:endParaRPr lang="zh-CN">
              <a:ea typeface="宋体" panose="02010600030101010101" pitchFamily="2" charset="-122"/>
            </a:endParaRPr>
          </a:p>
          <a:p>
            <a:r>
              <a:t>GeeCall极客社区 </a:t>
            </a:r>
            <a:r>
              <a:rPr>
                <a:hlinkClick r:id="rId3"/>
              </a:rPr>
              <a:t>http://geecall.com</a:t>
            </a:r>
          </a:p>
          <a:p>
            <a:r>
              <a:t>深圳平安（在建中，三村晖教育平台社区）</a:t>
            </a:r>
          </a:p>
          <a:p>
            <a:r>
              <a:t>深圳金蝶 </a:t>
            </a:r>
            <a:r>
              <a:rPr>
                <a:hlinkClick r:id="rId4" action="ppaction://hlinkfile"/>
              </a:rPr>
              <a:t>https://cs.jdy.com</a:t>
            </a:r>
          </a:p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功能模块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积分系统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大部分操作消耗积分（防止垃圾内容）</a:t>
            </a:r>
          </a:p>
          <a:p>
            <a:r>
              <a:t>每一项积分相关操作均可配置数值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榜单系统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积分排行榜</a:t>
            </a:r>
          </a:p>
          <a:p>
            <a:r>
              <a:t>签到排行榜</a:t>
            </a:r>
          </a:p>
          <a:p>
            <a:r>
              <a:t>贡献排行榜</a:t>
            </a:r>
          </a:p>
          <a:p>
            <a:r>
              <a:t>链接排行榜（站外链接点击）</a:t>
            </a:r>
          </a:p>
          <a:p>
            <a:r>
              <a:t>活跃度排行榜</a:t>
            </a:r>
          </a:p>
          <a:p>
            <a:r>
              <a:t>帖子排行榜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问答系统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提问积分悬赏</a:t>
            </a:r>
          </a:p>
          <a:p>
            <a:r>
              <a:t>采纳答案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贡献系统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对用户贡献进行量化</a:t>
            </a:r>
          </a:p>
          <a:p>
            <a:r>
              <a:t>影响角色，最终影响权限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OC_GUID" val="{fceee0d5-dd62-4a8f-8d5e-b465a83cc8a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/>
  <Paragraphs>185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Franklin Gothic Book</vt:lpstr>
      <vt:lpstr>冬青黑体简体中文 W3</vt:lpstr>
      <vt:lpstr>黑体</vt:lpstr>
      <vt:lpstr>Franklin Gothic Medium</vt:lpstr>
      <vt:lpstr>Arial</vt:lpstr>
      <vt:lpstr>Helvetica Neue Medium</vt:lpstr>
      <vt:lpstr>Helvetica Neue</vt:lpstr>
      <vt:lpstr>Helvetica Neue Light</vt:lpstr>
      <vt:lpstr>Calibri Light</vt:lpstr>
      <vt:lpstr>Calibri</vt:lpstr>
      <vt:lpstr>微软雅黑</vt:lpstr>
      <vt:lpstr>Arial Unicode MS</vt:lpstr>
      <vt:lpstr>Franklin Gothic Book</vt:lpstr>
      <vt:lpstr>Office 主题</vt:lpstr>
      <vt:lpstr>PowerPoint 演示文稿</vt:lpstr>
      <vt:lpstr>开发背景</vt:lpstr>
      <vt:lpstr>开源商业化</vt:lpstr>
      <vt:lpstr>客户案例</vt:lpstr>
      <vt:lpstr>功能模块</vt:lpstr>
      <vt:lpstr>积分系统</vt:lpstr>
      <vt:lpstr>榜单系统</vt:lpstr>
      <vt:lpstr>问答系统</vt:lpstr>
      <vt:lpstr>贡献系统</vt:lpstr>
      <vt:lpstr>货币系统</vt:lpstr>
      <vt:lpstr>隐私系统</vt:lpstr>
      <vt:lpstr>通知系统</vt:lpstr>
      <vt:lpstr>举报系统</vt:lpstr>
      <vt:lpstr>搜索系统</vt:lpstr>
      <vt:lpstr>微信、第三方账号相关</vt:lpstr>
      <vt:lpstr>API</vt:lpstr>
      <vt:lpstr>其他功能</vt:lpstr>
      <vt:lpstr>环境搭建</vt:lpstr>
      <vt:lpstr>技术架构</vt:lpstr>
      <vt:lpstr>开发框架</vt:lpstr>
      <vt:lpstr>MVC分层</vt:lpstr>
      <vt:lpstr>移动端</vt:lpstr>
      <vt:lpstr>SEO	</vt:lpstr>
      <vt:lpstr>性能优化</vt:lpstr>
      <vt:lpstr>安全性</vt:lpstr>
      <vt:lpstr>集群部署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DL882</cp:lastModifiedBy>
  <cp:revision>5</cp:revision>
  <dcterms:created xsi:type="dcterms:W3CDTF">2019-01-19T11:50:00Z</dcterms:created>
  <dcterms:modified xsi:type="dcterms:W3CDTF">2019-05-14T03:18:46Z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