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906000" cy="6858000" type="A4"/>
  <p:notesSz cx="9144000" cy="6858000"/>
  <p:defaultTextStyle>
    <a:defPPr>
      <a:defRPr lang="nl-NL"/>
    </a:defPPr>
    <a:lvl1pPr marL="0" algn="l" defTabSz="1033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727" algn="l" defTabSz="1033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455" algn="l" defTabSz="1033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182" algn="l" defTabSz="1033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10" algn="l" defTabSz="1033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637" algn="l" defTabSz="1033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365" algn="l" defTabSz="1033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7092" algn="l" defTabSz="1033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20" algn="l" defTabSz="1033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73" autoAdjust="0"/>
  </p:normalViewPr>
  <p:slideViewPr>
    <p:cSldViewPr>
      <p:cViewPr varScale="1">
        <p:scale>
          <a:sx n="68" d="100"/>
          <a:sy n="68" d="100"/>
        </p:scale>
        <p:origin x="-1284" y="-108"/>
      </p:cViewPr>
      <p:guideLst>
        <p:guide orient="horz" pos="2160"/>
        <p:guide pos="3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CD892-0EDA-45FA-8186-D881E1036086}" type="datetimeFigureOut">
              <a:rPr lang="nl-NL" smtClean="0"/>
              <a:t>17-12-2015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9DA66-E541-4EFD-9DEB-09AABE473E5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520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345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6727" algn="l" defTabSz="103345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33455" algn="l" defTabSz="103345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50182" algn="l" defTabSz="103345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66910" algn="l" defTabSz="103345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83637" algn="l" defTabSz="103345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00365" algn="l" defTabSz="103345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7092" algn="l" defTabSz="103345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33820" algn="l" defTabSz="103345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9DA66-E541-4EFD-9DEB-09AABE473E57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817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1" cy="1470024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5901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6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3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50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6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83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00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3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AE57-BE72-48E4-852F-810AED62C592}" type="datetimeFigureOut">
              <a:rPr lang="nl-NL" smtClean="0"/>
              <a:t>17-12-2015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DEE7-2BAA-4979-8449-AF28D54ED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920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AE57-BE72-48E4-852F-810AED62C592}" type="datetimeFigureOut">
              <a:rPr lang="nl-NL" smtClean="0"/>
              <a:t>17-12-2015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DEE7-2BAA-4979-8449-AF28D54ED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466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AE57-BE72-48E4-852F-810AED62C592}" type="datetimeFigureOut">
              <a:rPr lang="nl-NL" smtClean="0"/>
              <a:t>17-12-2015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DEE7-2BAA-4979-8449-AF28D54ED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212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AE57-BE72-48E4-852F-810AED62C592}" type="datetimeFigureOut">
              <a:rPr lang="nl-NL" smtClean="0"/>
              <a:t>17-12-2015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DEE7-2BAA-4979-8449-AF28D54ED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801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5" y="4406900"/>
            <a:ext cx="8420101" cy="136207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2505" y="2906714"/>
            <a:ext cx="8420101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672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334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501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669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836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00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170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338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AE57-BE72-48E4-852F-810AED62C592}" type="datetimeFigureOut">
              <a:rPr lang="nl-NL" smtClean="0"/>
              <a:t>17-12-2015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DEE7-2BAA-4979-8449-AF28D54ED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781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5551" y="1600201"/>
            <a:ext cx="4375150" cy="452596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AE57-BE72-48E4-852F-810AED62C592}" type="datetimeFigureOut">
              <a:rPr lang="nl-NL" smtClean="0"/>
              <a:t>17-12-2015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DEE7-2BAA-4979-8449-AF28D54ED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407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2" y="1535114"/>
            <a:ext cx="4376870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6727" indent="0">
              <a:buNone/>
              <a:defRPr sz="2300" b="1"/>
            </a:lvl2pPr>
            <a:lvl3pPr marL="1033455" indent="0">
              <a:buNone/>
              <a:defRPr sz="2000" b="1"/>
            </a:lvl3pPr>
            <a:lvl4pPr marL="1550182" indent="0">
              <a:buNone/>
              <a:defRPr sz="1800" b="1"/>
            </a:lvl4pPr>
            <a:lvl5pPr marL="2066910" indent="0">
              <a:buNone/>
              <a:defRPr sz="1800" b="1"/>
            </a:lvl5pPr>
            <a:lvl6pPr marL="2583637" indent="0">
              <a:buNone/>
              <a:defRPr sz="1800" b="1"/>
            </a:lvl6pPr>
            <a:lvl7pPr marL="3100365" indent="0">
              <a:buNone/>
              <a:defRPr sz="1800" b="1"/>
            </a:lvl7pPr>
            <a:lvl8pPr marL="3617092" indent="0">
              <a:buNone/>
              <a:defRPr sz="1800" b="1"/>
            </a:lvl8pPr>
            <a:lvl9pPr marL="4133820" indent="0">
              <a:buNone/>
              <a:defRPr sz="18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870" cy="39512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2112" y="1535114"/>
            <a:ext cx="4378589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6727" indent="0">
              <a:buNone/>
              <a:defRPr sz="2300" b="1"/>
            </a:lvl2pPr>
            <a:lvl3pPr marL="1033455" indent="0">
              <a:buNone/>
              <a:defRPr sz="2000" b="1"/>
            </a:lvl3pPr>
            <a:lvl4pPr marL="1550182" indent="0">
              <a:buNone/>
              <a:defRPr sz="1800" b="1"/>
            </a:lvl4pPr>
            <a:lvl5pPr marL="2066910" indent="0">
              <a:buNone/>
              <a:defRPr sz="1800" b="1"/>
            </a:lvl5pPr>
            <a:lvl6pPr marL="2583637" indent="0">
              <a:buNone/>
              <a:defRPr sz="1800" b="1"/>
            </a:lvl6pPr>
            <a:lvl7pPr marL="3100365" indent="0">
              <a:buNone/>
              <a:defRPr sz="1800" b="1"/>
            </a:lvl7pPr>
            <a:lvl8pPr marL="3617092" indent="0">
              <a:buNone/>
              <a:defRPr sz="1800" b="1"/>
            </a:lvl8pPr>
            <a:lvl9pPr marL="4133820" indent="0">
              <a:buNone/>
              <a:defRPr sz="18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89" cy="39512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AE57-BE72-48E4-852F-810AED62C592}" type="datetimeFigureOut">
              <a:rPr lang="nl-NL" smtClean="0"/>
              <a:t>17-12-2015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DEE7-2BAA-4979-8449-AF28D54ED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82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AE57-BE72-48E4-852F-810AED62C592}" type="datetimeFigureOut">
              <a:rPr lang="nl-NL" smtClean="0"/>
              <a:t>17-12-2015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DEE7-2BAA-4979-8449-AF28D54ED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945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AE57-BE72-48E4-852F-810AED62C592}" type="datetimeFigureOut">
              <a:rPr lang="nl-NL" smtClean="0"/>
              <a:t>17-12-2015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DEE7-2BAA-4979-8449-AF28D54ED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786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3" y="273051"/>
            <a:ext cx="3259006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2973" y="273050"/>
            <a:ext cx="5537729" cy="5853114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5303" y="1435101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16727" indent="0">
              <a:buNone/>
              <a:defRPr sz="1400"/>
            </a:lvl2pPr>
            <a:lvl3pPr marL="1033455" indent="0">
              <a:buNone/>
              <a:defRPr sz="1100"/>
            </a:lvl3pPr>
            <a:lvl4pPr marL="1550182" indent="0">
              <a:buNone/>
              <a:defRPr sz="1000"/>
            </a:lvl4pPr>
            <a:lvl5pPr marL="2066910" indent="0">
              <a:buNone/>
              <a:defRPr sz="1000"/>
            </a:lvl5pPr>
            <a:lvl6pPr marL="2583637" indent="0">
              <a:buNone/>
              <a:defRPr sz="1000"/>
            </a:lvl6pPr>
            <a:lvl7pPr marL="3100365" indent="0">
              <a:buNone/>
              <a:defRPr sz="1000"/>
            </a:lvl7pPr>
            <a:lvl8pPr marL="3617092" indent="0">
              <a:buNone/>
              <a:defRPr sz="1000"/>
            </a:lvl8pPr>
            <a:lvl9pPr marL="413382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AE57-BE72-48E4-852F-810AED62C592}" type="datetimeFigureOut">
              <a:rPr lang="nl-NL" smtClean="0"/>
              <a:t>17-12-2015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DEE7-2BAA-4979-8449-AF28D54ED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64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16727" indent="0">
              <a:buNone/>
              <a:defRPr sz="3200"/>
            </a:lvl2pPr>
            <a:lvl3pPr marL="1033455" indent="0">
              <a:buNone/>
              <a:defRPr sz="2700"/>
            </a:lvl3pPr>
            <a:lvl4pPr marL="1550182" indent="0">
              <a:buNone/>
              <a:defRPr sz="2300"/>
            </a:lvl4pPr>
            <a:lvl5pPr marL="2066910" indent="0">
              <a:buNone/>
              <a:defRPr sz="2300"/>
            </a:lvl5pPr>
            <a:lvl6pPr marL="2583637" indent="0">
              <a:buNone/>
              <a:defRPr sz="2300"/>
            </a:lvl6pPr>
            <a:lvl7pPr marL="3100365" indent="0">
              <a:buNone/>
              <a:defRPr sz="2300"/>
            </a:lvl7pPr>
            <a:lvl8pPr marL="3617092" indent="0">
              <a:buNone/>
              <a:defRPr sz="2300"/>
            </a:lvl8pPr>
            <a:lvl9pPr marL="4133820" indent="0">
              <a:buNone/>
              <a:defRPr sz="23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16727" indent="0">
              <a:buNone/>
              <a:defRPr sz="1400"/>
            </a:lvl2pPr>
            <a:lvl3pPr marL="1033455" indent="0">
              <a:buNone/>
              <a:defRPr sz="1100"/>
            </a:lvl3pPr>
            <a:lvl4pPr marL="1550182" indent="0">
              <a:buNone/>
              <a:defRPr sz="1000"/>
            </a:lvl4pPr>
            <a:lvl5pPr marL="2066910" indent="0">
              <a:buNone/>
              <a:defRPr sz="1000"/>
            </a:lvl5pPr>
            <a:lvl6pPr marL="2583637" indent="0">
              <a:buNone/>
              <a:defRPr sz="1000"/>
            </a:lvl6pPr>
            <a:lvl7pPr marL="3100365" indent="0">
              <a:buNone/>
              <a:defRPr sz="1000"/>
            </a:lvl7pPr>
            <a:lvl8pPr marL="3617092" indent="0">
              <a:buNone/>
              <a:defRPr sz="1000"/>
            </a:lvl8pPr>
            <a:lvl9pPr marL="413382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AE57-BE72-48E4-852F-810AED62C592}" type="datetimeFigureOut">
              <a:rPr lang="nl-NL" smtClean="0"/>
              <a:t>17-12-2015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DEE7-2BAA-4979-8449-AF28D54ED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238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vert="horz" lIns="103345" tIns="51673" rIns="103345" bIns="51673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1" y="1600201"/>
            <a:ext cx="8915400" cy="4525963"/>
          </a:xfrm>
          <a:prstGeom prst="rect">
            <a:avLst/>
          </a:prstGeom>
        </p:spPr>
        <p:txBody>
          <a:bodyPr vert="horz" lIns="103345" tIns="51673" rIns="103345" bIns="51673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4"/>
          </a:xfrm>
          <a:prstGeom prst="rect">
            <a:avLst/>
          </a:prstGeom>
        </p:spPr>
        <p:txBody>
          <a:bodyPr vert="horz" lIns="103345" tIns="51673" rIns="103345" bIns="5167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9AE57-BE72-48E4-852F-810AED62C592}" type="datetimeFigureOut">
              <a:rPr lang="nl-NL" smtClean="0"/>
              <a:t>17-12-2015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384551" y="6356352"/>
            <a:ext cx="3136900" cy="365124"/>
          </a:xfrm>
          <a:prstGeom prst="rect">
            <a:avLst/>
          </a:prstGeom>
        </p:spPr>
        <p:txBody>
          <a:bodyPr vert="horz" lIns="103345" tIns="51673" rIns="103345" bIns="5167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099301" y="6356352"/>
            <a:ext cx="2311400" cy="365124"/>
          </a:xfrm>
          <a:prstGeom prst="rect">
            <a:avLst/>
          </a:prstGeom>
        </p:spPr>
        <p:txBody>
          <a:bodyPr vert="horz" lIns="103345" tIns="51673" rIns="103345" bIns="5167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8DEE7-2BAA-4979-8449-AF28D54ED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18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3345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7546" indent="-387546" algn="l" defTabSz="1033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9682" indent="-322955" algn="l" defTabSz="103345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91819" indent="-258364" algn="l" defTabSz="1033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8546" indent="-258364" algn="l" defTabSz="10334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25273" indent="-258364" algn="l" defTabSz="103345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42001" indent="-258364" algn="l" defTabSz="1033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58728" indent="-258364" algn="l" defTabSz="1033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75456" indent="-258364" algn="l" defTabSz="1033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92183" indent="-258364" algn="l" defTabSz="1033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033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6727" algn="l" defTabSz="1033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3455" algn="l" defTabSz="1033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0182" algn="l" defTabSz="1033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6910" algn="l" defTabSz="1033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83637" algn="l" defTabSz="1033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00365" algn="l" defTabSz="1033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7092" algn="l" defTabSz="1033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33820" algn="l" defTabSz="1033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/>
          <p:cNvSpPr txBox="1"/>
          <p:nvPr/>
        </p:nvSpPr>
        <p:spPr>
          <a:xfrm>
            <a:off x="302948" y="188640"/>
            <a:ext cx="4068405" cy="2566568"/>
          </a:xfrm>
          <a:prstGeom prst="rect">
            <a:avLst/>
          </a:prstGeom>
          <a:noFill/>
        </p:spPr>
        <p:txBody>
          <a:bodyPr wrap="square" lIns="103345" tIns="51673" rIns="103345" bIns="51673" rtlCol="0">
            <a:spAutoFit/>
          </a:bodyPr>
          <a:lstStyle/>
          <a:p>
            <a:r>
              <a:rPr lang="nl-NL" sz="1600" b="1" dirty="0" smtClean="0"/>
              <a:t>Introductie</a:t>
            </a:r>
            <a:endParaRPr lang="nl-NL" sz="1600" b="1" dirty="0"/>
          </a:p>
          <a:p>
            <a:r>
              <a:rPr lang="nl-NL" sz="1600" dirty="0" smtClean="0"/>
              <a:t>Wij hebben de opdracht gekregen om </a:t>
            </a:r>
            <a:r>
              <a:rPr lang="nl-NL" sz="1600" dirty="0" smtClean="0"/>
              <a:t>met behulp van beeldverwerking een </a:t>
            </a:r>
            <a:r>
              <a:rPr lang="nl-NL" sz="1600" dirty="0" smtClean="0"/>
              <a:t>programma te maken dat kentekenplaatnummers herkent. Dit programma wordt gemaakt met </a:t>
            </a:r>
            <a:r>
              <a:rPr lang="nl-NL" sz="1600" dirty="0" err="1" smtClean="0"/>
              <a:t>matlab</a:t>
            </a:r>
            <a:r>
              <a:rPr lang="nl-NL" sz="1600" dirty="0" smtClean="0"/>
              <a:t> en zal o.a. gebruik maken van segmentatie</a:t>
            </a:r>
            <a:r>
              <a:rPr lang="nl-NL" dirty="0" smtClean="0"/>
              <a:t>. </a:t>
            </a:r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</p:txBody>
      </p:sp>
      <p:sp>
        <p:nvSpPr>
          <p:cNvPr id="7" name="Tekstvak 6"/>
          <p:cNvSpPr txBox="1"/>
          <p:nvPr/>
        </p:nvSpPr>
        <p:spPr>
          <a:xfrm>
            <a:off x="4215173" y="4133006"/>
            <a:ext cx="4194212" cy="996907"/>
          </a:xfrm>
          <a:prstGeom prst="rect">
            <a:avLst/>
          </a:prstGeom>
          <a:noFill/>
        </p:spPr>
        <p:txBody>
          <a:bodyPr wrap="square" lIns="103345" tIns="51673" rIns="103345" bIns="51673" rtlCol="0">
            <a:spAutoFit/>
          </a:bodyPr>
          <a:lstStyle/>
          <a:p>
            <a:r>
              <a:rPr lang="nl-NL" sz="1600" b="1" dirty="0" smtClean="0"/>
              <a:t>Segmentatie</a:t>
            </a:r>
            <a:br>
              <a:rPr lang="nl-NL" sz="1600" b="1" dirty="0" smtClean="0"/>
            </a:br>
            <a:r>
              <a:rPr lang="nl-NL" sz="1400" dirty="0" smtClean="0"/>
              <a:t>We creëren een gesegmenteerd beeld . We doen dit </a:t>
            </a:r>
            <a:r>
              <a:rPr lang="nl-NL" sz="1400" dirty="0" err="1" smtClean="0"/>
              <a:t>dmv</a:t>
            </a:r>
            <a:r>
              <a:rPr lang="nl-NL" sz="1400" dirty="0" smtClean="0"/>
              <a:t> een genormaliseerd beeld. We zien zo waar de kentekenplaten zich bevinden in het frame. </a:t>
            </a:r>
            <a:endParaRPr lang="nl-NL" sz="1400" b="1" dirty="0"/>
          </a:p>
        </p:txBody>
      </p:sp>
      <p:sp>
        <p:nvSpPr>
          <p:cNvPr id="8" name="Tekstvak 7"/>
          <p:cNvSpPr txBox="1"/>
          <p:nvPr/>
        </p:nvSpPr>
        <p:spPr>
          <a:xfrm>
            <a:off x="5126450" y="188640"/>
            <a:ext cx="4375672" cy="781464"/>
          </a:xfrm>
          <a:prstGeom prst="rect">
            <a:avLst/>
          </a:prstGeom>
          <a:noFill/>
        </p:spPr>
        <p:txBody>
          <a:bodyPr wrap="square" lIns="103345" tIns="51673" rIns="103345" bIns="51673" rtlCol="0">
            <a:spAutoFit/>
          </a:bodyPr>
          <a:lstStyle/>
          <a:p>
            <a:r>
              <a:rPr lang="nl-NL" sz="1600" b="1" dirty="0" smtClean="0"/>
              <a:t>GUI</a:t>
            </a:r>
            <a:br>
              <a:rPr lang="nl-NL" sz="1600" b="1" dirty="0" smtClean="0"/>
            </a:br>
            <a:r>
              <a:rPr lang="nl-NL" sz="1400" dirty="0" smtClean="0"/>
              <a:t>In afbeelding 1 is de GUI te zien. Je ziet dat er eigenlijk maar drie knoppen zijn die je kunt gebruiken. </a:t>
            </a:r>
            <a:endParaRPr lang="nl-NL" sz="14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1" t="3951" r="54163" b="54302"/>
          <a:stretch/>
        </p:blipFill>
        <p:spPr bwMode="auto">
          <a:xfrm>
            <a:off x="4722658" y="1413994"/>
            <a:ext cx="474620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4649724" y="2999922"/>
            <a:ext cx="1455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i="1" dirty="0" smtClean="0"/>
              <a:t>Afbeelding 1: </a:t>
            </a:r>
            <a:r>
              <a:rPr lang="nl-NL" sz="1400" i="1" dirty="0" smtClean="0"/>
              <a:t/>
            </a:r>
            <a:br>
              <a:rPr lang="nl-NL" sz="1400" i="1" dirty="0" smtClean="0"/>
            </a:br>
            <a:r>
              <a:rPr lang="nl-NL" sz="1400" i="1" dirty="0" smtClean="0"/>
              <a:t>de </a:t>
            </a:r>
            <a:r>
              <a:rPr lang="nl-NL" sz="1400" i="1" dirty="0" smtClean="0"/>
              <a:t>GUI</a:t>
            </a:r>
            <a:endParaRPr lang="nl-NL" i="1" dirty="0"/>
          </a:p>
        </p:txBody>
      </p:sp>
      <p:sp>
        <p:nvSpPr>
          <p:cNvPr id="13" name="Tekstvak 12"/>
          <p:cNvSpPr txBox="1"/>
          <p:nvPr/>
        </p:nvSpPr>
        <p:spPr>
          <a:xfrm>
            <a:off x="390200" y="5589240"/>
            <a:ext cx="4746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i="1" dirty="0" smtClean="0"/>
              <a:t>Afbeelding 2: </a:t>
            </a:r>
            <a:br>
              <a:rPr lang="nl-NL" sz="1400" i="1" dirty="0" smtClean="0"/>
            </a:br>
            <a:r>
              <a:rPr lang="nl-NL" sz="1400" i="1" dirty="0" err="1" smtClean="0"/>
              <a:t>ColorThresholder</a:t>
            </a:r>
            <a:endParaRPr lang="nl-NL" i="1" dirty="0"/>
          </a:p>
        </p:txBody>
      </p:sp>
      <p:cxnSp>
        <p:nvCxnSpPr>
          <p:cNvPr id="4" name="Rechte verbindingslijn met pijl 3"/>
          <p:cNvCxnSpPr/>
          <p:nvPr/>
        </p:nvCxnSpPr>
        <p:spPr>
          <a:xfrm flipV="1">
            <a:off x="6892350" y="2820724"/>
            <a:ext cx="135608" cy="354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6403851" y="3199172"/>
            <a:ext cx="874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Starten +pauzeren</a:t>
            </a:r>
            <a:endParaRPr lang="nl-NL" sz="1200" dirty="0"/>
          </a:p>
        </p:txBody>
      </p:sp>
      <p:cxnSp>
        <p:nvCxnSpPr>
          <p:cNvPr id="14" name="Rechte verbindingslijn met pijl 13"/>
          <p:cNvCxnSpPr/>
          <p:nvPr/>
        </p:nvCxnSpPr>
        <p:spPr>
          <a:xfrm flipH="1" flipV="1">
            <a:off x="7337230" y="2832742"/>
            <a:ext cx="136050" cy="399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7129018" y="3215687"/>
            <a:ext cx="874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Next Frame</a:t>
            </a:r>
            <a:endParaRPr lang="nl-NL" sz="1200" dirty="0"/>
          </a:p>
        </p:txBody>
      </p:sp>
      <p:cxnSp>
        <p:nvCxnSpPr>
          <p:cNvPr id="19" name="Rechte verbindingslijn met pijl 18"/>
          <p:cNvCxnSpPr/>
          <p:nvPr/>
        </p:nvCxnSpPr>
        <p:spPr>
          <a:xfrm flipH="1" flipV="1">
            <a:off x="7714872" y="2844282"/>
            <a:ext cx="288160" cy="388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5" t="3968" r="3507" b="4808"/>
          <a:stretch/>
        </p:blipFill>
        <p:spPr bwMode="auto">
          <a:xfrm>
            <a:off x="390200" y="3409300"/>
            <a:ext cx="3630374" cy="201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kstvak 22"/>
          <p:cNvSpPr txBox="1"/>
          <p:nvPr/>
        </p:nvSpPr>
        <p:spPr>
          <a:xfrm>
            <a:off x="7780808" y="3232662"/>
            <a:ext cx="874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Load a video</a:t>
            </a:r>
            <a:endParaRPr lang="nl-NL" sz="1200" dirty="0"/>
          </a:p>
        </p:txBody>
      </p:sp>
      <p:cxnSp>
        <p:nvCxnSpPr>
          <p:cNvPr id="27" name="Rechte verbindingslijn met pijl 26"/>
          <p:cNvCxnSpPr/>
          <p:nvPr/>
        </p:nvCxnSpPr>
        <p:spPr>
          <a:xfrm flipV="1">
            <a:off x="4020574" y="2206082"/>
            <a:ext cx="701558" cy="132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/>
          <p:cNvSpPr txBox="1"/>
          <p:nvPr/>
        </p:nvSpPr>
        <p:spPr>
          <a:xfrm>
            <a:off x="3220725" y="2356792"/>
            <a:ext cx="1009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i="1" dirty="0" smtClean="0"/>
              <a:t>The video</a:t>
            </a:r>
            <a:endParaRPr lang="nl-NL" sz="1400" i="1" dirty="0"/>
          </a:p>
        </p:txBody>
      </p:sp>
      <p:cxnSp>
        <p:nvCxnSpPr>
          <p:cNvPr id="30" name="Rechte verbindingslijn met pijl 29"/>
          <p:cNvCxnSpPr/>
          <p:nvPr/>
        </p:nvCxnSpPr>
        <p:spPr>
          <a:xfrm>
            <a:off x="6892350" y="1268760"/>
            <a:ext cx="45862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/>
          <p:cNvSpPr txBox="1"/>
          <p:nvPr/>
        </p:nvSpPr>
        <p:spPr>
          <a:xfrm>
            <a:off x="5995679" y="1053815"/>
            <a:ext cx="2637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i="1" dirty="0" err="1" smtClean="0"/>
              <a:t>Segmented</a:t>
            </a:r>
            <a:r>
              <a:rPr lang="nl-NL" sz="1400" i="1" dirty="0" smtClean="0"/>
              <a:t> frame( </a:t>
            </a:r>
            <a:r>
              <a:rPr lang="nl-NL" sz="1400" i="1" dirty="0" err="1" smtClean="0"/>
              <a:t>for</a:t>
            </a:r>
            <a:r>
              <a:rPr lang="nl-NL" sz="1400" i="1" dirty="0" smtClean="0"/>
              <a:t> </a:t>
            </a:r>
            <a:r>
              <a:rPr lang="nl-NL" sz="1400" i="1" dirty="0" err="1" smtClean="0"/>
              <a:t>debugging</a:t>
            </a:r>
            <a:r>
              <a:rPr lang="nl-NL" sz="1400" i="1" dirty="0" smtClean="0"/>
              <a:t>)</a:t>
            </a:r>
            <a:endParaRPr lang="nl-NL" sz="1400" i="1" dirty="0"/>
          </a:p>
        </p:txBody>
      </p:sp>
      <p:sp>
        <p:nvSpPr>
          <p:cNvPr id="33" name="Tekstvak 32"/>
          <p:cNvSpPr txBox="1"/>
          <p:nvPr/>
        </p:nvSpPr>
        <p:spPr>
          <a:xfrm>
            <a:off x="8599249" y="3215687"/>
            <a:ext cx="1046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Table</a:t>
            </a:r>
            <a:r>
              <a:rPr lang="nl-NL" sz="1200" dirty="0" smtClean="0"/>
              <a:t> 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/>
              <a:t> </a:t>
            </a:r>
            <a:r>
              <a:rPr lang="nl-NL" sz="1200" dirty="0" err="1" smtClean="0"/>
              <a:t>plates</a:t>
            </a:r>
            <a:r>
              <a:rPr lang="nl-NL" sz="1200" dirty="0" smtClean="0"/>
              <a:t>, frame </a:t>
            </a:r>
            <a:r>
              <a:rPr lang="nl-NL" sz="1200" dirty="0" err="1" smtClean="0"/>
              <a:t>number</a:t>
            </a:r>
            <a:r>
              <a:rPr lang="nl-NL" sz="1200" dirty="0" smtClean="0"/>
              <a:t> </a:t>
            </a:r>
            <a:r>
              <a:rPr lang="nl-NL" sz="1200" dirty="0" err="1" smtClean="0"/>
              <a:t>and</a:t>
            </a:r>
            <a:r>
              <a:rPr lang="nl-NL" sz="1200" dirty="0" smtClean="0"/>
              <a:t> time of </a:t>
            </a:r>
            <a:r>
              <a:rPr lang="nl-NL" sz="1200" dirty="0" err="1" smtClean="0"/>
              <a:t>recognition</a:t>
            </a:r>
            <a:endParaRPr lang="nl-NL" sz="1200" dirty="0"/>
          </a:p>
        </p:txBody>
      </p:sp>
      <p:cxnSp>
        <p:nvCxnSpPr>
          <p:cNvPr id="34" name="Rechte verbindingslijn met pijl 33"/>
          <p:cNvCxnSpPr>
            <a:stCxn id="33" idx="0"/>
          </p:cNvCxnSpPr>
          <p:nvPr/>
        </p:nvCxnSpPr>
        <p:spPr>
          <a:xfrm flipH="1" flipV="1">
            <a:off x="8841368" y="2305586"/>
            <a:ext cx="281261" cy="910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41" idx="2"/>
          </p:cNvCxnSpPr>
          <p:nvPr/>
        </p:nvCxnSpPr>
        <p:spPr>
          <a:xfrm>
            <a:off x="989440" y="3043905"/>
            <a:ext cx="291152" cy="889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vak 40"/>
          <p:cNvSpPr txBox="1"/>
          <p:nvPr/>
        </p:nvSpPr>
        <p:spPr>
          <a:xfrm>
            <a:off x="194231" y="2736128"/>
            <a:ext cx="1590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i="1" dirty="0" err="1" smtClean="0"/>
              <a:t>Normalized</a:t>
            </a:r>
            <a:r>
              <a:rPr lang="nl-NL" sz="1400" i="1" dirty="0" smtClean="0"/>
              <a:t> frame</a:t>
            </a:r>
            <a:endParaRPr lang="nl-NL" i="1" dirty="0"/>
          </a:p>
        </p:txBody>
      </p:sp>
      <p:sp>
        <p:nvSpPr>
          <p:cNvPr id="44" name="Tekstvak 43"/>
          <p:cNvSpPr txBox="1"/>
          <p:nvPr/>
        </p:nvSpPr>
        <p:spPr>
          <a:xfrm>
            <a:off x="2286916" y="2755208"/>
            <a:ext cx="1225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i="1" dirty="0" smtClean="0"/>
              <a:t>RGB </a:t>
            </a:r>
            <a:r>
              <a:rPr lang="nl-NL" sz="1400" i="1" dirty="0" err="1" smtClean="0"/>
              <a:t>values</a:t>
            </a:r>
            <a:endParaRPr lang="nl-NL" i="1" dirty="0"/>
          </a:p>
        </p:txBody>
      </p:sp>
      <p:cxnSp>
        <p:nvCxnSpPr>
          <p:cNvPr id="45" name="Rechte verbindingslijn met pijl 44"/>
          <p:cNvCxnSpPr>
            <a:stCxn id="44" idx="2"/>
          </p:cNvCxnSpPr>
          <p:nvPr/>
        </p:nvCxnSpPr>
        <p:spPr>
          <a:xfrm>
            <a:off x="2899878" y="3062985"/>
            <a:ext cx="378057" cy="75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4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Segmentatie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 160-230</a:t>
            </a:r>
          </a:p>
          <a:p>
            <a:r>
              <a:rPr lang="nl-NL" dirty="0" smtClean="0"/>
              <a:t>G 125-205</a:t>
            </a:r>
          </a:p>
          <a:p>
            <a:r>
              <a:rPr lang="nl-NL" dirty="0" smtClean="0"/>
              <a:t>B 60- 130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67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Kentekens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573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83</Words>
  <Application>Microsoft Office PowerPoint</Application>
  <PresentationFormat>A4 (210 x 297 mm)</PresentationFormat>
  <Paragraphs>21</Paragraphs>
  <Slides>3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4" baseType="lpstr">
      <vt:lpstr>Kantoorthema</vt:lpstr>
      <vt:lpstr>PowerPoint-presentatie</vt:lpstr>
      <vt:lpstr>Segmentatie </vt:lpstr>
      <vt:lpstr>Kentekens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Naomi</dc:creator>
  <cp:lastModifiedBy>Naomi</cp:lastModifiedBy>
  <cp:revision>16</cp:revision>
  <dcterms:created xsi:type="dcterms:W3CDTF">2015-12-16T10:15:00Z</dcterms:created>
  <dcterms:modified xsi:type="dcterms:W3CDTF">2015-12-17T11:17:03Z</dcterms:modified>
</cp:coreProperties>
</file>