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906000" cy="6858000" type="A4"/>
  <p:notesSz cx="9144000" cy="6858000"/>
  <p:defaultTextStyle>
    <a:defPPr>
      <a:defRPr lang="nl-NL"/>
    </a:defPPr>
    <a:lvl1pPr marL="0" algn="l" defTabSz="1033455" rtl="0" eaLnBrk="1" latinLnBrk="0" hangingPunct="1">
      <a:defRPr sz="2000" kern="1200">
        <a:solidFill>
          <a:schemeClr val="tx1"/>
        </a:solidFill>
        <a:latin typeface="+mn-lt"/>
        <a:ea typeface="+mn-ea"/>
        <a:cs typeface="+mn-cs"/>
      </a:defRPr>
    </a:lvl1pPr>
    <a:lvl2pPr marL="516727" algn="l" defTabSz="1033455" rtl="0" eaLnBrk="1" latinLnBrk="0" hangingPunct="1">
      <a:defRPr sz="2000" kern="1200">
        <a:solidFill>
          <a:schemeClr val="tx1"/>
        </a:solidFill>
        <a:latin typeface="+mn-lt"/>
        <a:ea typeface="+mn-ea"/>
        <a:cs typeface="+mn-cs"/>
      </a:defRPr>
    </a:lvl2pPr>
    <a:lvl3pPr marL="1033455" algn="l" defTabSz="1033455" rtl="0" eaLnBrk="1" latinLnBrk="0" hangingPunct="1">
      <a:defRPr sz="2000" kern="1200">
        <a:solidFill>
          <a:schemeClr val="tx1"/>
        </a:solidFill>
        <a:latin typeface="+mn-lt"/>
        <a:ea typeface="+mn-ea"/>
        <a:cs typeface="+mn-cs"/>
      </a:defRPr>
    </a:lvl3pPr>
    <a:lvl4pPr marL="1550182" algn="l" defTabSz="1033455" rtl="0" eaLnBrk="1" latinLnBrk="0" hangingPunct="1">
      <a:defRPr sz="2000" kern="1200">
        <a:solidFill>
          <a:schemeClr val="tx1"/>
        </a:solidFill>
        <a:latin typeface="+mn-lt"/>
        <a:ea typeface="+mn-ea"/>
        <a:cs typeface="+mn-cs"/>
      </a:defRPr>
    </a:lvl4pPr>
    <a:lvl5pPr marL="2066910" algn="l" defTabSz="1033455" rtl="0" eaLnBrk="1" latinLnBrk="0" hangingPunct="1">
      <a:defRPr sz="2000" kern="1200">
        <a:solidFill>
          <a:schemeClr val="tx1"/>
        </a:solidFill>
        <a:latin typeface="+mn-lt"/>
        <a:ea typeface="+mn-ea"/>
        <a:cs typeface="+mn-cs"/>
      </a:defRPr>
    </a:lvl5pPr>
    <a:lvl6pPr marL="2583637" algn="l" defTabSz="1033455" rtl="0" eaLnBrk="1" latinLnBrk="0" hangingPunct="1">
      <a:defRPr sz="2000" kern="1200">
        <a:solidFill>
          <a:schemeClr val="tx1"/>
        </a:solidFill>
        <a:latin typeface="+mn-lt"/>
        <a:ea typeface="+mn-ea"/>
        <a:cs typeface="+mn-cs"/>
      </a:defRPr>
    </a:lvl6pPr>
    <a:lvl7pPr marL="3100365" algn="l" defTabSz="1033455" rtl="0" eaLnBrk="1" latinLnBrk="0" hangingPunct="1">
      <a:defRPr sz="2000" kern="1200">
        <a:solidFill>
          <a:schemeClr val="tx1"/>
        </a:solidFill>
        <a:latin typeface="+mn-lt"/>
        <a:ea typeface="+mn-ea"/>
        <a:cs typeface="+mn-cs"/>
      </a:defRPr>
    </a:lvl7pPr>
    <a:lvl8pPr marL="3617092" algn="l" defTabSz="1033455" rtl="0" eaLnBrk="1" latinLnBrk="0" hangingPunct="1">
      <a:defRPr sz="2000" kern="1200">
        <a:solidFill>
          <a:schemeClr val="tx1"/>
        </a:solidFill>
        <a:latin typeface="+mn-lt"/>
        <a:ea typeface="+mn-ea"/>
        <a:cs typeface="+mn-cs"/>
      </a:defRPr>
    </a:lvl8pPr>
    <a:lvl9pPr marL="4133820" algn="l" defTabSz="1033455"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3" autoAdjust="0"/>
  </p:normalViewPr>
  <p:slideViewPr>
    <p:cSldViewPr>
      <p:cViewPr varScale="1">
        <p:scale>
          <a:sx n="68" d="100"/>
          <a:sy n="68" d="100"/>
        </p:scale>
        <p:origin x="-1284" y="-108"/>
      </p:cViewPr>
      <p:guideLst>
        <p:guide orient="horz" pos="2160"/>
        <p:guide pos="3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C7CD892-0EDA-45FA-8186-D881E1036086}" type="datetimeFigureOut">
              <a:rPr lang="nl-NL" smtClean="0"/>
              <a:t>17-12-2015</a:t>
            </a:fld>
            <a:endParaRPr lang="nl-NL"/>
          </a:p>
        </p:txBody>
      </p:sp>
      <p:sp>
        <p:nvSpPr>
          <p:cNvPr id="4" name="Tijdelijke aanduiding voor dia-afbeelding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49DA66-E541-4EFD-9DEB-09AABE473E57}" type="slidenum">
              <a:rPr lang="nl-NL" smtClean="0"/>
              <a:t>‹nr.›</a:t>
            </a:fld>
            <a:endParaRPr lang="nl-NL"/>
          </a:p>
        </p:txBody>
      </p:sp>
    </p:spTree>
    <p:extLst>
      <p:ext uri="{BB962C8B-B14F-4D97-AF65-F5344CB8AC3E}">
        <p14:creationId xmlns:p14="http://schemas.microsoft.com/office/powerpoint/2010/main" val="1475208979"/>
      </p:ext>
    </p:extLst>
  </p:cSld>
  <p:clrMap bg1="lt1" tx1="dk1" bg2="lt2" tx2="dk2" accent1="accent1" accent2="accent2" accent3="accent3" accent4="accent4" accent5="accent5" accent6="accent6" hlink="hlink" folHlink="folHlink"/>
  <p:notesStyle>
    <a:lvl1pPr marL="0" algn="l" defTabSz="1033455" rtl="0" eaLnBrk="1" latinLnBrk="0" hangingPunct="1">
      <a:defRPr sz="1400" kern="1200">
        <a:solidFill>
          <a:schemeClr val="tx1"/>
        </a:solidFill>
        <a:latin typeface="+mn-lt"/>
        <a:ea typeface="+mn-ea"/>
        <a:cs typeface="+mn-cs"/>
      </a:defRPr>
    </a:lvl1pPr>
    <a:lvl2pPr marL="516727" algn="l" defTabSz="1033455" rtl="0" eaLnBrk="1" latinLnBrk="0" hangingPunct="1">
      <a:defRPr sz="1400" kern="1200">
        <a:solidFill>
          <a:schemeClr val="tx1"/>
        </a:solidFill>
        <a:latin typeface="+mn-lt"/>
        <a:ea typeface="+mn-ea"/>
        <a:cs typeface="+mn-cs"/>
      </a:defRPr>
    </a:lvl2pPr>
    <a:lvl3pPr marL="1033455" algn="l" defTabSz="1033455" rtl="0" eaLnBrk="1" latinLnBrk="0" hangingPunct="1">
      <a:defRPr sz="1400" kern="1200">
        <a:solidFill>
          <a:schemeClr val="tx1"/>
        </a:solidFill>
        <a:latin typeface="+mn-lt"/>
        <a:ea typeface="+mn-ea"/>
        <a:cs typeface="+mn-cs"/>
      </a:defRPr>
    </a:lvl3pPr>
    <a:lvl4pPr marL="1550182" algn="l" defTabSz="1033455" rtl="0" eaLnBrk="1" latinLnBrk="0" hangingPunct="1">
      <a:defRPr sz="1400" kern="1200">
        <a:solidFill>
          <a:schemeClr val="tx1"/>
        </a:solidFill>
        <a:latin typeface="+mn-lt"/>
        <a:ea typeface="+mn-ea"/>
        <a:cs typeface="+mn-cs"/>
      </a:defRPr>
    </a:lvl4pPr>
    <a:lvl5pPr marL="2066910" algn="l" defTabSz="1033455" rtl="0" eaLnBrk="1" latinLnBrk="0" hangingPunct="1">
      <a:defRPr sz="1400" kern="1200">
        <a:solidFill>
          <a:schemeClr val="tx1"/>
        </a:solidFill>
        <a:latin typeface="+mn-lt"/>
        <a:ea typeface="+mn-ea"/>
        <a:cs typeface="+mn-cs"/>
      </a:defRPr>
    </a:lvl5pPr>
    <a:lvl6pPr marL="2583637" algn="l" defTabSz="1033455" rtl="0" eaLnBrk="1" latinLnBrk="0" hangingPunct="1">
      <a:defRPr sz="1400" kern="1200">
        <a:solidFill>
          <a:schemeClr val="tx1"/>
        </a:solidFill>
        <a:latin typeface="+mn-lt"/>
        <a:ea typeface="+mn-ea"/>
        <a:cs typeface="+mn-cs"/>
      </a:defRPr>
    </a:lvl6pPr>
    <a:lvl7pPr marL="3100365" algn="l" defTabSz="1033455" rtl="0" eaLnBrk="1" latinLnBrk="0" hangingPunct="1">
      <a:defRPr sz="1400" kern="1200">
        <a:solidFill>
          <a:schemeClr val="tx1"/>
        </a:solidFill>
        <a:latin typeface="+mn-lt"/>
        <a:ea typeface="+mn-ea"/>
        <a:cs typeface="+mn-cs"/>
      </a:defRPr>
    </a:lvl7pPr>
    <a:lvl8pPr marL="3617092" algn="l" defTabSz="1033455" rtl="0" eaLnBrk="1" latinLnBrk="0" hangingPunct="1">
      <a:defRPr sz="1400" kern="1200">
        <a:solidFill>
          <a:schemeClr val="tx1"/>
        </a:solidFill>
        <a:latin typeface="+mn-lt"/>
        <a:ea typeface="+mn-ea"/>
        <a:cs typeface="+mn-cs"/>
      </a:defRPr>
    </a:lvl8pPr>
    <a:lvl9pPr marL="4133820" algn="l" defTabSz="103345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714625" y="514350"/>
            <a:ext cx="3714750" cy="257175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D49DA66-E541-4EFD-9DEB-09AABE473E57}" type="slidenum">
              <a:rPr lang="nl-NL" smtClean="0"/>
              <a:t>1</a:t>
            </a:fld>
            <a:endParaRPr lang="nl-NL"/>
          </a:p>
        </p:txBody>
      </p:sp>
    </p:spTree>
    <p:extLst>
      <p:ext uri="{BB962C8B-B14F-4D97-AF65-F5344CB8AC3E}">
        <p14:creationId xmlns:p14="http://schemas.microsoft.com/office/powerpoint/2010/main" val="386817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714625" y="514350"/>
            <a:ext cx="3714750" cy="257175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D49DA66-E541-4EFD-9DEB-09AABE473E57}" type="slidenum">
              <a:rPr lang="nl-NL" smtClean="0"/>
              <a:t>3</a:t>
            </a:fld>
            <a:endParaRPr lang="nl-NL"/>
          </a:p>
        </p:txBody>
      </p:sp>
    </p:spTree>
    <p:extLst>
      <p:ext uri="{BB962C8B-B14F-4D97-AF65-F5344CB8AC3E}">
        <p14:creationId xmlns:p14="http://schemas.microsoft.com/office/powerpoint/2010/main" val="386817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742950" y="2130428"/>
            <a:ext cx="8420101" cy="1470024"/>
          </a:xfrm>
        </p:spPr>
        <p:txBody>
          <a:bodyPr/>
          <a:lstStyle/>
          <a:p>
            <a:r>
              <a:rPr lang="nl-NL" smtClean="0"/>
              <a:t>Klik om de stijl te bewerken</a:t>
            </a:r>
            <a:endParaRPr lang="nl-NL"/>
          </a:p>
        </p:txBody>
      </p:sp>
      <p:sp>
        <p:nvSpPr>
          <p:cNvPr id="3" name="Ondertitel 2"/>
          <p:cNvSpPr>
            <a:spLocks noGrp="1"/>
          </p:cNvSpPr>
          <p:nvPr>
            <p:ph type="subTitle" idx="1"/>
          </p:nvPr>
        </p:nvSpPr>
        <p:spPr>
          <a:xfrm>
            <a:off x="1485901" y="3886200"/>
            <a:ext cx="6934200" cy="1752600"/>
          </a:xfrm>
        </p:spPr>
        <p:txBody>
          <a:bodyPr/>
          <a:lstStyle>
            <a:lvl1pPr marL="0" indent="0" algn="ctr">
              <a:buNone/>
              <a:defRPr>
                <a:solidFill>
                  <a:schemeClr val="tx1">
                    <a:tint val="75000"/>
                  </a:schemeClr>
                </a:solidFill>
              </a:defRPr>
            </a:lvl1pPr>
            <a:lvl2pPr marL="516727" indent="0" algn="ctr">
              <a:buNone/>
              <a:defRPr>
                <a:solidFill>
                  <a:schemeClr val="tx1">
                    <a:tint val="75000"/>
                  </a:schemeClr>
                </a:solidFill>
              </a:defRPr>
            </a:lvl2pPr>
            <a:lvl3pPr marL="1033455" indent="0" algn="ctr">
              <a:buNone/>
              <a:defRPr>
                <a:solidFill>
                  <a:schemeClr val="tx1">
                    <a:tint val="75000"/>
                  </a:schemeClr>
                </a:solidFill>
              </a:defRPr>
            </a:lvl3pPr>
            <a:lvl4pPr marL="1550182" indent="0" algn="ctr">
              <a:buNone/>
              <a:defRPr>
                <a:solidFill>
                  <a:schemeClr val="tx1">
                    <a:tint val="75000"/>
                  </a:schemeClr>
                </a:solidFill>
              </a:defRPr>
            </a:lvl4pPr>
            <a:lvl5pPr marL="2066910" indent="0" algn="ctr">
              <a:buNone/>
              <a:defRPr>
                <a:solidFill>
                  <a:schemeClr val="tx1">
                    <a:tint val="75000"/>
                  </a:schemeClr>
                </a:solidFill>
              </a:defRPr>
            </a:lvl5pPr>
            <a:lvl6pPr marL="2583637" indent="0" algn="ctr">
              <a:buNone/>
              <a:defRPr>
                <a:solidFill>
                  <a:schemeClr val="tx1">
                    <a:tint val="75000"/>
                  </a:schemeClr>
                </a:solidFill>
              </a:defRPr>
            </a:lvl6pPr>
            <a:lvl7pPr marL="3100365" indent="0" algn="ctr">
              <a:buNone/>
              <a:defRPr>
                <a:solidFill>
                  <a:schemeClr val="tx1">
                    <a:tint val="75000"/>
                  </a:schemeClr>
                </a:solidFill>
              </a:defRPr>
            </a:lvl7pPr>
            <a:lvl8pPr marL="3617092" indent="0" algn="ctr">
              <a:buNone/>
              <a:defRPr>
                <a:solidFill>
                  <a:schemeClr val="tx1">
                    <a:tint val="75000"/>
                  </a:schemeClr>
                </a:solidFill>
              </a:defRPr>
            </a:lvl8pPr>
            <a:lvl9pPr marL="413382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268920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371466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7181850" y="274640"/>
            <a:ext cx="2228850" cy="5851524"/>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95300" y="274640"/>
            <a:ext cx="6521450" cy="585152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171212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215801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82505" y="4406900"/>
            <a:ext cx="8420101" cy="1362075"/>
          </a:xfrm>
        </p:spPr>
        <p:txBody>
          <a:bodyPr anchor="t"/>
          <a:lstStyle>
            <a:lvl1pPr algn="l">
              <a:defRPr sz="45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82505" y="2906714"/>
            <a:ext cx="8420101" cy="1500187"/>
          </a:xfrm>
        </p:spPr>
        <p:txBody>
          <a:bodyPr anchor="b"/>
          <a:lstStyle>
            <a:lvl1pPr marL="0" indent="0">
              <a:buNone/>
              <a:defRPr sz="2300">
                <a:solidFill>
                  <a:schemeClr val="tx1">
                    <a:tint val="75000"/>
                  </a:schemeClr>
                </a:solidFill>
              </a:defRPr>
            </a:lvl1pPr>
            <a:lvl2pPr marL="516727" indent="0">
              <a:buNone/>
              <a:defRPr sz="2000">
                <a:solidFill>
                  <a:schemeClr val="tx1">
                    <a:tint val="75000"/>
                  </a:schemeClr>
                </a:solidFill>
              </a:defRPr>
            </a:lvl2pPr>
            <a:lvl3pPr marL="1033455" indent="0">
              <a:buNone/>
              <a:defRPr sz="1800">
                <a:solidFill>
                  <a:schemeClr val="tx1">
                    <a:tint val="75000"/>
                  </a:schemeClr>
                </a:solidFill>
              </a:defRPr>
            </a:lvl3pPr>
            <a:lvl4pPr marL="1550182" indent="0">
              <a:buNone/>
              <a:defRPr sz="1600">
                <a:solidFill>
                  <a:schemeClr val="tx1">
                    <a:tint val="75000"/>
                  </a:schemeClr>
                </a:solidFill>
              </a:defRPr>
            </a:lvl4pPr>
            <a:lvl5pPr marL="2066910" indent="0">
              <a:buNone/>
              <a:defRPr sz="1600">
                <a:solidFill>
                  <a:schemeClr val="tx1">
                    <a:tint val="75000"/>
                  </a:schemeClr>
                </a:solidFill>
              </a:defRPr>
            </a:lvl5pPr>
            <a:lvl6pPr marL="2583637" indent="0">
              <a:buNone/>
              <a:defRPr sz="1600">
                <a:solidFill>
                  <a:schemeClr val="tx1">
                    <a:tint val="75000"/>
                  </a:schemeClr>
                </a:solidFill>
              </a:defRPr>
            </a:lvl6pPr>
            <a:lvl7pPr marL="3100365" indent="0">
              <a:buNone/>
              <a:defRPr sz="1600">
                <a:solidFill>
                  <a:schemeClr val="tx1">
                    <a:tint val="75000"/>
                  </a:schemeClr>
                </a:solidFill>
              </a:defRPr>
            </a:lvl7pPr>
            <a:lvl8pPr marL="3617092" indent="0">
              <a:buNone/>
              <a:defRPr sz="1600">
                <a:solidFill>
                  <a:schemeClr val="tx1">
                    <a:tint val="75000"/>
                  </a:schemeClr>
                </a:solidFill>
              </a:defRPr>
            </a:lvl8pPr>
            <a:lvl9pPr marL="413382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300781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95300" y="1600201"/>
            <a:ext cx="4375150" cy="4525963"/>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5035551" y="1600201"/>
            <a:ext cx="4375150" cy="4525963"/>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EB39AE57-BE72-48E4-852F-810AED62C592}" type="datetimeFigureOut">
              <a:rPr lang="nl-NL" smtClean="0"/>
              <a:t>17-12-2015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302407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95302" y="1535114"/>
            <a:ext cx="4376870" cy="639762"/>
          </a:xfrm>
        </p:spPr>
        <p:txBody>
          <a:bodyPr anchor="b"/>
          <a:lstStyle>
            <a:lvl1pPr marL="0" indent="0">
              <a:buNone/>
              <a:defRPr sz="2700" b="1"/>
            </a:lvl1pPr>
            <a:lvl2pPr marL="516727" indent="0">
              <a:buNone/>
              <a:defRPr sz="2300" b="1"/>
            </a:lvl2pPr>
            <a:lvl3pPr marL="1033455" indent="0">
              <a:buNone/>
              <a:defRPr sz="2000" b="1"/>
            </a:lvl3pPr>
            <a:lvl4pPr marL="1550182" indent="0">
              <a:buNone/>
              <a:defRPr sz="1800" b="1"/>
            </a:lvl4pPr>
            <a:lvl5pPr marL="2066910" indent="0">
              <a:buNone/>
              <a:defRPr sz="1800" b="1"/>
            </a:lvl5pPr>
            <a:lvl6pPr marL="2583637" indent="0">
              <a:buNone/>
              <a:defRPr sz="1800" b="1"/>
            </a:lvl6pPr>
            <a:lvl7pPr marL="3100365" indent="0">
              <a:buNone/>
              <a:defRPr sz="1800" b="1"/>
            </a:lvl7pPr>
            <a:lvl8pPr marL="3617092" indent="0">
              <a:buNone/>
              <a:defRPr sz="1800" b="1"/>
            </a:lvl8pPr>
            <a:lvl9pPr marL="4133820" indent="0">
              <a:buNone/>
              <a:defRPr sz="1800" b="1"/>
            </a:lvl9pPr>
          </a:lstStyle>
          <a:p>
            <a:pPr lvl="0"/>
            <a:r>
              <a:rPr lang="nl-NL" smtClean="0"/>
              <a:t>Klik om de modelstijlen te bewerken</a:t>
            </a:r>
          </a:p>
        </p:txBody>
      </p:sp>
      <p:sp>
        <p:nvSpPr>
          <p:cNvPr id="4" name="Tijdelijke aanduiding voor inhoud 3"/>
          <p:cNvSpPr>
            <a:spLocks noGrp="1"/>
          </p:cNvSpPr>
          <p:nvPr>
            <p:ph sz="half" idx="2"/>
          </p:nvPr>
        </p:nvSpPr>
        <p:spPr>
          <a:xfrm>
            <a:off x="495302" y="2174875"/>
            <a:ext cx="4376870" cy="3951288"/>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5032112" y="1535114"/>
            <a:ext cx="4378589" cy="639762"/>
          </a:xfrm>
        </p:spPr>
        <p:txBody>
          <a:bodyPr anchor="b"/>
          <a:lstStyle>
            <a:lvl1pPr marL="0" indent="0">
              <a:buNone/>
              <a:defRPr sz="2700" b="1"/>
            </a:lvl1pPr>
            <a:lvl2pPr marL="516727" indent="0">
              <a:buNone/>
              <a:defRPr sz="2300" b="1"/>
            </a:lvl2pPr>
            <a:lvl3pPr marL="1033455" indent="0">
              <a:buNone/>
              <a:defRPr sz="2000" b="1"/>
            </a:lvl3pPr>
            <a:lvl4pPr marL="1550182" indent="0">
              <a:buNone/>
              <a:defRPr sz="1800" b="1"/>
            </a:lvl4pPr>
            <a:lvl5pPr marL="2066910" indent="0">
              <a:buNone/>
              <a:defRPr sz="1800" b="1"/>
            </a:lvl5pPr>
            <a:lvl6pPr marL="2583637" indent="0">
              <a:buNone/>
              <a:defRPr sz="1800" b="1"/>
            </a:lvl6pPr>
            <a:lvl7pPr marL="3100365" indent="0">
              <a:buNone/>
              <a:defRPr sz="1800" b="1"/>
            </a:lvl7pPr>
            <a:lvl8pPr marL="3617092" indent="0">
              <a:buNone/>
              <a:defRPr sz="1800" b="1"/>
            </a:lvl8pPr>
            <a:lvl9pPr marL="4133820" indent="0">
              <a:buNone/>
              <a:defRPr sz="1800" b="1"/>
            </a:lvl9pPr>
          </a:lstStyle>
          <a:p>
            <a:pPr lvl="0"/>
            <a:r>
              <a:rPr lang="nl-NL" smtClean="0"/>
              <a:t>Klik om de modelstijlen te bewerken</a:t>
            </a:r>
          </a:p>
        </p:txBody>
      </p:sp>
      <p:sp>
        <p:nvSpPr>
          <p:cNvPr id="6" name="Tijdelijke aanduiding voor inhoud 5"/>
          <p:cNvSpPr>
            <a:spLocks noGrp="1"/>
          </p:cNvSpPr>
          <p:nvPr>
            <p:ph sz="quarter" idx="4"/>
          </p:nvPr>
        </p:nvSpPr>
        <p:spPr>
          <a:xfrm>
            <a:off x="5032112" y="2174875"/>
            <a:ext cx="4378589" cy="3951288"/>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EB39AE57-BE72-48E4-852F-810AED62C592}" type="datetimeFigureOut">
              <a:rPr lang="nl-NL" smtClean="0"/>
              <a:t>17-12-2015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213382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EB39AE57-BE72-48E4-852F-810AED62C592}" type="datetimeFigureOut">
              <a:rPr lang="nl-NL" smtClean="0"/>
              <a:t>17-12-2015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20894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EB39AE57-BE72-48E4-852F-810AED62C592}" type="datetimeFigureOut">
              <a:rPr lang="nl-NL" smtClean="0"/>
              <a:t>17-12-2015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381786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95303" y="273051"/>
            <a:ext cx="3259006" cy="1162050"/>
          </a:xfrm>
        </p:spPr>
        <p:txBody>
          <a:bodyPr anchor="b"/>
          <a:lstStyle>
            <a:lvl1pPr algn="l">
              <a:defRPr sz="2300" b="1"/>
            </a:lvl1pPr>
          </a:lstStyle>
          <a:p>
            <a:r>
              <a:rPr lang="nl-NL" smtClean="0"/>
              <a:t>Klik om de stijl te bewerken</a:t>
            </a:r>
            <a:endParaRPr lang="nl-NL"/>
          </a:p>
        </p:txBody>
      </p:sp>
      <p:sp>
        <p:nvSpPr>
          <p:cNvPr id="3" name="Tijdelijke aanduiding voor inhoud 2"/>
          <p:cNvSpPr>
            <a:spLocks noGrp="1"/>
          </p:cNvSpPr>
          <p:nvPr>
            <p:ph idx="1"/>
          </p:nvPr>
        </p:nvSpPr>
        <p:spPr>
          <a:xfrm>
            <a:off x="3872973" y="273050"/>
            <a:ext cx="5537729" cy="5853114"/>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95303" y="1435101"/>
            <a:ext cx="3259006" cy="4691063"/>
          </a:xfrm>
        </p:spPr>
        <p:txBody>
          <a:bodyPr/>
          <a:lstStyle>
            <a:lvl1pPr marL="0" indent="0">
              <a:buNone/>
              <a:defRPr sz="1600"/>
            </a:lvl1pPr>
            <a:lvl2pPr marL="516727" indent="0">
              <a:buNone/>
              <a:defRPr sz="1400"/>
            </a:lvl2pPr>
            <a:lvl3pPr marL="1033455" indent="0">
              <a:buNone/>
              <a:defRPr sz="1100"/>
            </a:lvl3pPr>
            <a:lvl4pPr marL="1550182" indent="0">
              <a:buNone/>
              <a:defRPr sz="1000"/>
            </a:lvl4pPr>
            <a:lvl5pPr marL="2066910" indent="0">
              <a:buNone/>
              <a:defRPr sz="1000"/>
            </a:lvl5pPr>
            <a:lvl6pPr marL="2583637" indent="0">
              <a:buNone/>
              <a:defRPr sz="1000"/>
            </a:lvl6pPr>
            <a:lvl7pPr marL="3100365" indent="0">
              <a:buNone/>
              <a:defRPr sz="1000"/>
            </a:lvl7pPr>
            <a:lvl8pPr marL="3617092" indent="0">
              <a:buNone/>
              <a:defRPr sz="1000"/>
            </a:lvl8pPr>
            <a:lvl9pPr marL="413382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EB39AE57-BE72-48E4-852F-810AED62C592}" type="datetimeFigureOut">
              <a:rPr lang="nl-NL" smtClean="0"/>
              <a:t>17-12-2015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5264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941645" y="4800601"/>
            <a:ext cx="5943600" cy="566738"/>
          </a:xfrm>
        </p:spPr>
        <p:txBody>
          <a:bodyPr anchor="b"/>
          <a:lstStyle>
            <a:lvl1pPr algn="l">
              <a:defRPr sz="23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941645" y="612775"/>
            <a:ext cx="5943600" cy="4114800"/>
          </a:xfrm>
        </p:spPr>
        <p:txBody>
          <a:bodyPr/>
          <a:lstStyle>
            <a:lvl1pPr marL="0" indent="0">
              <a:buNone/>
              <a:defRPr sz="3600"/>
            </a:lvl1pPr>
            <a:lvl2pPr marL="516727" indent="0">
              <a:buNone/>
              <a:defRPr sz="3200"/>
            </a:lvl2pPr>
            <a:lvl3pPr marL="1033455" indent="0">
              <a:buNone/>
              <a:defRPr sz="2700"/>
            </a:lvl3pPr>
            <a:lvl4pPr marL="1550182" indent="0">
              <a:buNone/>
              <a:defRPr sz="2300"/>
            </a:lvl4pPr>
            <a:lvl5pPr marL="2066910" indent="0">
              <a:buNone/>
              <a:defRPr sz="2300"/>
            </a:lvl5pPr>
            <a:lvl6pPr marL="2583637" indent="0">
              <a:buNone/>
              <a:defRPr sz="2300"/>
            </a:lvl6pPr>
            <a:lvl7pPr marL="3100365" indent="0">
              <a:buNone/>
              <a:defRPr sz="2300"/>
            </a:lvl7pPr>
            <a:lvl8pPr marL="3617092" indent="0">
              <a:buNone/>
              <a:defRPr sz="2300"/>
            </a:lvl8pPr>
            <a:lvl9pPr marL="4133820" indent="0">
              <a:buNone/>
              <a:defRPr sz="2300"/>
            </a:lvl9pPr>
          </a:lstStyle>
          <a:p>
            <a:endParaRPr lang="nl-NL"/>
          </a:p>
        </p:txBody>
      </p:sp>
      <p:sp>
        <p:nvSpPr>
          <p:cNvPr id="4" name="Tijdelijke aanduiding voor tekst 3"/>
          <p:cNvSpPr>
            <a:spLocks noGrp="1"/>
          </p:cNvSpPr>
          <p:nvPr>
            <p:ph type="body" sz="half" idx="2"/>
          </p:nvPr>
        </p:nvSpPr>
        <p:spPr>
          <a:xfrm>
            <a:off x="1941645" y="5367339"/>
            <a:ext cx="5943600" cy="804862"/>
          </a:xfrm>
        </p:spPr>
        <p:txBody>
          <a:bodyPr/>
          <a:lstStyle>
            <a:lvl1pPr marL="0" indent="0">
              <a:buNone/>
              <a:defRPr sz="1600"/>
            </a:lvl1pPr>
            <a:lvl2pPr marL="516727" indent="0">
              <a:buNone/>
              <a:defRPr sz="1400"/>
            </a:lvl2pPr>
            <a:lvl3pPr marL="1033455" indent="0">
              <a:buNone/>
              <a:defRPr sz="1100"/>
            </a:lvl3pPr>
            <a:lvl4pPr marL="1550182" indent="0">
              <a:buNone/>
              <a:defRPr sz="1000"/>
            </a:lvl4pPr>
            <a:lvl5pPr marL="2066910" indent="0">
              <a:buNone/>
              <a:defRPr sz="1000"/>
            </a:lvl5pPr>
            <a:lvl6pPr marL="2583637" indent="0">
              <a:buNone/>
              <a:defRPr sz="1000"/>
            </a:lvl6pPr>
            <a:lvl7pPr marL="3100365" indent="0">
              <a:buNone/>
              <a:defRPr sz="1000"/>
            </a:lvl7pPr>
            <a:lvl8pPr marL="3617092" indent="0">
              <a:buNone/>
              <a:defRPr sz="1000"/>
            </a:lvl8pPr>
            <a:lvl9pPr marL="413382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EB39AE57-BE72-48E4-852F-810AED62C592}" type="datetimeFigureOut">
              <a:rPr lang="nl-NL" smtClean="0"/>
              <a:t>17-12-2015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54238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95301" y="274638"/>
            <a:ext cx="8915400" cy="1143000"/>
          </a:xfrm>
          <a:prstGeom prst="rect">
            <a:avLst/>
          </a:prstGeom>
        </p:spPr>
        <p:txBody>
          <a:bodyPr vert="horz" lIns="103345" tIns="51673" rIns="103345" bIns="51673"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95301" y="1600201"/>
            <a:ext cx="8915400" cy="4525963"/>
          </a:xfrm>
          <a:prstGeom prst="rect">
            <a:avLst/>
          </a:prstGeom>
        </p:spPr>
        <p:txBody>
          <a:bodyPr vert="horz" lIns="103345" tIns="51673" rIns="103345" bIns="51673"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95300" y="6356352"/>
            <a:ext cx="2311400" cy="365124"/>
          </a:xfrm>
          <a:prstGeom prst="rect">
            <a:avLst/>
          </a:prstGeom>
        </p:spPr>
        <p:txBody>
          <a:bodyPr vert="horz" lIns="103345" tIns="51673" rIns="103345" bIns="51673" rtlCol="0" anchor="ctr"/>
          <a:lstStyle>
            <a:lvl1pPr algn="l">
              <a:defRPr sz="1400">
                <a:solidFill>
                  <a:schemeClr val="tx1">
                    <a:tint val="75000"/>
                  </a:schemeClr>
                </a:solidFill>
              </a:defRPr>
            </a:lvl1p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3"/>
          </p:nvPr>
        </p:nvSpPr>
        <p:spPr>
          <a:xfrm>
            <a:off x="3384551" y="6356352"/>
            <a:ext cx="3136900" cy="365124"/>
          </a:xfrm>
          <a:prstGeom prst="rect">
            <a:avLst/>
          </a:prstGeom>
        </p:spPr>
        <p:txBody>
          <a:bodyPr vert="horz" lIns="103345" tIns="51673" rIns="103345" bIns="51673" rtlCol="0" anchor="ctr"/>
          <a:lstStyle>
            <a:lvl1pPr algn="ctr">
              <a:defRPr sz="14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7099301" y="6356352"/>
            <a:ext cx="2311400" cy="365124"/>
          </a:xfrm>
          <a:prstGeom prst="rect">
            <a:avLst/>
          </a:prstGeom>
        </p:spPr>
        <p:txBody>
          <a:bodyPr vert="horz" lIns="103345" tIns="51673" rIns="103345" bIns="51673" rtlCol="0" anchor="ctr"/>
          <a:lstStyle>
            <a:lvl1pPr algn="r">
              <a:defRPr sz="1400">
                <a:solidFill>
                  <a:schemeClr val="tx1">
                    <a:tint val="75000"/>
                  </a:schemeClr>
                </a:solidFill>
              </a:defRPr>
            </a:lvl1pPr>
          </a:lstStyle>
          <a:p>
            <a:fld id="{CF68DEE7-2BAA-4979-8449-AF28D54ED294}" type="slidenum">
              <a:rPr lang="nl-NL" smtClean="0"/>
              <a:t>‹nr.›</a:t>
            </a:fld>
            <a:endParaRPr lang="nl-NL"/>
          </a:p>
        </p:txBody>
      </p:sp>
    </p:spTree>
    <p:extLst>
      <p:ext uri="{BB962C8B-B14F-4D97-AF65-F5344CB8AC3E}">
        <p14:creationId xmlns:p14="http://schemas.microsoft.com/office/powerpoint/2010/main" val="41218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33455" rtl="0" eaLnBrk="1" latinLnBrk="0" hangingPunct="1">
        <a:spcBef>
          <a:spcPct val="0"/>
        </a:spcBef>
        <a:buNone/>
        <a:defRPr sz="5000" kern="1200">
          <a:solidFill>
            <a:schemeClr val="tx1"/>
          </a:solidFill>
          <a:latin typeface="+mj-lt"/>
          <a:ea typeface="+mj-ea"/>
          <a:cs typeface="+mj-cs"/>
        </a:defRPr>
      </a:lvl1pPr>
    </p:titleStyle>
    <p:bodyStyle>
      <a:lvl1pPr marL="387546" indent="-387546" algn="l" defTabSz="103345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9682" indent="-322955" algn="l" defTabSz="103345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291819" indent="-258364" algn="l" defTabSz="103345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8546"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25273"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42001"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58728"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75456"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92183"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nl-NL"/>
      </a:defPPr>
      <a:lvl1pPr marL="0" algn="l" defTabSz="1033455" rtl="0" eaLnBrk="1" latinLnBrk="0" hangingPunct="1">
        <a:defRPr sz="2000" kern="1200">
          <a:solidFill>
            <a:schemeClr val="tx1"/>
          </a:solidFill>
          <a:latin typeface="+mn-lt"/>
          <a:ea typeface="+mn-ea"/>
          <a:cs typeface="+mn-cs"/>
        </a:defRPr>
      </a:lvl1pPr>
      <a:lvl2pPr marL="516727" algn="l" defTabSz="1033455" rtl="0" eaLnBrk="1" latinLnBrk="0" hangingPunct="1">
        <a:defRPr sz="2000" kern="1200">
          <a:solidFill>
            <a:schemeClr val="tx1"/>
          </a:solidFill>
          <a:latin typeface="+mn-lt"/>
          <a:ea typeface="+mn-ea"/>
          <a:cs typeface="+mn-cs"/>
        </a:defRPr>
      </a:lvl2pPr>
      <a:lvl3pPr marL="1033455" algn="l" defTabSz="1033455" rtl="0" eaLnBrk="1" latinLnBrk="0" hangingPunct="1">
        <a:defRPr sz="2000" kern="1200">
          <a:solidFill>
            <a:schemeClr val="tx1"/>
          </a:solidFill>
          <a:latin typeface="+mn-lt"/>
          <a:ea typeface="+mn-ea"/>
          <a:cs typeface="+mn-cs"/>
        </a:defRPr>
      </a:lvl3pPr>
      <a:lvl4pPr marL="1550182" algn="l" defTabSz="1033455" rtl="0" eaLnBrk="1" latinLnBrk="0" hangingPunct="1">
        <a:defRPr sz="2000" kern="1200">
          <a:solidFill>
            <a:schemeClr val="tx1"/>
          </a:solidFill>
          <a:latin typeface="+mn-lt"/>
          <a:ea typeface="+mn-ea"/>
          <a:cs typeface="+mn-cs"/>
        </a:defRPr>
      </a:lvl4pPr>
      <a:lvl5pPr marL="2066910" algn="l" defTabSz="1033455" rtl="0" eaLnBrk="1" latinLnBrk="0" hangingPunct="1">
        <a:defRPr sz="2000" kern="1200">
          <a:solidFill>
            <a:schemeClr val="tx1"/>
          </a:solidFill>
          <a:latin typeface="+mn-lt"/>
          <a:ea typeface="+mn-ea"/>
          <a:cs typeface="+mn-cs"/>
        </a:defRPr>
      </a:lvl5pPr>
      <a:lvl6pPr marL="2583637" algn="l" defTabSz="1033455" rtl="0" eaLnBrk="1" latinLnBrk="0" hangingPunct="1">
        <a:defRPr sz="2000" kern="1200">
          <a:solidFill>
            <a:schemeClr val="tx1"/>
          </a:solidFill>
          <a:latin typeface="+mn-lt"/>
          <a:ea typeface="+mn-ea"/>
          <a:cs typeface="+mn-cs"/>
        </a:defRPr>
      </a:lvl6pPr>
      <a:lvl7pPr marL="3100365" algn="l" defTabSz="1033455" rtl="0" eaLnBrk="1" latinLnBrk="0" hangingPunct="1">
        <a:defRPr sz="2000" kern="1200">
          <a:solidFill>
            <a:schemeClr val="tx1"/>
          </a:solidFill>
          <a:latin typeface="+mn-lt"/>
          <a:ea typeface="+mn-ea"/>
          <a:cs typeface="+mn-cs"/>
        </a:defRPr>
      </a:lvl7pPr>
      <a:lvl8pPr marL="3617092" algn="l" defTabSz="1033455" rtl="0" eaLnBrk="1" latinLnBrk="0" hangingPunct="1">
        <a:defRPr sz="2000" kern="1200">
          <a:solidFill>
            <a:schemeClr val="tx1"/>
          </a:solidFill>
          <a:latin typeface="+mn-lt"/>
          <a:ea typeface="+mn-ea"/>
          <a:cs typeface="+mn-cs"/>
        </a:defRPr>
      </a:lvl8pPr>
      <a:lvl9pPr marL="4133820" algn="l" defTabSz="103345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302948" y="188640"/>
            <a:ext cx="4068405" cy="2566568"/>
          </a:xfrm>
          <a:prstGeom prst="rect">
            <a:avLst/>
          </a:prstGeom>
          <a:noFill/>
        </p:spPr>
        <p:txBody>
          <a:bodyPr wrap="square" lIns="103345" tIns="51673" rIns="103345" bIns="51673" rtlCol="0">
            <a:spAutoFit/>
          </a:bodyPr>
          <a:lstStyle/>
          <a:p>
            <a:r>
              <a:rPr lang="nl-NL" sz="1600" b="1" dirty="0" smtClean="0"/>
              <a:t>Introductie</a:t>
            </a:r>
            <a:endParaRPr lang="nl-NL" sz="1600" b="1" dirty="0"/>
          </a:p>
          <a:p>
            <a:r>
              <a:rPr lang="nl-NL" sz="1600" dirty="0" smtClean="0"/>
              <a:t>Wij hebben de opdracht gekregen om </a:t>
            </a:r>
            <a:r>
              <a:rPr lang="nl-NL" sz="1600" dirty="0" smtClean="0"/>
              <a:t>met behulp van beeldverwerking een </a:t>
            </a:r>
            <a:r>
              <a:rPr lang="nl-NL" sz="1600" dirty="0" smtClean="0"/>
              <a:t>programma te maken dat kentekenplaatnummers herkent. Dit programma wordt gemaakt met </a:t>
            </a:r>
            <a:r>
              <a:rPr lang="nl-NL" sz="1600" dirty="0" err="1" smtClean="0"/>
              <a:t>matlab</a:t>
            </a:r>
            <a:r>
              <a:rPr lang="nl-NL" sz="1600" dirty="0" smtClean="0"/>
              <a:t> en zal o.a. gebruik maken van segmentatie</a:t>
            </a:r>
            <a:r>
              <a:rPr lang="nl-NL" dirty="0" smtClean="0"/>
              <a:t>. </a:t>
            </a:r>
          </a:p>
          <a:p>
            <a:endParaRPr lang="nl-NL" b="1" dirty="0"/>
          </a:p>
          <a:p>
            <a:endParaRPr lang="nl-NL" b="1" dirty="0" smtClean="0"/>
          </a:p>
          <a:p>
            <a:endParaRPr lang="nl-NL" b="1" dirty="0"/>
          </a:p>
        </p:txBody>
      </p:sp>
      <p:sp>
        <p:nvSpPr>
          <p:cNvPr id="7" name="Tekstvak 6"/>
          <p:cNvSpPr txBox="1"/>
          <p:nvPr/>
        </p:nvSpPr>
        <p:spPr>
          <a:xfrm>
            <a:off x="4215172" y="4133006"/>
            <a:ext cx="4417195" cy="566020"/>
          </a:xfrm>
          <a:prstGeom prst="rect">
            <a:avLst/>
          </a:prstGeom>
          <a:noFill/>
        </p:spPr>
        <p:txBody>
          <a:bodyPr wrap="square" lIns="103345" tIns="51673" rIns="103345" bIns="51673" rtlCol="0">
            <a:spAutoFit/>
          </a:bodyPr>
          <a:lstStyle/>
          <a:p>
            <a:r>
              <a:rPr lang="nl-NL" sz="1600" b="1" dirty="0" smtClean="0"/>
              <a:t>Segmentatie</a:t>
            </a:r>
            <a:br>
              <a:rPr lang="nl-NL" sz="1600" b="1" dirty="0" smtClean="0"/>
            </a:br>
            <a:r>
              <a:rPr lang="nl-NL" sz="1400" dirty="0" smtClean="0"/>
              <a:t>We segmenteren </a:t>
            </a:r>
            <a:endParaRPr lang="nl-NL" sz="1400" b="1" dirty="0"/>
          </a:p>
        </p:txBody>
      </p:sp>
      <p:sp>
        <p:nvSpPr>
          <p:cNvPr id="8" name="Tekstvak 7"/>
          <p:cNvSpPr txBox="1"/>
          <p:nvPr/>
        </p:nvSpPr>
        <p:spPr>
          <a:xfrm>
            <a:off x="5126450" y="188640"/>
            <a:ext cx="4375672" cy="781464"/>
          </a:xfrm>
          <a:prstGeom prst="rect">
            <a:avLst/>
          </a:prstGeom>
          <a:noFill/>
        </p:spPr>
        <p:txBody>
          <a:bodyPr wrap="square" lIns="103345" tIns="51673" rIns="103345" bIns="51673" rtlCol="0">
            <a:spAutoFit/>
          </a:bodyPr>
          <a:lstStyle/>
          <a:p>
            <a:r>
              <a:rPr lang="nl-NL" sz="1600" b="1" dirty="0" smtClean="0"/>
              <a:t>GUI</a:t>
            </a:r>
            <a:br>
              <a:rPr lang="nl-NL" sz="1600" b="1" dirty="0" smtClean="0"/>
            </a:br>
            <a:r>
              <a:rPr lang="nl-NL" sz="1400" dirty="0" smtClean="0"/>
              <a:t>In afbeelding 1 is de GUI te zien. Je ziet dat er eigenlijk maar drie knoppen zijn die je kunt gebruiken. </a:t>
            </a:r>
            <a:endParaRPr lang="nl-NL" sz="1400" b="1" dirty="0"/>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231" t="3951" r="54163" b="54302"/>
          <a:stretch/>
        </p:blipFill>
        <p:spPr bwMode="auto">
          <a:xfrm>
            <a:off x="4722658" y="1413994"/>
            <a:ext cx="4746208"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4"/>
          <p:cNvSpPr txBox="1"/>
          <p:nvPr/>
        </p:nvSpPr>
        <p:spPr>
          <a:xfrm>
            <a:off x="4649724" y="2999922"/>
            <a:ext cx="1455403" cy="523220"/>
          </a:xfrm>
          <a:prstGeom prst="rect">
            <a:avLst/>
          </a:prstGeom>
          <a:noFill/>
        </p:spPr>
        <p:txBody>
          <a:bodyPr wrap="square" rtlCol="0">
            <a:spAutoFit/>
          </a:bodyPr>
          <a:lstStyle/>
          <a:p>
            <a:r>
              <a:rPr lang="nl-NL" sz="1400" i="1" dirty="0" smtClean="0"/>
              <a:t>Afbeelding 1: </a:t>
            </a:r>
            <a:r>
              <a:rPr lang="nl-NL" sz="1400" i="1" dirty="0" smtClean="0"/>
              <a:t/>
            </a:r>
            <a:br>
              <a:rPr lang="nl-NL" sz="1400" i="1" dirty="0" smtClean="0"/>
            </a:br>
            <a:r>
              <a:rPr lang="nl-NL" sz="1400" i="1" dirty="0" smtClean="0"/>
              <a:t>de </a:t>
            </a:r>
            <a:r>
              <a:rPr lang="nl-NL" sz="1400" i="1" dirty="0" smtClean="0"/>
              <a:t>GUI</a:t>
            </a:r>
            <a:endParaRPr lang="nl-NL" i="1" dirty="0"/>
          </a:p>
        </p:txBody>
      </p:sp>
      <p:sp>
        <p:nvSpPr>
          <p:cNvPr id="13" name="Tekstvak 12"/>
          <p:cNvSpPr txBox="1"/>
          <p:nvPr/>
        </p:nvSpPr>
        <p:spPr>
          <a:xfrm>
            <a:off x="390200" y="5589240"/>
            <a:ext cx="4746208" cy="523220"/>
          </a:xfrm>
          <a:prstGeom prst="rect">
            <a:avLst/>
          </a:prstGeom>
          <a:noFill/>
        </p:spPr>
        <p:txBody>
          <a:bodyPr wrap="square" rtlCol="0">
            <a:spAutoFit/>
          </a:bodyPr>
          <a:lstStyle/>
          <a:p>
            <a:r>
              <a:rPr lang="nl-NL" sz="1400" i="1" dirty="0" smtClean="0"/>
              <a:t>Afbeelding 2: </a:t>
            </a:r>
            <a:br>
              <a:rPr lang="nl-NL" sz="1400" i="1" dirty="0" smtClean="0"/>
            </a:br>
            <a:r>
              <a:rPr lang="nl-NL" sz="1400" i="1" dirty="0" err="1" smtClean="0"/>
              <a:t>ColorThresholder</a:t>
            </a:r>
            <a:endParaRPr lang="nl-NL" i="1" dirty="0"/>
          </a:p>
        </p:txBody>
      </p:sp>
      <p:cxnSp>
        <p:nvCxnSpPr>
          <p:cNvPr id="4" name="Rechte verbindingslijn met pijl 3"/>
          <p:cNvCxnSpPr/>
          <p:nvPr/>
        </p:nvCxnSpPr>
        <p:spPr>
          <a:xfrm flipV="1">
            <a:off x="6892350" y="2820724"/>
            <a:ext cx="135608" cy="3548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kstvak 8"/>
          <p:cNvSpPr txBox="1"/>
          <p:nvPr/>
        </p:nvSpPr>
        <p:spPr>
          <a:xfrm>
            <a:off x="6403851" y="3199172"/>
            <a:ext cx="874014" cy="461665"/>
          </a:xfrm>
          <a:prstGeom prst="rect">
            <a:avLst/>
          </a:prstGeom>
          <a:noFill/>
        </p:spPr>
        <p:txBody>
          <a:bodyPr wrap="square" rtlCol="0">
            <a:spAutoFit/>
          </a:bodyPr>
          <a:lstStyle/>
          <a:p>
            <a:pPr algn="ctr"/>
            <a:r>
              <a:rPr lang="nl-NL" sz="1200" dirty="0" smtClean="0"/>
              <a:t>Starten +pauzeren</a:t>
            </a:r>
            <a:endParaRPr lang="nl-NL" sz="1200" dirty="0"/>
          </a:p>
        </p:txBody>
      </p:sp>
      <p:cxnSp>
        <p:nvCxnSpPr>
          <p:cNvPr id="14" name="Rechte verbindingslijn met pijl 13"/>
          <p:cNvCxnSpPr/>
          <p:nvPr/>
        </p:nvCxnSpPr>
        <p:spPr>
          <a:xfrm flipH="1" flipV="1">
            <a:off x="7337230" y="2832742"/>
            <a:ext cx="136050" cy="399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7129018" y="3215687"/>
            <a:ext cx="874014" cy="461665"/>
          </a:xfrm>
          <a:prstGeom prst="rect">
            <a:avLst/>
          </a:prstGeom>
          <a:noFill/>
        </p:spPr>
        <p:txBody>
          <a:bodyPr wrap="square" rtlCol="0">
            <a:spAutoFit/>
          </a:bodyPr>
          <a:lstStyle/>
          <a:p>
            <a:pPr algn="ctr"/>
            <a:r>
              <a:rPr lang="nl-NL" sz="1200" dirty="0" smtClean="0"/>
              <a:t>Next Frame</a:t>
            </a:r>
            <a:endParaRPr lang="nl-NL" sz="1200" dirty="0"/>
          </a:p>
        </p:txBody>
      </p:sp>
      <p:cxnSp>
        <p:nvCxnSpPr>
          <p:cNvPr id="19" name="Rechte verbindingslijn met pijl 18"/>
          <p:cNvCxnSpPr/>
          <p:nvPr/>
        </p:nvCxnSpPr>
        <p:spPr>
          <a:xfrm flipH="1" flipV="1">
            <a:off x="7714872" y="2844282"/>
            <a:ext cx="288160" cy="388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015" t="3968" r="3507" b="4808"/>
          <a:stretch/>
        </p:blipFill>
        <p:spPr bwMode="auto">
          <a:xfrm>
            <a:off x="390200" y="3409300"/>
            <a:ext cx="3630374" cy="2013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kstvak 22"/>
          <p:cNvSpPr txBox="1"/>
          <p:nvPr/>
        </p:nvSpPr>
        <p:spPr>
          <a:xfrm>
            <a:off x="7780808" y="3232662"/>
            <a:ext cx="874014" cy="461665"/>
          </a:xfrm>
          <a:prstGeom prst="rect">
            <a:avLst/>
          </a:prstGeom>
          <a:noFill/>
        </p:spPr>
        <p:txBody>
          <a:bodyPr wrap="square" rtlCol="0">
            <a:spAutoFit/>
          </a:bodyPr>
          <a:lstStyle/>
          <a:p>
            <a:pPr algn="ctr"/>
            <a:r>
              <a:rPr lang="nl-NL" sz="1200" dirty="0" smtClean="0"/>
              <a:t>Load a video</a:t>
            </a:r>
            <a:endParaRPr lang="nl-NL" sz="1200" dirty="0"/>
          </a:p>
        </p:txBody>
      </p:sp>
      <p:cxnSp>
        <p:nvCxnSpPr>
          <p:cNvPr id="27" name="Rechte verbindingslijn met pijl 26"/>
          <p:cNvCxnSpPr/>
          <p:nvPr/>
        </p:nvCxnSpPr>
        <p:spPr>
          <a:xfrm flipV="1">
            <a:off x="4020574" y="2206082"/>
            <a:ext cx="701558" cy="13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kstvak 28"/>
          <p:cNvSpPr txBox="1"/>
          <p:nvPr/>
        </p:nvSpPr>
        <p:spPr>
          <a:xfrm>
            <a:off x="3220725" y="2356792"/>
            <a:ext cx="1009842" cy="307777"/>
          </a:xfrm>
          <a:prstGeom prst="rect">
            <a:avLst/>
          </a:prstGeom>
          <a:noFill/>
        </p:spPr>
        <p:txBody>
          <a:bodyPr wrap="square" rtlCol="0">
            <a:spAutoFit/>
          </a:bodyPr>
          <a:lstStyle/>
          <a:p>
            <a:r>
              <a:rPr lang="nl-NL" sz="1400" i="1" dirty="0" smtClean="0"/>
              <a:t>The video</a:t>
            </a:r>
            <a:endParaRPr lang="nl-NL" sz="1400" i="1" dirty="0"/>
          </a:p>
        </p:txBody>
      </p:sp>
      <p:cxnSp>
        <p:nvCxnSpPr>
          <p:cNvPr id="30" name="Rechte verbindingslijn met pijl 29"/>
          <p:cNvCxnSpPr/>
          <p:nvPr/>
        </p:nvCxnSpPr>
        <p:spPr>
          <a:xfrm>
            <a:off x="6892350" y="1268760"/>
            <a:ext cx="45862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kstvak 31"/>
          <p:cNvSpPr txBox="1"/>
          <p:nvPr/>
        </p:nvSpPr>
        <p:spPr>
          <a:xfrm>
            <a:off x="5995679" y="1053815"/>
            <a:ext cx="2637214" cy="307777"/>
          </a:xfrm>
          <a:prstGeom prst="rect">
            <a:avLst/>
          </a:prstGeom>
          <a:noFill/>
        </p:spPr>
        <p:txBody>
          <a:bodyPr wrap="square" rtlCol="0">
            <a:spAutoFit/>
          </a:bodyPr>
          <a:lstStyle/>
          <a:p>
            <a:r>
              <a:rPr lang="nl-NL" sz="1400" i="1" dirty="0" err="1" smtClean="0"/>
              <a:t>Segmented</a:t>
            </a:r>
            <a:r>
              <a:rPr lang="nl-NL" sz="1400" i="1" dirty="0" smtClean="0"/>
              <a:t> frame( </a:t>
            </a:r>
            <a:r>
              <a:rPr lang="nl-NL" sz="1400" i="1" dirty="0" err="1" smtClean="0"/>
              <a:t>for</a:t>
            </a:r>
            <a:r>
              <a:rPr lang="nl-NL" sz="1400" i="1" dirty="0" smtClean="0"/>
              <a:t> </a:t>
            </a:r>
            <a:r>
              <a:rPr lang="nl-NL" sz="1400" i="1" dirty="0" err="1" smtClean="0"/>
              <a:t>debugging</a:t>
            </a:r>
            <a:r>
              <a:rPr lang="nl-NL" sz="1400" i="1" dirty="0" smtClean="0"/>
              <a:t>)</a:t>
            </a:r>
            <a:endParaRPr lang="nl-NL" sz="1400" i="1" dirty="0"/>
          </a:p>
        </p:txBody>
      </p:sp>
      <p:sp>
        <p:nvSpPr>
          <p:cNvPr id="33" name="Tekstvak 32"/>
          <p:cNvSpPr txBox="1"/>
          <p:nvPr/>
        </p:nvSpPr>
        <p:spPr>
          <a:xfrm>
            <a:off x="8599249" y="3215687"/>
            <a:ext cx="1046760" cy="1200329"/>
          </a:xfrm>
          <a:prstGeom prst="rect">
            <a:avLst/>
          </a:prstGeom>
          <a:noFill/>
        </p:spPr>
        <p:txBody>
          <a:bodyPr wrap="square" rtlCol="0">
            <a:spAutoFit/>
          </a:bodyPr>
          <a:lstStyle/>
          <a:p>
            <a:pPr algn="ctr"/>
            <a:r>
              <a:rPr lang="nl-NL" sz="1200" dirty="0" err="1" smtClean="0"/>
              <a:t>Table</a:t>
            </a:r>
            <a:r>
              <a:rPr lang="nl-NL" sz="1200" dirty="0" smtClean="0"/>
              <a:t> </a:t>
            </a:r>
            <a:r>
              <a:rPr lang="nl-NL" sz="1200" dirty="0" err="1" smtClean="0"/>
              <a:t>with</a:t>
            </a:r>
            <a:r>
              <a:rPr lang="nl-NL" sz="1200" dirty="0" smtClean="0"/>
              <a:t> </a:t>
            </a:r>
            <a:r>
              <a:rPr lang="nl-NL" sz="1200" dirty="0" err="1" smtClean="0"/>
              <a:t>the</a:t>
            </a:r>
            <a:r>
              <a:rPr lang="nl-NL" sz="1200" dirty="0"/>
              <a:t> </a:t>
            </a:r>
            <a:r>
              <a:rPr lang="nl-NL" sz="1200" dirty="0" err="1" smtClean="0"/>
              <a:t>plates</a:t>
            </a:r>
            <a:r>
              <a:rPr lang="nl-NL" sz="1200" dirty="0" smtClean="0"/>
              <a:t>, frame </a:t>
            </a:r>
            <a:r>
              <a:rPr lang="nl-NL" sz="1200" dirty="0" err="1" smtClean="0"/>
              <a:t>number</a:t>
            </a:r>
            <a:r>
              <a:rPr lang="nl-NL" sz="1200" dirty="0" smtClean="0"/>
              <a:t> </a:t>
            </a:r>
            <a:r>
              <a:rPr lang="nl-NL" sz="1200" dirty="0" err="1" smtClean="0"/>
              <a:t>and</a:t>
            </a:r>
            <a:r>
              <a:rPr lang="nl-NL" sz="1200" dirty="0" smtClean="0"/>
              <a:t> time of </a:t>
            </a:r>
            <a:r>
              <a:rPr lang="nl-NL" sz="1200" dirty="0" err="1" smtClean="0"/>
              <a:t>recognition</a:t>
            </a:r>
            <a:endParaRPr lang="nl-NL" sz="1200" dirty="0"/>
          </a:p>
        </p:txBody>
      </p:sp>
      <p:cxnSp>
        <p:nvCxnSpPr>
          <p:cNvPr id="34" name="Rechte verbindingslijn met pijl 33"/>
          <p:cNvCxnSpPr>
            <a:stCxn id="33" idx="0"/>
          </p:cNvCxnSpPr>
          <p:nvPr/>
        </p:nvCxnSpPr>
        <p:spPr>
          <a:xfrm flipH="1" flipV="1">
            <a:off x="8841368" y="2305586"/>
            <a:ext cx="281261" cy="910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p:cNvCxnSpPr>
            <a:stCxn id="41" idx="2"/>
          </p:cNvCxnSpPr>
          <p:nvPr/>
        </p:nvCxnSpPr>
        <p:spPr>
          <a:xfrm>
            <a:off x="989440" y="3043905"/>
            <a:ext cx="291152" cy="8891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kstvak 40"/>
          <p:cNvSpPr txBox="1"/>
          <p:nvPr/>
        </p:nvSpPr>
        <p:spPr>
          <a:xfrm>
            <a:off x="194231" y="2736128"/>
            <a:ext cx="1590418" cy="307777"/>
          </a:xfrm>
          <a:prstGeom prst="rect">
            <a:avLst/>
          </a:prstGeom>
          <a:noFill/>
        </p:spPr>
        <p:txBody>
          <a:bodyPr wrap="square" rtlCol="0">
            <a:spAutoFit/>
          </a:bodyPr>
          <a:lstStyle/>
          <a:p>
            <a:r>
              <a:rPr lang="nl-NL" sz="1400" i="1" dirty="0" err="1" smtClean="0"/>
              <a:t>Normalized</a:t>
            </a:r>
            <a:r>
              <a:rPr lang="nl-NL" sz="1400" i="1" dirty="0" smtClean="0"/>
              <a:t> frame</a:t>
            </a:r>
            <a:endParaRPr lang="nl-NL" i="1" dirty="0"/>
          </a:p>
        </p:txBody>
      </p:sp>
      <p:sp>
        <p:nvSpPr>
          <p:cNvPr id="44" name="Tekstvak 43"/>
          <p:cNvSpPr txBox="1"/>
          <p:nvPr/>
        </p:nvSpPr>
        <p:spPr>
          <a:xfrm>
            <a:off x="2286916" y="2755208"/>
            <a:ext cx="1225924" cy="307777"/>
          </a:xfrm>
          <a:prstGeom prst="rect">
            <a:avLst/>
          </a:prstGeom>
          <a:noFill/>
        </p:spPr>
        <p:txBody>
          <a:bodyPr wrap="square" rtlCol="0">
            <a:spAutoFit/>
          </a:bodyPr>
          <a:lstStyle/>
          <a:p>
            <a:r>
              <a:rPr lang="nl-NL" sz="1400" i="1" dirty="0" smtClean="0"/>
              <a:t>RGB </a:t>
            </a:r>
            <a:r>
              <a:rPr lang="nl-NL" sz="1400" i="1" dirty="0" err="1" smtClean="0"/>
              <a:t>values</a:t>
            </a:r>
            <a:endParaRPr lang="nl-NL" i="1" dirty="0"/>
          </a:p>
        </p:txBody>
      </p:sp>
      <p:cxnSp>
        <p:nvCxnSpPr>
          <p:cNvPr id="45" name="Rechte verbindingslijn met pijl 44"/>
          <p:cNvCxnSpPr>
            <a:stCxn id="44" idx="2"/>
          </p:cNvCxnSpPr>
          <p:nvPr/>
        </p:nvCxnSpPr>
        <p:spPr>
          <a:xfrm>
            <a:off x="2899878" y="3062985"/>
            <a:ext cx="378057" cy="75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400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Segmentatie	</a:t>
            </a:r>
            <a:endParaRPr lang="nl-NL" dirty="0"/>
          </a:p>
        </p:txBody>
      </p:sp>
      <p:sp>
        <p:nvSpPr>
          <p:cNvPr id="3" name="Tijdelijke aanduiding voor inhoud 2"/>
          <p:cNvSpPr>
            <a:spLocks noGrp="1"/>
          </p:cNvSpPr>
          <p:nvPr>
            <p:ph idx="1"/>
          </p:nvPr>
        </p:nvSpPr>
        <p:spPr/>
        <p:txBody>
          <a:bodyPr/>
          <a:lstStyle/>
          <a:p>
            <a:r>
              <a:rPr lang="nl-NL" dirty="0" smtClean="0"/>
              <a:t>R 160-230</a:t>
            </a:r>
          </a:p>
          <a:p>
            <a:r>
              <a:rPr lang="nl-NL" dirty="0" smtClean="0"/>
              <a:t>G 125-205</a:t>
            </a:r>
          </a:p>
          <a:p>
            <a:r>
              <a:rPr lang="nl-NL" dirty="0" smtClean="0"/>
              <a:t>B 60- 130</a:t>
            </a:r>
            <a:endParaRPr lang="nl-NL" dirty="0"/>
          </a:p>
        </p:txBody>
      </p:sp>
    </p:spTree>
    <p:extLst>
      <p:ext uri="{BB962C8B-B14F-4D97-AF65-F5344CB8AC3E}">
        <p14:creationId xmlns:p14="http://schemas.microsoft.com/office/powerpoint/2010/main" val="322679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145281" y="188640"/>
            <a:ext cx="4591695" cy="2566568"/>
          </a:xfrm>
          <a:prstGeom prst="rect">
            <a:avLst/>
          </a:prstGeom>
          <a:noFill/>
        </p:spPr>
        <p:txBody>
          <a:bodyPr wrap="square" lIns="103345" tIns="51673" rIns="103345" bIns="51673" rtlCol="0">
            <a:spAutoFit/>
          </a:bodyPr>
          <a:lstStyle/>
          <a:p>
            <a:r>
              <a:rPr lang="nl-NL" sz="1600" b="1" dirty="0" smtClean="0"/>
              <a:t>Introductie</a:t>
            </a:r>
            <a:endParaRPr lang="nl-NL" sz="1600" b="1" dirty="0"/>
          </a:p>
          <a:p>
            <a:r>
              <a:rPr lang="nl-NL" sz="1600" dirty="0" smtClean="0"/>
              <a:t>Wij hebben de opdracht gekregen om </a:t>
            </a:r>
            <a:r>
              <a:rPr lang="nl-NL" sz="1600" dirty="0" smtClean="0"/>
              <a:t>met behulp van beeldverwerking een </a:t>
            </a:r>
            <a:r>
              <a:rPr lang="nl-NL" sz="1600" dirty="0" smtClean="0"/>
              <a:t>programma te maken dat kentekenplaatnummers herkent. Dit programma wordt gemaakt met </a:t>
            </a:r>
            <a:r>
              <a:rPr lang="nl-NL" sz="1600" dirty="0" err="1" smtClean="0"/>
              <a:t>matlab</a:t>
            </a:r>
            <a:r>
              <a:rPr lang="nl-NL" sz="1600" dirty="0" smtClean="0"/>
              <a:t> en zal o.a. gebruik maken van segmentatie</a:t>
            </a:r>
            <a:r>
              <a:rPr lang="nl-NL" dirty="0" smtClean="0"/>
              <a:t>. </a:t>
            </a:r>
          </a:p>
          <a:p>
            <a:endParaRPr lang="nl-NL" b="1" dirty="0"/>
          </a:p>
          <a:p>
            <a:endParaRPr lang="nl-NL" b="1" dirty="0" smtClean="0"/>
          </a:p>
          <a:p>
            <a:endParaRPr lang="nl-NL" b="1" dirty="0"/>
          </a:p>
        </p:txBody>
      </p:sp>
      <p:sp>
        <p:nvSpPr>
          <p:cNvPr id="7" name="Tekstvak 6"/>
          <p:cNvSpPr txBox="1"/>
          <p:nvPr/>
        </p:nvSpPr>
        <p:spPr>
          <a:xfrm>
            <a:off x="4805809" y="188640"/>
            <a:ext cx="5070847" cy="3059010"/>
          </a:xfrm>
          <a:prstGeom prst="rect">
            <a:avLst/>
          </a:prstGeom>
          <a:noFill/>
        </p:spPr>
        <p:txBody>
          <a:bodyPr wrap="square" lIns="103345" tIns="51673" rIns="103345" bIns="51673" rtlCol="0">
            <a:spAutoFit/>
          </a:bodyPr>
          <a:lstStyle/>
          <a:p>
            <a:r>
              <a:rPr lang="nl-NL" sz="1600" b="1" dirty="0" smtClean="0"/>
              <a:t>Segmentatie</a:t>
            </a:r>
            <a:br>
              <a:rPr lang="nl-NL" sz="1600" b="1" dirty="0" smtClean="0"/>
            </a:br>
            <a:r>
              <a:rPr lang="nl-NL" sz="1600" dirty="0" smtClean="0"/>
              <a:t>Om te segmenteren hebben we </a:t>
            </a:r>
            <a:r>
              <a:rPr lang="nl-NL" sz="1600" dirty="0" err="1" smtClean="0"/>
              <a:t>ColorThresholder</a:t>
            </a:r>
            <a:r>
              <a:rPr lang="nl-NL" sz="1600" dirty="0" smtClean="0"/>
              <a:t> gebruikt. Dit </a:t>
            </a:r>
            <a:r>
              <a:rPr lang="nl-NL" sz="1600" dirty="0" err="1" smtClean="0"/>
              <a:t>command</a:t>
            </a:r>
            <a:r>
              <a:rPr lang="nl-NL" sz="1600" dirty="0" smtClean="0"/>
              <a:t> opent een nieuw scherm (zoals in afbeelding 2 te zien is) waarin je een plaatje kunt inlezen en dan kunt schuiven met de RGB waarden die je wilt laten zien. We begonnen met het inlezen van één frame om van daaruit het filter te maken maar dit werkte niet optimaal. We hebben er daarom voor gekozen om meerdere frames bij elkaar te plakken om zo beter te kunnen zien welke RGB waarden bij de gele nummerplaat horen. Het oorspronkelijke beeld (de frames dus) worden genormaliseerd zodat het filter optimaal werkt. </a:t>
            </a:r>
            <a:endParaRPr lang="nl-NL" sz="1600" b="1" dirty="0"/>
          </a:p>
        </p:txBody>
      </p:sp>
      <p:sp>
        <p:nvSpPr>
          <p:cNvPr id="8" name="Tekstvak 7"/>
          <p:cNvSpPr txBox="1"/>
          <p:nvPr/>
        </p:nvSpPr>
        <p:spPr>
          <a:xfrm>
            <a:off x="141677" y="1753319"/>
            <a:ext cx="4375672" cy="2812789"/>
          </a:xfrm>
          <a:prstGeom prst="rect">
            <a:avLst/>
          </a:prstGeom>
          <a:noFill/>
        </p:spPr>
        <p:txBody>
          <a:bodyPr wrap="square" lIns="103345" tIns="51673" rIns="103345" bIns="51673" rtlCol="0">
            <a:spAutoFit/>
          </a:bodyPr>
          <a:lstStyle/>
          <a:p>
            <a:r>
              <a:rPr lang="nl-NL" sz="1600" b="1" dirty="0" smtClean="0"/>
              <a:t>GUI</a:t>
            </a:r>
            <a:br>
              <a:rPr lang="nl-NL" sz="1600" b="1" dirty="0" smtClean="0"/>
            </a:br>
            <a:r>
              <a:rPr lang="nl-NL" sz="1600" dirty="0" smtClean="0"/>
              <a:t>In afbeelding 1 is de GUI te zien. Je ziet dat er eigenlijk maar drie knoppen zijn die je kunt gebruiken. </a:t>
            </a:r>
            <a:r>
              <a:rPr lang="nl-NL" sz="1600" dirty="0" smtClean="0"/>
              <a:t>De L is de load knop om de video mee in te laden. Met S start en pauzeer je de video en met N ga je naar het volgende frame, dit is handig voor het debuggen. Links in het scherm is de video te zien, daarnaast is te zien hoe het gefilterde beeld eruit ziet. Helemaal rechts zullen de kentekens met hun frame nummer en tijd van herkennen getoond worden. </a:t>
            </a:r>
            <a:endParaRPr lang="nl-NL" sz="1600" b="1" dirty="0"/>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231" t="3951" r="54163" b="54302"/>
          <a:stretch/>
        </p:blipFill>
        <p:spPr bwMode="auto">
          <a:xfrm>
            <a:off x="284747" y="4566108"/>
            <a:ext cx="4746208"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7" t="1866" r="51328" b="20208"/>
          <a:stretch/>
        </p:blipFill>
        <p:spPr bwMode="auto">
          <a:xfrm>
            <a:off x="5162684" y="3985266"/>
            <a:ext cx="4357096" cy="2155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4"/>
          <p:cNvSpPr txBox="1"/>
          <p:nvPr/>
        </p:nvSpPr>
        <p:spPr>
          <a:xfrm>
            <a:off x="295379" y="6140717"/>
            <a:ext cx="4746208" cy="307777"/>
          </a:xfrm>
          <a:prstGeom prst="rect">
            <a:avLst/>
          </a:prstGeom>
          <a:noFill/>
        </p:spPr>
        <p:txBody>
          <a:bodyPr wrap="square" rtlCol="0">
            <a:spAutoFit/>
          </a:bodyPr>
          <a:lstStyle/>
          <a:p>
            <a:r>
              <a:rPr lang="nl-NL" sz="1400" i="1" dirty="0" smtClean="0"/>
              <a:t>Afbeelding 1: de GUI</a:t>
            </a:r>
            <a:endParaRPr lang="nl-NL" i="1" dirty="0"/>
          </a:p>
        </p:txBody>
      </p:sp>
      <p:sp>
        <p:nvSpPr>
          <p:cNvPr id="13" name="Tekstvak 12"/>
          <p:cNvSpPr txBox="1"/>
          <p:nvPr/>
        </p:nvSpPr>
        <p:spPr>
          <a:xfrm>
            <a:off x="5182102" y="6150284"/>
            <a:ext cx="4746208" cy="307777"/>
          </a:xfrm>
          <a:prstGeom prst="rect">
            <a:avLst/>
          </a:prstGeom>
          <a:noFill/>
        </p:spPr>
        <p:txBody>
          <a:bodyPr wrap="square" rtlCol="0">
            <a:spAutoFit/>
          </a:bodyPr>
          <a:lstStyle/>
          <a:p>
            <a:r>
              <a:rPr lang="nl-NL" sz="1400" i="1" dirty="0" smtClean="0"/>
              <a:t>Afbeelding 2: </a:t>
            </a:r>
            <a:r>
              <a:rPr lang="nl-NL" sz="1400" i="1" dirty="0" err="1" smtClean="0"/>
              <a:t>ColorThresholder</a:t>
            </a:r>
            <a:endParaRPr lang="nl-NL" i="1" dirty="0"/>
          </a:p>
        </p:txBody>
      </p:sp>
      <p:cxnSp>
        <p:nvCxnSpPr>
          <p:cNvPr id="4" name="Rechte verbindingslijn met pijl 3"/>
          <p:cNvCxnSpPr/>
          <p:nvPr/>
        </p:nvCxnSpPr>
        <p:spPr>
          <a:xfrm flipV="1">
            <a:off x="2441128" y="5949280"/>
            <a:ext cx="135608" cy="3548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602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128</Words>
  <Application>Microsoft Office PowerPoint</Application>
  <PresentationFormat>A4 (210 x 297 mm)</PresentationFormat>
  <Paragraphs>28</Paragraphs>
  <Slides>3</Slides>
  <Notes>2</Notes>
  <HiddenSlides>0</HiddenSlides>
  <MMClips>0</MMClips>
  <ScaleCrop>false</ScaleCrop>
  <HeadingPairs>
    <vt:vector size="4" baseType="variant">
      <vt:variant>
        <vt:lpstr>Thema</vt:lpstr>
      </vt:variant>
      <vt:variant>
        <vt:i4>1</vt:i4>
      </vt:variant>
      <vt:variant>
        <vt:lpstr>Diatitels</vt:lpstr>
      </vt:variant>
      <vt:variant>
        <vt:i4>3</vt:i4>
      </vt:variant>
    </vt:vector>
  </HeadingPairs>
  <TitlesOfParts>
    <vt:vector size="4" baseType="lpstr">
      <vt:lpstr>Kantoorthema</vt:lpstr>
      <vt:lpstr>PowerPoint-presentatie</vt:lpstr>
      <vt:lpstr>Segmentatie </vt:lpstr>
      <vt:lpstr>PowerPoint-presentatie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Naomi</dc:creator>
  <cp:lastModifiedBy>Naomi</cp:lastModifiedBy>
  <cp:revision>13</cp:revision>
  <dcterms:created xsi:type="dcterms:W3CDTF">2015-12-16T10:15:00Z</dcterms:created>
  <dcterms:modified xsi:type="dcterms:W3CDTF">2015-12-17T10:41:58Z</dcterms:modified>
</cp:coreProperties>
</file>