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73" autoAdjust="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CD892-0EDA-45FA-8186-D881E1036086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9DA66-E541-4EFD-9DEB-09AABE473E5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520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9DA66-E541-4EFD-9DEB-09AABE473E57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817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AE57-BE72-48E4-852F-810AED62C592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DEE7-2BAA-4979-8449-AF28D54ED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920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AE57-BE72-48E4-852F-810AED62C592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DEE7-2BAA-4979-8449-AF28D54ED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466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AE57-BE72-48E4-852F-810AED62C592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DEE7-2BAA-4979-8449-AF28D54ED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212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AE57-BE72-48E4-852F-810AED62C592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DEE7-2BAA-4979-8449-AF28D54ED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801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AE57-BE72-48E4-852F-810AED62C592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DEE7-2BAA-4979-8449-AF28D54ED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781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AE57-BE72-48E4-852F-810AED62C592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DEE7-2BAA-4979-8449-AF28D54ED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407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AE57-BE72-48E4-852F-810AED62C592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DEE7-2BAA-4979-8449-AF28D54ED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82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AE57-BE72-48E4-852F-810AED62C592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DEE7-2BAA-4979-8449-AF28D54ED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945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AE57-BE72-48E4-852F-810AED62C592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DEE7-2BAA-4979-8449-AF28D54ED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786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AE57-BE72-48E4-852F-810AED62C592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DEE7-2BAA-4979-8449-AF28D54ED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64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AE57-BE72-48E4-852F-810AED62C592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DEE7-2BAA-4979-8449-AF28D54ED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238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9AE57-BE72-48E4-852F-810AED62C592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8DEE7-2BAA-4979-8449-AF28D54ED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18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/>
          <p:cNvSpPr txBox="1"/>
          <p:nvPr/>
        </p:nvSpPr>
        <p:spPr>
          <a:xfrm>
            <a:off x="1259632" y="404664"/>
            <a:ext cx="2448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Introductie</a:t>
            </a:r>
          </a:p>
          <a:p>
            <a:endParaRPr lang="nl-NL" b="1" dirty="0"/>
          </a:p>
          <a:p>
            <a:r>
              <a:rPr lang="nl-NL" dirty="0" smtClean="0"/>
              <a:t>De opdracht beschrijven</a:t>
            </a:r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8" t="20437" b="6250"/>
          <a:stretch/>
        </p:blipFill>
        <p:spPr bwMode="auto">
          <a:xfrm>
            <a:off x="4355976" y="1143082"/>
            <a:ext cx="4458447" cy="1916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-72695" y="1726356"/>
            <a:ext cx="4458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/>
              <a:t>Segmentatie</a:t>
            </a:r>
            <a:br>
              <a:rPr lang="nl-NL" b="1" dirty="0" smtClean="0"/>
            </a:br>
            <a:r>
              <a:rPr lang="nl-NL" dirty="0" err="1" smtClean="0"/>
              <a:t>ColorThreshold</a:t>
            </a:r>
            <a:r>
              <a:rPr lang="nl-NL" dirty="0" smtClean="0"/>
              <a:t> gebruiken, ermee schuiven en dan komt dit er uit. Uitleggen hoe het filter </a:t>
            </a:r>
            <a:r>
              <a:rPr lang="nl-NL" dirty="0" err="1" smtClean="0"/>
              <a:t>geimplementeerd</a:t>
            </a:r>
            <a:r>
              <a:rPr lang="nl-NL" dirty="0" smtClean="0"/>
              <a:t> is. </a:t>
            </a:r>
            <a:r>
              <a:rPr lang="nl-NL" dirty="0" err="1" smtClean="0"/>
              <a:t>Normalizeren</a:t>
            </a:r>
            <a:r>
              <a:rPr lang="nl-NL" dirty="0" smtClean="0"/>
              <a:t> van beeld</a:t>
            </a:r>
            <a:endParaRPr lang="nl-NL" b="1" dirty="0"/>
          </a:p>
        </p:txBody>
      </p:sp>
      <p:sp>
        <p:nvSpPr>
          <p:cNvPr id="8" name="Tekstvak 7"/>
          <p:cNvSpPr txBox="1"/>
          <p:nvPr/>
        </p:nvSpPr>
        <p:spPr>
          <a:xfrm>
            <a:off x="1067192" y="4077072"/>
            <a:ext cx="2833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/>
              <a:t>GUI</a:t>
            </a:r>
            <a:br>
              <a:rPr lang="nl-NL" b="1" dirty="0" smtClean="0"/>
            </a:br>
            <a:r>
              <a:rPr lang="nl-NL" dirty="0" smtClean="0"/>
              <a:t>Uitleggen wat de verschillende functies doen en wat je ziet. </a:t>
            </a:r>
            <a:endParaRPr lang="nl-NL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9" t="2930" r="5710" b="47461"/>
          <a:stretch/>
        </p:blipFill>
        <p:spPr bwMode="auto">
          <a:xfrm>
            <a:off x="4363119" y="4077072"/>
            <a:ext cx="4464497" cy="219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4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Segmentatie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 160-240</a:t>
            </a:r>
          </a:p>
          <a:p>
            <a:r>
              <a:rPr lang="nl-NL" dirty="0" smtClean="0"/>
              <a:t>G 125-175</a:t>
            </a:r>
          </a:p>
          <a:p>
            <a:r>
              <a:rPr lang="nl-NL" dirty="0" smtClean="0"/>
              <a:t>B 65- 110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67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15</Words>
  <Application>Microsoft Office PowerPoint</Application>
  <PresentationFormat>Diavoorstelling (4:3)</PresentationFormat>
  <Paragraphs>11</Paragraphs>
  <Slides>2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Kantoorthema</vt:lpstr>
      <vt:lpstr>PowerPoint-presentatie</vt:lpstr>
      <vt:lpstr>Segmentatie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Naomi</dc:creator>
  <cp:lastModifiedBy>Naomi</cp:lastModifiedBy>
  <cp:revision>5</cp:revision>
  <dcterms:created xsi:type="dcterms:W3CDTF">2015-12-16T10:15:00Z</dcterms:created>
  <dcterms:modified xsi:type="dcterms:W3CDTF">2015-12-16T11:35:51Z</dcterms:modified>
</cp:coreProperties>
</file>