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9939-880C-C00A-7420-35C16F8E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2D1E0-83BD-90CD-BC71-964882E5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A49F-C9D1-66DB-9705-E6F7FC4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DF3B-0600-A9CE-3A70-AAD2092C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51A5-2CFB-C13D-03C8-3796EF69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CA71-ACF3-7F73-BAE5-6A2B16E3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A37B3-4A34-C6C7-7372-26320041E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FA3B-A80C-E9C0-C1DC-AAC26A1C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AEFE-EBE8-BAED-D3F2-CAB7CEA6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5C92-929D-848B-5A08-D3105D2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51192-A78D-C5F5-F9B0-8382BEBB9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C0FF-83B7-672B-9198-4FA89761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138B-33F4-5431-86CD-7DC389F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E432-EED6-B79A-3061-0E2E8A6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CFEF-9408-9D1C-81D8-BA3FF33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940E-DF79-5A13-A802-3781EEA6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27DA-AC29-E52C-E81B-7908992C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C5B7-61F8-94A4-DC52-000FDF9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437A-6199-45F1-C617-32C9E9C4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A0ED-88E5-3EC6-6BBD-7836F814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5114-B0C1-37F7-93FD-99CEAF2B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1FD9-F9E1-DAE4-2E18-5086214A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834F-88EF-99D4-1CB2-5F8A2A45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A4D9-E6A7-873C-4E72-F63DF6DB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A026-F38B-EDC3-D02B-5187743A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B55-BB07-B7FE-83F8-F3E9CAD2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12C-37C0-6EFC-3A1C-BC43D62F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E0672-AA36-38ED-6448-29E54846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01878-C3A2-C440-4E24-BF736327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F001-5943-E9D4-ED1B-C0EDFAE8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F290-6BD5-CE46-9EC9-1FA65AE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C15-F3F5-1120-78EE-7290F12A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1F95-E6B1-A6D2-35B9-423D253A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6F953-0370-BE61-52DC-6CF9E3D7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B7A74-79CE-87EE-56EB-BDA77A5B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0E996-A29A-FC67-DA56-6DC51934A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4C4DB-8DB2-730F-D717-CC333B3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71CF1-61AF-523C-BA02-9FD0B189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1DDC8-3579-23C1-BBFF-5A6FAE3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7648-33AA-FBCC-0520-14BE4BEC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0C98F-01DC-4A41-A6B9-47196E39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81FD-E482-F2E9-97D1-3E06C7CD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FB44-F884-1A9E-52D0-0903CC5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DD2D9-2D04-45A2-B523-2996ED3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8591F-8DDE-0D3B-88E8-4ECACB89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BCFB-2BBE-195B-390F-C7E6B54D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A700-9C0A-10B9-7DE9-F7024BF5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048C-116C-5B7D-3122-9E565EB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F4FC-3EED-F35A-BD50-C159F168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BD9AA-0C83-51D1-E8E9-8E7605CC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6F7E2-E477-F1F0-63AE-9787339C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A8D-70E3-8C75-6293-E6D2FD3C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58C6-B618-9803-8D96-65731991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FF16-DE1F-8D15-D920-424732B83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06AB9-C6E7-C85F-1246-A34EB608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74FE8-170A-1CCD-CF21-D900DD42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9C9F5-A378-3947-A6D7-7A6BBFE0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DB0E-BA19-EF7D-AB05-A2A6F0F2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8580F-960C-8041-1E7F-8874F648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70EA-F0CE-ED19-5F4D-91C4ED5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229-E05A-F247-A738-1E6B59E17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D5A1-87B7-4207-A820-45178E690D3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16D2-8D8C-581F-DCF2-D4DF042C5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2D4E-00D9-C011-9699-E1E04746B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5B6-6D8C-4BDD-9936-058F90DC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329C-3675-2483-5E04-15C3BA719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App Bitches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8D7C-5DDE-2F08-B316-CDE41CF66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App Bitches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Bitches</dc:title>
  <dc:creator>Hollan Sellars</dc:creator>
  <cp:lastModifiedBy>Hollan Sellars</cp:lastModifiedBy>
  <cp:revision>1</cp:revision>
  <dcterms:created xsi:type="dcterms:W3CDTF">2023-10-18T20:07:19Z</dcterms:created>
  <dcterms:modified xsi:type="dcterms:W3CDTF">2023-10-18T20:09:08Z</dcterms:modified>
</cp:coreProperties>
</file>