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5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D55CE-4281-4C47-9694-51C18FCEFF53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2070A-C005-4BBE-B972-BC09B931F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39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2070A-C005-4BBE-B972-BC09B931F2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41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8784-578D-37B0-BE5A-669F8123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3D5E4-88AF-C605-0E90-765145C42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6E2AD-400B-A226-5C26-C1A7DA0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05CA-0798-4BFE-A0B5-5028F645E79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EE443-A567-8CC4-8B16-3ACBFD85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1CD03-9F6C-CEB6-E3DE-BCCCD569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D70-FA90-4717-A47B-E76ED5A6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5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4E77-07D5-B315-36E3-2D459DF3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0F636-62C2-DD8E-55EB-7A899F139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D7049-9505-DD5A-24F2-A6094DD3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05CA-0798-4BFE-A0B5-5028F645E79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E8585-4367-EBD5-B6BC-64CFA458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60AF9-36E0-BA34-60A2-7DDE2D0C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D70-FA90-4717-A47B-E76ED5A6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68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C8508-700B-46DC-C0CE-08F14E61D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D3821-588C-4B87-EC01-2A20449C5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755A-E1BF-5302-C48E-88B5E603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05CA-0798-4BFE-A0B5-5028F645E79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1FCF0-6872-D774-C67A-DB29AAE9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1E2C7-69AA-5486-8062-23B73DF5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D70-FA90-4717-A47B-E76ED5A6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23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FC2C-3D60-AB64-40D6-EDCE6452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1BAF-AF60-66D0-10A3-6D5A28EA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7926-B045-FA69-D69C-A12E204E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05CA-0798-4BFE-A0B5-5028F645E79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34A84-5D2C-9F74-1323-F412282B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F1305-A960-D675-42EA-67E76BF5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D70-FA90-4717-A47B-E76ED5A6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63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5453-C5D3-D757-1DA7-D0863DB8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E8FE-0D81-6A85-52A8-43B5AE448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4A30C-BED1-BD80-48DF-6F7EE219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05CA-0798-4BFE-A0B5-5028F645E79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EAFA9-914E-BC5B-CC94-F71C5249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B50A-D46B-D568-D5A1-744E72C6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D70-FA90-4717-A47B-E76ED5A6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1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7429-59AB-96C3-0014-7AD26515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070F3-68B8-2615-E2AD-BA2C22C73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E032D-E871-6943-DAFF-1891D1E91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1366C-154A-6C58-6F01-AEED7A03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05CA-0798-4BFE-A0B5-5028F645E79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E210-E390-D833-7240-86254FD7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17966-F71C-0653-808D-B917F7D5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D70-FA90-4717-A47B-E76ED5A6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8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504A-69BF-5550-7272-59209AA0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6317D-854C-0B89-E1D2-3F1DB1E4D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A5F9F-E4D0-711A-77C8-35DF43703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76636-867E-6ED3-0462-B7635D92A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A4354-38CE-AA64-95B6-28F4DD144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FCF68-CA4E-9F7B-92B9-F79C375A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05CA-0798-4BFE-A0B5-5028F645E79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533A6-3F9C-70C7-887F-499CF945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F2176-32CB-4E95-B7F8-A700559B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D70-FA90-4717-A47B-E76ED5A6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8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C4D0-148A-BEFC-E5C5-1134946E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E8A72-F461-4D76-2BC3-480D82BA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05CA-0798-4BFE-A0B5-5028F645E79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61C55-13E8-F9BB-92B0-840808E8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EB6D6-2469-3C52-3FAB-0DC67A28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D70-FA90-4717-A47B-E76ED5A6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15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C45CD-70B0-0338-0195-BD7603F1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05CA-0798-4BFE-A0B5-5028F645E79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B3381-CEB4-4289-8A56-9C0927DF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E311F-B5F9-9B80-E695-C44A841C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D70-FA90-4717-A47B-E76ED5A6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3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5F96-F7AA-FE6B-A9E2-CC314626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57AA-630A-FF8E-4078-51A48077E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42926-48F1-97A1-E860-D7561EFCD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A177E-3773-1C03-1F4C-74FE17DD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05CA-0798-4BFE-A0B5-5028F645E79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6968-C97E-E8B7-F2F2-A576B06C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683D0-DDD0-F454-53EA-6AD968B5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D70-FA90-4717-A47B-E76ED5A6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06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3980-85BA-AB04-509B-3A6F88A7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8908E-AF6F-1DBF-9E5F-32D655975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6E492-E31E-D8E2-5BD4-DE7D962D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85A0A-7BA0-B4C5-F6DC-38271E69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05CA-0798-4BFE-A0B5-5028F645E79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B74BF-6EA6-EC46-A49A-68089214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726E2-6D4B-5867-C069-09C35347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D70-FA90-4717-A47B-E76ED5A6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62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6B256-14DD-C668-B154-5EDB9747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21250-B997-14A3-D70A-25E7779B3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47EB-0E64-27A6-67F9-A4EDC0D49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2205CA-0798-4BFE-A0B5-5028F645E79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1A7C-09B4-AB21-B1A9-F72B17743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9A049-1546-1126-64CF-2C4916D5D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CF1D70-FA90-4717-A47B-E76ED5A6C0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34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New cars in the showroom show waiting for sale to customer.">
            <a:extLst>
              <a:ext uri="{FF2B5EF4-FFF2-40B4-BE49-F238E27FC236}">
                <a16:creationId xmlns:a16="http://schemas.microsoft.com/office/drawing/2014/main" id="{5C67AD74-6F88-EEAD-19A4-7C70EEF80A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0"/>
          <a:stretch/>
        </p:blipFill>
        <p:spPr bwMode="auto">
          <a:xfrm>
            <a:off x="0" y="0"/>
            <a:ext cx="12192000" cy="4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D27D40-AC19-28B2-70AD-7990AD55C215}"/>
              </a:ext>
            </a:extLst>
          </p:cNvPr>
          <p:cNvSpPr/>
          <p:nvPr/>
        </p:nvSpPr>
        <p:spPr>
          <a:xfrm>
            <a:off x="1427004" y="3155405"/>
            <a:ext cx="9420663" cy="1923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8504D-CF29-802D-C429-3BF10DB23E38}"/>
              </a:ext>
            </a:extLst>
          </p:cNvPr>
          <p:cNvSpPr txBox="1"/>
          <p:nvPr/>
        </p:nvSpPr>
        <p:spPr>
          <a:xfrm>
            <a:off x="4784725" y="3194737"/>
            <a:ext cx="321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badi Extra Light" panose="020F0502020204030204" pitchFamily="34" charset="0"/>
              </a:rPr>
              <a:t>Peak </a:t>
            </a:r>
            <a:r>
              <a:rPr lang="en-GB" sz="2000" dirty="0">
                <a:latin typeface="Abadi Extra Light" panose="020F0502020204030204" pitchFamily="34" charset="0"/>
              </a:rPr>
              <a:t>Performance</a:t>
            </a:r>
            <a:r>
              <a:rPr lang="en-GB" dirty="0">
                <a:latin typeface="Abadi Extra Light" panose="020F0502020204030204" pitchFamily="34" charset="0"/>
              </a:rPr>
              <a:t> Autos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F3778-4417-F39D-F17F-97878B6A6E07}"/>
              </a:ext>
            </a:extLst>
          </p:cNvPr>
          <p:cNvSpPr txBox="1"/>
          <p:nvPr/>
        </p:nvSpPr>
        <p:spPr>
          <a:xfrm>
            <a:off x="4928500" y="3553498"/>
            <a:ext cx="2804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Drive Your Dreams Home Today!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BD8515-DF2A-5885-D0B5-C137B46FBBD1}"/>
              </a:ext>
            </a:extLst>
          </p:cNvPr>
          <p:cNvSpPr/>
          <p:nvPr/>
        </p:nvSpPr>
        <p:spPr>
          <a:xfrm>
            <a:off x="905422" y="62205"/>
            <a:ext cx="11206585" cy="340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A35226-A9DD-4131-6E35-EE26C99C5494}"/>
              </a:ext>
            </a:extLst>
          </p:cNvPr>
          <p:cNvSpPr/>
          <p:nvPr/>
        </p:nvSpPr>
        <p:spPr>
          <a:xfrm>
            <a:off x="49762" y="62205"/>
            <a:ext cx="815311" cy="594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3C5CB68B-3331-47D2-B0CE-4C5EA2D05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5" y="0"/>
            <a:ext cx="712755" cy="71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947437-9C3C-BADC-EEF5-AC0CB72E8528}"/>
              </a:ext>
            </a:extLst>
          </p:cNvPr>
          <p:cNvCxnSpPr>
            <a:cxnSpLocks/>
          </p:cNvCxnSpPr>
          <p:nvPr/>
        </p:nvCxnSpPr>
        <p:spPr>
          <a:xfrm>
            <a:off x="1607457" y="313867"/>
            <a:ext cx="919666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F41B405-CE4A-9DB4-281E-483CEE3D497A}"/>
              </a:ext>
            </a:extLst>
          </p:cNvPr>
          <p:cNvSpPr txBox="1"/>
          <p:nvPr/>
        </p:nvSpPr>
        <p:spPr>
          <a:xfrm>
            <a:off x="3895877" y="41936"/>
            <a:ext cx="143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C7104C-8FF9-C81C-A440-751BCC32EDFA}"/>
              </a:ext>
            </a:extLst>
          </p:cNvPr>
          <p:cNvSpPr txBox="1"/>
          <p:nvPr/>
        </p:nvSpPr>
        <p:spPr>
          <a:xfrm>
            <a:off x="7455531" y="34490"/>
            <a:ext cx="143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About 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7A91DA-AB14-4956-61F4-62283E2049A3}"/>
              </a:ext>
            </a:extLst>
          </p:cNvPr>
          <p:cNvSpPr txBox="1"/>
          <p:nvPr/>
        </p:nvSpPr>
        <p:spPr>
          <a:xfrm>
            <a:off x="5685323" y="49308"/>
            <a:ext cx="143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Buy Cars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834E8-B295-EA23-D27F-E2D1491E56D3}"/>
              </a:ext>
            </a:extLst>
          </p:cNvPr>
          <p:cNvSpPr txBox="1"/>
          <p:nvPr/>
        </p:nvSpPr>
        <p:spPr>
          <a:xfrm>
            <a:off x="6837833" y="41935"/>
            <a:ext cx="66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/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2176DB-08FB-93B5-EAA4-8874C2165AC9}"/>
              </a:ext>
            </a:extLst>
          </p:cNvPr>
          <p:cNvSpPr txBox="1"/>
          <p:nvPr/>
        </p:nvSpPr>
        <p:spPr>
          <a:xfrm>
            <a:off x="4972405" y="41935"/>
            <a:ext cx="66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/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89257E-81F7-B3EF-62CF-7C955EAE951F}"/>
              </a:ext>
            </a:extLst>
          </p:cNvPr>
          <p:cNvSpPr/>
          <p:nvPr/>
        </p:nvSpPr>
        <p:spPr>
          <a:xfrm>
            <a:off x="5553075" y="3910724"/>
            <a:ext cx="1054969" cy="465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058DC-0073-F3B1-65E4-D1889587A569}"/>
              </a:ext>
            </a:extLst>
          </p:cNvPr>
          <p:cNvSpPr txBox="1"/>
          <p:nvPr/>
        </p:nvSpPr>
        <p:spPr>
          <a:xfrm>
            <a:off x="5583956" y="3944816"/>
            <a:ext cx="10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badi Extra Light" panose="020B0204020104020204" pitchFamily="34" charset="0"/>
              </a:rPr>
              <a:t>Featured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4504E-DD5A-92C1-374B-1C9096891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6021" y="4588712"/>
            <a:ext cx="6569075" cy="15880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8313211-AAEF-6554-0437-3DD3F2839E28}"/>
              </a:ext>
            </a:extLst>
          </p:cNvPr>
          <p:cNvSpPr/>
          <p:nvPr/>
        </p:nvSpPr>
        <p:spPr>
          <a:xfrm>
            <a:off x="0" y="3155405"/>
            <a:ext cx="2353235" cy="37025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2D3786-4849-C309-3DC5-03F7BCC50029}"/>
              </a:ext>
            </a:extLst>
          </p:cNvPr>
          <p:cNvSpPr/>
          <p:nvPr/>
        </p:nvSpPr>
        <p:spPr>
          <a:xfrm>
            <a:off x="9831138" y="3155405"/>
            <a:ext cx="2353235" cy="37025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769D1-7EDA-DCD4-9868-1D47A1145CEB}"/>
              </a:ext>
            </a:extLst>
          </p:cNvPr>
          <p:cNvSpPr/>
          <p:nvPr/>
        </p:nvSpPr>
        <p:spPr>
          <a:xfrm>
            <a:off x="2446020" y="4655820"/>
            <a:ext cx="480060" cy="9372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E62055-6B32-A7C1-CD3E-60A044770D97}"/>
              </a:ext>
            </a:extLst>
          </p:cNvPr>
          <p:cNvSpPr/>
          <p:nvPr/>
        </p:nvSpPr>
        <p:spPr>
          <a:xfrm>
            <a:off x="9235037" y="4655820"/>
            <a:ext cx="480060" cy="9372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Extract 17">
            <a:extLst>
              <a:ext uri="{FF2B5EF4-FFF2-40B4-BE49-F238E27FC236}">
                <a16:creationId xmlns:a16="http://schemas.microsoft.com/office/drawing/2014/main" id="{E0E1D836-090D-CBCE-D219-A859738D6EFD}"/>
              </a:ext>
            </a:extLst>
          </p:cNvPr>
          <p:cNvSpPr/>
          <p:nvPr/>
        </p:nvSpPr>
        <p:spPr>
          <a:xfrm rot="16200000">
            <a:off x="2554308" y="5012530"/>
            <a:ext cx="251344" cy="223840"/>
          </a:xfrm>
          <a:prstGeom prst="flowChartExtra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Extract 22">
            <a:extLst>
              <a:ext uri="{FF2B5EF4-FFF2-40B4-BE49-F238E27FC236}">
                <a16:creationId xmlns:a16="http://schemas.microsoft.com/office/drawing/2014/main" id="{B3E01735-F753-36C4-8929-4F13BB4F438B}"/>
              </a:ext>
            </a:extLst>
          </p:cNvPr>
          <p:cNvSpPr/>
          <p:nvPr/>
        </p:nvSpPr>
        <p:spPr>
          <a:xfrm rot="5400000">
            <a:off x="9382227" y="5012530"/>
            <a:ext cx="251344" cy="223840"/>
          </a:xfrm>
          <a:prstGeom prst="flowChartExtra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ECD370-6E0D-5D5C-B00E-890B925675F0}"/>
              </a:ext>
            </a:extLst>
          </p:cNvPr>
          <p:cNvSpPr/>
          <p:nvPr/>
        </p:nvSpPr>
        <p:spPr>
          <a:xfrm>
            <a:off x="2353236" y="3155405"/>
            <a:ext cx="7470276" cy="37025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6F43B1-4DA1-3C6A-596A-0A3EE496E218}"/>
              </a:ext>
            </a:extLst>
          </p:cNvPr>
          <p:cNvSpPr/>
          <p:nvPr/>
        </p:nvSpPr>
        <p:spPr>
          <a:xfrm>
            <a:off x="12090400" y="596206"/>
            <a:ext cx="101600" cy="62617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23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2" descr="New cars in the showroom show waiting for sale to customer.">
            <a:extLst>
              <a:ext uri="{FF2B5EF4-FFF2-40B4-BE49-F238E27FC236}">
                <a16:creationId xmlns:a16="http://schemas.microsoft.com/office/drawing/2014/main" id="{B1259648-8B97-4F6F-09C1-1BB5F7253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0"/>
          <a:stretch/>
        </p:blipFill>
        <p:spPr bwMode="auto">
          <a:xfrm>
            <a:off x="0" y="0"/>
            <a:ext cx="12192000" cy="4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BDD0123-746A-D55A-7842-FAFBBBEAB5A3}"/>
              </a:ext>
            </a:extLst>
          </p:cNvPr>
          <p:cNvSpPr/>
          <p:nvPr/>
        </p:nvSpPr>
        <p:spPr>
          <a:xfrm>
            <a:off x="0" y="1418277"/>
            <a:ext cx="12090400" cy="507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BDFCC-3F7F-A08C-DF83-3C46515E5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93"/>
          <a:stretch/>
        </p:blipFill>
        <p:spPr>
          <a:xfrm>
            <a:off x="2343235" y="2662979"/>
            <a:ext cx="7470277" cy="41457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F077F9-6D46-DD41-A4D7-7D9D9B82B426}"/>
              </a:ext>
            </a:extLst>
          </p:cNvPr>
          <p:cNvSpPr/>
          <p:nvPr/>
        </p:nvSpPr>
        <p:spPr>
          <a:xfrm>
            <a:off x="0" y="1469027"/>
            <a:ext cx="2353235" cy="5449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7544A-666C-5A65-3B4B-163748718D60}"/>
              </a:ext>
            </a:extLst>
          </p:cNvPr>
          <p:cNvSpPr/>
          <p:nvPr/>
        </p:nvSpPr>
        <p:spPr>
          <a:xfrm>
            <a:off x="9831138" y="1469027"/>
            <a:ext cx="2353235" cy="5449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09F27-FB18-65F7-83D3-ED4B549725AA}"/>
              </a:ext>
            </a:extLst>
          </p:cNvPr>
          <p:cNvSpPr/>
          <p:nvPr/>
        </p:nvSpPr>
        <p:spPr>
          <a:xfrm>
            <a:off x="905422" y="62205"/>
            <a:ext cx="11206585" cy="340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FD61CE-914C-910E-9E1B-439F3B515F05}"/>
              </a:ext>
            </a:extLst>
          </p:cNvPr>
          <p:cNvSpPr/>
          <p:nvPr/>
        </p:nvSpPr>
        <p:spPr>
          <a:xfrm>
            <a:off x="49762" y="62205"/>
            <a:ext cx="815311" cy="594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C2083BE6-E8A0-512D-47F3-7D4751F47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5" y="0"/>
            <a:ext cx="712755" cy="71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D56EB9-754F-1562-A472-DBD146951F0B}"/>
              </a:ext>
            </a:extLst>
          </p:cNvPr>
          <p:cNvCxnSpPr>
            <a:cxnSpLocks/>
          </p:cNvCxnSpPr>
          <p:nvPr/>
        </p:nvCxnSpPr>
        <p:spPr>
          <a:xfrm>
            <a:off x="1607457" y="313867"/>
            <a:ext cx="919666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A4A40A-EF48-56AC-359E-2ABD05F4AB8A}"/>
              </a:ext>
            </a:extLst>
          </p:cNvPr>
          <p:cNvSpPr txBox="1"/>
          <p:nvPr/>
        </p:nvSpPr>
        <p:spPr>
          <a:xfrm>
            <a:off x="3895877" y="41936"/>
            <a:ext cx="143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Home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BCC87C-1744-3977-D244-0B050420BF15}"/>
              </a:ext>
            </a:extLst>
          </p:cNvPr>
          <p:cNvSpPr txBox="1"/>
          <p:nvPr/>
        </p:nvSpPr>
        <p:spPr>
          <a:xfrm>
            <a:off x="7455531" y="34490"/>
            <a:ext cx="143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About 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8A4E4D-A049-E358-62C6-2737882DC7A1}"/>
              </a:ext>
            </a:extLst>
          </p:cNvPr>
          <p:cNvSpPr txBox="1"/>
          <p:nvPr/>
        </p:nvSpPr>
        <p:spPr>
          <a:xfrm>
            <a:off x="5685323" y="49308"/>
            <a:ext cx="143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Buy Cars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C0B449-45B2-B0BC-0125-1249836A2BBD}"/>
              </a:ext>
            </a:extLst>
          </p:cNvPr>
          <p:cNvSpPr txBox="1"/>
          <p:nvPr/>
        </p:nvSpPr>
        <p:spPr>
          <a:xfrm>
            <a:off x="6837833" y="41935"/>
            <a:ext cx="66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D6C42C-B56E-DD46-AC9C-DB5AA60D13D9}"/>
              </a:ext>
            </a:extLst>
          </p:cNvPr>
          <p:cNvSpPr txBox="1"/>
          <p:nvPr/>
        </p:nvSpPr>
        <p:spPr>
          <a:xfrm>
            <a:off x="4972405" y="41935"/>
            <a:ext cx="66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749EC1-5E52-6A6D-544E-AEA0ED2896C7}"/>
              </a:ext>
            </a:extLst>
          </p:cNvPr>
          <p:cNvSpPr/>
          <p:nvPr/>
        </p:nvSpPr>
        <p:spPr>
          <a:xfrm>
            <a:off x="12090400" y="596206"/>
            <a:ext cx="101600" cy="62617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B35048-9A26-C1D2-0E38-F86710D77803}"/>
              </a:ext>
            </a:extLst>
          </p:cNvPr>
          <p:cNvSpPr/>
          <p:nvPr/>
        </p:nvSpPr>
        <p:spPr>
          <a:xfrm>
            <a:off x="2353235" y="1469026"/>
            <a:ext cx="7470276" cy="122532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AE9F7F-4198-E46F-7056-07918E41FEA6}"/>
              </a:ext>
            </a:extLst>
          </p:cNvPr>
          <p:cNvSpPr txBox="1"/>
          <p:nvPr/>
        </p:nvSpPr>
        <p:spPr>
          <a:xfrm>
            <a:off x="4435475" y="1655353"/>
            <a:ext cx="321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badi Extra Light" panose="020F0502020204030204" pitchFamily="34" charset="0"/>
              </a:rPr>
              <a:t>Peak </a:t>
            </a:r>
            <a:r>
              <a:rPr lang="en-GB" sz="2000" dirty="0">
                <a:latin typeface="Abadi Extra Light" panose="020F0502020204030204" pitchFamily="34" charset="0"/>
              </a:rPr>
              <a:t>Performance</a:t>
            </a:r>
            <a:r>
              <a:rPr lang="en-GB" dirty="0">
                <a:latin typeface="Abadi Extra Light" panose="020F0502020204030204" pitchFamily="34" charset="0"/>
              </a:rPr>
              <a:t> Autos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C0203D-C1DF-969E-7637-7C27FB735CBF}"/>
              </a:ext>
            </a:extLst>
          </p:cNvPr>
          <p:cNvSpPr/>
          <p:nvPr/>
        </p:nvSpPr>
        <p:spPr>
          <a:xfrm>
            <a:off x="2353235" y="1469027"/>
            <a:ext cx="7477903" cy="53889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F122AB-148B-ABF2-57D8-6A939A3928AE}"/>
              </a:ext>
            </a:extLst>
          </p:cNvPr>
          <p:cNvSpPr/>
          <p:nvPr/>
        </p:nvSpPr>
        <p:spPr>
          <a:xfrm>
            <a:off x="2822556" y="2258107"/>
            <a:ext cx="6590212" cy="2411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7431BB-AE67-4018-5F04-25A3D7E809CB}"/>
              </a:ext>
            </a:extLst>
          </p:cNvPr>
          <p:cNvSpPr txBox="1"/>
          <p:nvPr/>
        </p:nvSpPr>
        <p:spPr>
          <a:xfrm>
            <a:off x="3047793" y="2240166"/>
            <a:ext cx="223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Search…</a:t>
            </a: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93DF9320-5B2C-A736-2EA1-D3A469D255BE}"/>
              </a:ext>
            </a:extLst>
          </p:cNvPr>
          <p:cNvSpPr/>
          <p:nvPr/>
        </p:nvSpPr>
        <p:spPr>
          <a:xfrm rot="16200000">
            <a:off x="2819131" y="2259757"/>
            <a:ext cx="241122" cy="237819"/>
          </a:xfrm>
          <a:prstGeom prst="round2Same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 black magnifying glass&#10;&#10;Description automatically generated">
            <a:extLst>
              <a:ext uri="{FF2B5EF4-FFF2-40B4-BE49-F238E27FC236}">
                <a16:creationId xmlns:a16="http://schemas.microsoft.com/office/drawing/2014/main" id="{FFB4363C-0856-6840-2ED4-EBA44853C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48" y="2307245"/>
            <a:ext cx="211345" cy="17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3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2" descr="New cars in the showroom show waiting for sale to customer.">
            <a:extLst>
              <a:ext uri="{FF2B5EF4-FFF2-40B4-BE49-F238E27FC236}">
                <a16:creationId xmlns:a16="http://schemas.microsoft.com/office/drawing/2014/main" id="{2AA98B40-E587-F33A-1599-1658C93008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0"/>
          <a:stretch/>
        </p:blipFill>
        <p:spPr bwMode="auto">
          <a:xfrm>
            <a:off x="0" y="0"/>
            <a:ext cx="12192000" cy="43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B77D-CDD0-5DE3-8169-EBA7D7C6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300" y="-331788"/>
            <a:ext cx="2311400" cy="124777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49E2C-A9AB-0337-C6EF-86C748723C1A}"/>
              </a:ext>
            </a:extLst>
          </p:cNvPr>
          <p:cNvSpPr/>
          <p:nvPr/>
        </p:nvSpPr>
        <p:spPr>
          <a:xfrm>
            <a:off x="2353235" y="2940042"/>
            <a:ext cx="7470275" cy="3917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886D2-FAB0-4C5F-2418-2946A1710AAC}"/>
              </a:ext>
            </a:extLst>
          </p:cNvPr>
          <p:cNvSpPr txBox="1"/>
          <p:nvPr/>
        </p:nvSpPr>
        <p:spPr>
          <a:xfrm>
            <a:off x="768350" y="380762"/>
            <a:ext cx="3460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Home   Inventory   </a:t>
            </a:r>
            <a:r>
              <a:rPr lang="en-GB" sz="800" b="1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B774D-39CC-7AE6-32CD-3E7BDA82C6EA}"/>
              </a:ext>
            </a:extLst>
          </p:cNvPr>
          <p:cNvSpPr txBox="1"/>
          <p:nvPr/>
        </p:nvSpPr>
        <p:spPr>
          <a:xfrm>
            <a:off x="667444" y="90567"/>
            <a:ext cx="248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Peak Performance Autos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E907D-B1EE-A638-53A3-A4F20CE3EF1B}"/>
              </a:ext>
            </a:extLst>
          </p:cNvPr>
          <p:cNvSpPr txBox="1"/>
          <p:nvPr/>
        </p:nvSpPr>
        <p:spPr>
          <a:xfrm>
            <a:off x="2971100" y="3605540"/>
            <a:ext cx="64693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badi Extra Light" panose="020B0204020104020204" pitchFamily="34" charset="0"/>
              </a:rPr>
              <a:t>Welcome to Peak Performance Autos! We are a trusted car dealership dedicated to providing high-quality vehicles and exceptional customer service. Whether you're looking for a reliable used car, a sporty new model, or something in between, we have a wide selection to meet your needs.</a:t>
            </a:r>
          </a:p>
          <a:p>
            <a:r>
              <a:rPr lang="en-GB" dirty="0">
                <a:latin typeface="Abadi Extra Light" panose="020B0204020104020204" pitchFamily="34" charset="0"/>
              </a:rPr>
              <a:t>At Peak Performance Autos, we believe in making the car-buying experience simple, transparent, and enjoyable. Our friendly team is here to help you find the perfect vehicle that fits your lifestyle and budget.</a:t>
            </a:r>
          </a:p>
          <a:p>
            <a:r>
              <a:rPr lang="en-GB" dirty="0">
                <a:latin typeface="Abadi Extra Light" panose="020B0204020104020204" pitchFamily="34" charset="0"/>
              </a:rPr>
              <a:t>Visit us today and discover why so many customers choose Peak Performance Autos for all their automotive needs!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BA722E-3EAC-5BA8-2FDD-28B5AAA73AA4}"/>
              </a:ext>
            </a:extLst>
          </p:cNvPr>
          <p:cNvSpPr/>
          <p:nvPr/>
        </p:nvSpPr>
        <p:spPr>
          <a:xfrm>
            <a:off x="905422" y="62205"/>
            <a:ext cx="11206585" cy="340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F8A03-7265-4C1B-C065-8CBD83499E9E}"/>
              </a:ext>
            </a:extLst>
          </p:cNvPr>
          <p:cNvSpPr/>
          <p:nvPr/>
        </p:nvSpPr>
        <p:spPr>
          <a:xfrm>
            <a:off x="49762" y="62205"/>
            <a:ext cx="815311" cy="594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ABA2DB0F-9635-E3F7-77F0-B7F6315BF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5" y="0"/>
            <a:ext cx="712755" cy="71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CDA6BF-14DD-1CFF-FB67-7BCC0BBC2825}"/>
              </a:ext>
            </a:extLst>
          </p:cNvPr>
          <p:cNvCxnSpPr>
            <a:cxnSpLocks/>
          </p:cNvCxnSpPr>
          <p:nvPr/>
        </p:nvCxnSpPr>
        <p:spPr>
          <a:xfrm>
            <a:off x="1607457" y="313867"/>
            <a:ext cx="919666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33FAC2-057A-EFE3-539C-DDEDD821CAB9}"/>
              </a:ext>
            </a:extLst>
          </p:cNvPr>
          <p:cNvSpPr txBox="1"/>
          <p:nvPr/>
        </p:nvSpPr>
        <p:spPr>
          <a:xfrm>
            <a:off x="3895877" y="41936"/>
            <a:ext cx="143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4889BF-59CE-4B89-C502-5C12B2ACF1B6}"/>
              </a:ext>
            </a:extLst>
          </p:cNvPr>
          <p:cNvSpPr txBox="1"/>
          <p:nvPr/>
        </p:nvSpPr>
        <p:spPr>
          <a:xfrm>
            <a:off x="7455531" y="34490"/>
            <a:ext cx="143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About 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07A85-C2EF-EB0C-DDFD-ACE2D27D9648}"/>
              </a:ext>
            </a:extLst>
          </p:cNvPr>
          <p:cNvSpPr txBox="1"/>
          <p:nvPr/>
        </p:nvSpPr>
        <p:spPr>
          <a:xfrm>
            <a:off x="5685323" y="49308"/>
            <a:ext cx="143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Buy Cars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10D2C7-0FD9-B26C-CFD2-968B4854A509}"/>
              </a:ext>
            </a:extLst>
          </p:cNvPr>
          <p:cNvSpPr txBox="1"/>
          <p:nvPr/>
        </p:nvSpPr>
        <p:spPr>
          <a:xfrm>
            <a:off x="6837833" y="41935"/>
            <a:ext cx="66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BA3DB-E4FA-677D-B36E-6074140B6C3A}"/>
              </a:ext>
            </a:extLst>
          </p:cNvPr>
          <p:cNvSpPr txBox="1"/>
          <p:nvPr/>
        </p:nvSpPr>
        <p:spPr>
          <a:xfrm>
            <a:off x="4972405" y="41935"/>
            <a:ext cx="66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/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5C8880-6375-2DEE-4BF7-B4A64930ED56}"/>
              </a:ext>
            </a:extLst>
          </p:cNvPr>
          <p:cNvSpPr/>
          <p:nvPr/>
        </p:nvSpPr>
        <p:spPr>
          <a:xfrm>
            <a:off x="0" y="2956560"/>
            <a:ext cx="2353235" cy="3961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7D5AB9-3029-3DE5-D467-7AB4C0DD6FD5}"/>
              </a:ext>
            </a:extLst>
          </p:cNvPr>
          <p:cNvSpPr/>
          <p:nvPr/>
        </p:nvSpPr>
        <p:spPr>
          <a:xfrm>
            <a:off x="9831138" y="2956560"/>
            <a:ext cx="2353235" cy="3961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018EE6-7165-4BB7-6C0E-C6C9996A6766}"/>
              </a:ext>
            </a:extLst>
          </p:cNvPr>
          <p:cNvSpPr txBox="1"/>
          <p:nvPr/>
        </p:nvSpPr>
        <p:spPr>
          <a:xfrm>
            <a:off x="4706470" y="3039536"/>
            <a:ext cx="321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badi Extra Light" panose="020F0502020204030204" pitchFamily="34" charset="0"/>
              </a:rPr>
              <a:t>Peak </a:t>
            </a:r>
            <a:r>
              <a:rPr lang="en-GB" sz="2000" dirty="0">
                <a:latin typeface="Abadi Extra Light" panose="020F0502020204030204" pitchFamily="34" charset="0"/>
              </a:rPr>
              <a:t>Performance</a:t>
            </a:r>
            <a:r>
              <a:rPr lang="en-GB" dirty="0">
                <a:latin typeface="Abadi Extra Light" panose="020F0502020204030204" pitchFamily="34" charset="0"/>
              </a:rPr>
              <a:t> Autos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F4F48-9DDF-B59D-004C-67E4153532ED}"/>
              </a:ext>
            </a:extLst>
          </p:cNvPr>
          <p:cNvSpPr/>
          <p:nvPr/>
        </p:nvSpPr>
        <p:spPr>
          <a:xfrm>
            <a:off x="12090400" y="596206"/>
            <a:ext cx="101600" cy="62617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362CB8-9518-FDAA-A50E-9ED5F2E32223}"/>
              </a:ext>
            </a:extLst>
          </p:cNvPr>
          <p:cNvSpPr/>
          <p:nvPr/>
        </p:nvSpPr>
        <p:spPr>
          <a:xfrm>
            <a:off x="0" y="2905810"/>
            <a:ext cx="12090400" cy="507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51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D77785-0693-9669-110C-A60F0CA1E57C}"/>
              </a:ext>
            </a:extLst>
          </p:cNvPr>
          <p:cNvSpPr/>
          <p:nvPr/>
        </p:nvSpPr>
        <p:spPr>
          <a:xfrm>
            <a:off x="74643" y="55413"/>
            <a:ext cx="2049519" cy="20197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HEX: #FF0000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DA6A3A-B161-9588-6467-F1EA5E42CA1D}"/>
              </a:ext>
            </a:extLst>
          </p:cNvPr>
          <p:cNvSpPr/>
          <p:nvPr/>
        </p:nvSpPr>
        <p:spPr>
          <a:xfrm>
            <a:off x="2260263" y="55413"/>
            <a:ext cx="2049519" cy="201976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HEX: ##FFFFFF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EEC1B-D832-583B-E377-9880522FCA5D}"/>
              </a:ext>
            </a:extLst>
          </p:cNvPr>
          <p:cNvSpPr/>
          <p:nvPr/>
        </p:nvSpPr>
        <p:spPr>
          <a:xfrm>
            <a:off x="224117" y="2541704"/>
            <a:ext cx="1832112" cy="13361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81A84B3C-18B3-DB4C-0A51-796937B9F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8" y="2361311"/>
            <a:ext cx="1601655" cy="160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7512B6-6A0B-BC4F-1C0A-911D1D055550}"/>
              </a:ext>
            </a:extLst>
          </p:cNvPr>
          <p:cNvSpPr txBox="1"/>
          <p:nvPr/>
        </p:nvSpPr>
        <p:spPr>
          <a:xfrm>
            <a:off x="4378207" y="609600"/>
            <a:ext cx="154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Colour Themes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C409E-63B5-307D-6F4E-CF6627C7B0CC}"/>
              </a:ext>
            </a:extLst>
          </p:cNvPr>
          <p:cNvSpPr txBox="1"/>
          <p:nvPr/>
        </p:nvSpPr>
        <p:spPr>
          <a:xfrm>
            <a:off x="2167314" y="2977472"/>
            <a:ext cx="154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9E603-277B-3CA1-5E5D-04E214B9C85B}"/>
              </a:ext>
            </a:extLst>
          </p:cNvPr>
          <p:cNvSpPr txBox="1"/>
          <p:nvPr/>
        </p:nvSpPr>
        <p:spPr>
          <a:xfrm>
            <a:off x="144301" y="4114980"/>
            <a:ext cx="321945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badi Extra Light" panose="020F0502020204030204" pitchFamily="34" charset="0"/>
              </a:rPr>
              <a:t>Peak </a:t>
            </a:r>
            <a:r>
              <a:rPr lang="en-GB" sz="2000" dirty="0">
                <a:latin typeface="Abadi Extra Light" panose="020F0502020204030204" pitchFamily="34" charset="0"/>
              </a:rPr>
              <a:t>Performance</a:t>
            </a:r>
            <a:r>
              <a:rPr lang="en-GB" dirty="0">
                <a:latin typeface="Abadi Extra Light" panose="020F0502020204030204" pitchFamily="34" charset="0"/>
              </a:rPr>
              <a:t> Autos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A915C-8BF8-2C4E-36A5-CCD50CACFE6E}"/>
              </a:ext>
            </a:extLst>
          </p:cNvPr>
          <p:cNvSpPr txBox="1"/>
          <p:nvPr/>
        </p:nvSpPr>
        <p:spPr>
          <a:xfrm>
            <a:off x="3420727" y="4070726"/>
            <a:ext cx="154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Dealership Name</a:t>
            </a:r>
          </a:p>
        </p:txBody>
      </p:sp>
    </p:spTree>
    <p:extLst>
      <p:ext uri="{BB962C8B-B14F-4D97-AF65-F5344CB8AC3E}">
        <p14:creationId xmlns:p14="http://schemas.microsoft.com/office/powerpoint/2010/main" val="325773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173</Words>
  <Application>Microsoft Office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 Extra Light</vt:lpstr>
      <vt:lpstr>Aptos</vt:lpstr>
      <vt:lpstr>Aptos Display</vt:lpstr>
      <vt:lpstr>Arial</vt:lpstr>
      <vt:lpstr>Office Theme</vt:lpstr>
      <vt:lpstr>PowerPoint Presentation</vt:lpstr>
      <vt:lpstr>PowerPoint Presentation</vt:lpstr>
      <vt:lpstr>About 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JUDE BARNARD</dc:creator>
  <cp:lastModifiedBy>JONNY SCOTT</cp:lastModifiedBy>
  <cp:revision>3</cp:revision>
  <dcterms:created xsi:type="dcterms:W3CDTF">2024-11-15T09:48:30Z</dcterms:created>
  <dcterms:modified xsi:type="dcterms:W3CDTF">2024-11-15T11:10:32Z</dcterms:modified>
</cp:coreProperties>
</file>