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4"/>
    <p:sldMasterId id="2147483681" r:id="rId5"/>
    <p:sldMasterId id="2147483687" r:id="rId6"/>
    <p:sldMasterId id="2147483690" r:id="rId7"/>
  </p:sldMasterIdLst>
  <p:notesMasterIdLst>
    <p:notesMasterId r:id="rId20"/>
  </p:notesMasterIdLst>
  <p:handoutMasterIdLst>
    <p:handoutMasterId r:id="rId21"/>
  </p:handoutMasterIdLst>
  <p:sldIdLst>
    <p:sldId id="257" r:id="rId8"/>
    <p:sldId id="646" r:id="rId9"/>
    <p:sldId id="645" r:id="rId10"/>
    <p:sldId id="633" r:id="rId11"/>
    <p:sldId id="634" r:id="rId12"/>
    <p:sldId id="635" r:id="rId13"/>
    <p:sldId id="639" r:id="rId14"/>
    <p:sldId id="638" r:id="rId15"/>
    <p:sldId id="640" r:id="rId16"/>
    <p:sldId id="642" r:id="rId17"/>
    <p:sldId id="643" r:id="rId18"/>
    <p:sldId id="6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C47"/>
    <a:srgbClr val="001239"/>
    <a:srgbClr val="001134"/>
    <a:srgbClr val="FFFFFF"/>
    <a:srgbClr val="4474AB"/>
    <a:srgbClr val="FFDC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4B8D8-E30E-4A0C-910E-C0F2CDA623AD}" v="62" dt="2021-07-08T13:52:15.093"/>
    <p1510:client id="{551C210E-66E1-4C8B-BDE9-6AF978D8CB09}" v="440" dt="2021-07-08T14:14:38.986"/>
    <p1510:client id="{74376E18-B338-37AB-D904-9C2F3975B654}" v="66" dt="2021-07-08T13:29:47.337"/>
    <p1510:client id="{856BC1EF-6880-AA5A-ED03-8089CD4C756F}" v="459" dt="2021-07-08T13:58:27.053"/>
    <p1510:client id="{87C03304-5F7D-4E9E-A998-364661A99B9E}" v="98" dt="2021-07-08T13:55:46.330"/>
    <p1510:client id="{955661D9-9646-779F-E32F-00F46EDA1B6D}" v="324" dt="2021-07-08T14:20:13.501"/>
    <p1510:client id="{AF190FFE-31D7-4AA6-948E-8068904BDA01}" v="21" dt="2021-07-08T13:24:18.976"/>
    <p1510:client id="{DF560530-501F-41B0-B38D-5FDA6D07BA9B}" v="230" dt="2021-07-08T14:27:28.620"/>
    <p1510:client id="{E01ECCBD-EFC5-47F3-82BF-A796B412EF8A}" v="21" dt="2021-07-09T07:52:25.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81"/>
  </p:normalViewPr>
  <p:slideViewPr>
    <p:cSldViewPr snapToGrid="0">
      <p:cViewPr varScale="1">
        <p:scale>
          <a:sx n="101" d="100"/>
          <a:sy n="101" d="100"/>
        </p:scale>
        <p:origin x="72" y="396"/>
      </p:cViewPr>
      <p:guideLst/>
    </p:cSldViewPr>
  </p:slid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EL, Brice" userId="S::brice.morel@sogeti.com::6a511e47-6b0b-4f0c-98c1-8910d8bf90a4" providerId="AD" clId="Web-{E01ECCBD-EFC5-47F3-82BF-A796B412EF8A}"/>
    <pc:docChg chg="modSld">
      <pc:chgData name="MOREL, Brice" userId="S::brice.morel@sogeti.com::6a511e47-6b0b-4f0c-98c1-8910d8bf90a4" providerId="AD" clId="Web-{E01ECCBD-EFC5-47F3-82BF-A796B412EF8A}" dt="2021-07-09T07:52:24.384" v="9" actId="20577"/>
      <pc:docMkLst>
        <pc:docMk/>
      </pc:docMkLst>
      <pc:sldChg chg="modSp">
        <pc:chgData name="MOREL, Brice" userId="S::brice.morel@sogeti.com::6a511e47-6b0b-4f0c-98c1-8910d8bf90a4" providerId="AD" clId="Web-{E01ECCBD-EFC5-47F3-82BF-A796B412EF8A}" dt="2021-07-09T07:52:24.384" v="9" actId="20577"/>
        <pc:sldMkLst>
          <pc:docMk/>
          <pc:sldMk cId="1349205494" sldId="633"/>
        </pc:sldMkLst>
        <pc:spChg chg="mod">
          <ac:chgData name="MOREL, Brice" userId="S::brice.morel@sogeti.com::6a511e47-6b0b-4f0c-98c1-8910d8bf90a4" providerId="AD" clId="Web-{E01ECCBD-EFC5-47F3-82BF-A796B412EF8A}" dt="2021-07-09T07:52:24.384" v="9" actId="20577"/>
          <ac:spMkLst>
            <pc:docMk/>
            <pc:sldMk cId="1349205494" sldId="633"/>
            <ac:spMk id="12" creationId="{F56B3E6F-2E8E-094C-9AB4-C23A4CCE789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6C061-C2C7-594C-97CB-1B1C98F26046}" type="doc">
      <dgm:prSet loTypeId="urn:microsoft.com/office/officeart/2008/layout/HexagonCluster" loCatId="list" qsTypeId="urn:microsoft.com/office/officeart/2005/8/quickstyle/simple1" qsCatId="simple" csTypeId="urn:microsoft.com/office/officeart/2005/8/colors/accent1_2" csCatId="accent1" phldr="1"/>
      <dgm:spPr/>
      <dgm:t>
        <a:bodyPr/>
        <a:lstStyle/>
        <a:p>
          <a:endParaRPr lang="fr-FR"/>
        </a:p>
      </dgm:t>
    </dgm:pt>
    <dgm:pt modelId="{2FF23124-CABD-D248-AD5D-CAD4D43772D8}">
      <dgm:prSet custT="1"/>
      <dgm:spPr>
        <a:solidFill>
          <a:srgbClr val="001239"/>
        </a:solidFill>
      </dgm:spPr>
      <dgm:t>
        <a:bodyPr/>
        <a:lstStyle/>
        <a:p>
          <a:r>
            <a:rPr lang="fr-FR" sz="1400"/>
            <a:t>Association d’intérêt général</a:t>
          </a:r>
        </a:p>
      </dgm:t>
    </dgm:pt>
    <dgm:pt modelId="{7E47FFA2-A158-DD42-AD01-D6D396A6C6D4}" type="parTrans" cxnId="{54780368-7030-684B-A3FC-283236F89428}">
      <dgm:prSet/>
      <dgm:spPr/>
      <dgm:t>
        <a:bodyPr/>
        <a:lstStyle/>
        <a:p>
          <a:endParaRPr lang="fr-FR" sz="1400"/>
        </a:p>
      </dgm:t>
    </dgm:pt>
    <dgm:pt modelId="{7040D7F6-97D5-6149-8037-419373F585FA}" type="sibTrans" cxnId="{54780368-7030-684B-A3FC-283236F89428}">
      <dgm:prSet/>
      <dgm:spPr>
        <a:noFill/>
      </dgm:spPr>
      <dgm:t>
        <a:bodyPr/>
        <a:lstStyle/>
        <a:p>
          <a:endParaRPr lang="fr-FR" sz="1400"/>
        </a:p>
      </dgm:t>
    </dgm:pt>
    <dgm:pt modelId="{142D63B5-762F-B24A-A6C9-B0E68C11D5C2}">
      <dgm:prSet custT="1"/>
      <dgm:spPr>
        <a:solidFill>
          <a:srgbClr val="001239"/>
        </a:solidFill>
      </dgm:spPr>
      <dgm:t>
        <a:bodyPr/>
        <a:lstStyle/>
        <a:p>
          <a:r>
            <a:rPr lang="en-US" sz="1400" dirty="0"/>
            <a:t>Aide les </a:t>
          </a:r>
          <a:r>
            <a:rPr lang="en-US" sz="1400" dirty="0" err="1"/>
            <a:t>personnes</a:t>
          </a:r>
          <a:r>
            <a:rPr lang="en-US" sz="1400" dirty="0"/>
            <a:t> surendettées</a:t>
          </a:r>
          <a:endParaRPr lang="fr-FR" sz="1400" dirty="0"/>
        </a:p>
      </dgm:t>
    </dgm:pt>
    <dgm:pt modelId="{A7D7BEDD-70D3-9744-AA70-086D96EBFF9E}" type="parTrans" cxnId="{45EA5E64-C7EE-BB42-B143-B77D3ADA6969}">
      <dgm:prSet/>
      <dgm:spPr/>
      <dgm:t>
        <a:bodyPr/>
        <a:lstStyle/>
        <a:p>
          <a:endParaRPr lang="fr-FR" sz="1400"/>
        </a:p>
      </dgm:t>
    </dgm:pt>
    <dgm:pt modelId="{3AA2FA6D-328B-6742-971E-F84B55261948}" type="sibTrans" cxnId="{45EA5E64-C7EE-BB42-B143-B77D3ADA6969}">
      <dgm:prSet/>
      <dgm:spPr>
        <a:noFill/>
      </dgm:spPr>
      <dgm:t>
        <a:bodyPr/>
        <a:lstStyle/>
        <a:p>
          <a:endParaRPr lang="fr-FR" sz="1400"/>
        </a:p>
      </dgm:t>
    </dgm:pt>
    <dgm:pt modelId="{BF1EAA7D-5D30-0545-98D4-55F5B6BF167D}">
      <dgm:prSet custT="1"/>
      <dgm:spPr>
        <a:solidFill>
          <a:srgbClr val="001239"/>
        </a:solidFill>
      </dgm:spPr>
      <dgm:t>
        <a:bodyPr/>
        <a:lstStyle/>
        <a:p>
          <a:r>
            <a:rPr lang="fr-FR" sz="1400" dirty="0"/>
            <a:t>Analyse budgétaire</a:t>
          </a:r>
        </a:p>
      </dgm:t>
    </dgm:pt>
    <dgm:pt modelId="{FFA03AF1-DA4C-7C43-B698-EEA661E82564}" type="parTrans" cxnId="{3D4F0B26-3EBF-CB45-8C46-79346311FF50}">
      <dgm:prSet/>
      <dgm:spPr/>
      <dgm:t>
        <a:bodyPr/>
        <a:lstStyle/>
        <a:p>
          <a:endParaRPr lang="fr-FR" sz="1400"/>
        </a:p>
      </dgm:t>
    </dgm:pt>
    <dgm:pt modelId="{1C6347D0-405B-7640-AF50-7399A292D1EE}" type="sibTrans" cxnId="{3D4F0B26-3EBF-CB45-8C46-79346311FF50}">
      <dgm:prSet/>
      <dgm:spPr>
        <a:noFill/>
      </dgm:spPr>
      <dgm:t>
        <a:bodyPr/>
        <a:lstStyle/>
        <a:p>
          <a:endParaRPr lang="fr-FR" sz="1400"/>
        </a:p>
      </dgm:t>
    </dgm:pt>
    <dgm:pt modelId="{EE691997-EC9E-A84D-9CDD-F781649E6DEF}">
      <dgm:prSet custT="1"/>
      <dgm:spPr>
        <a:solidFill>
          <a:srgbClr val="001239"/>
        </a:solidFill>
      </dgm:spPr>
      <dgm:t>
        <a:bodyPr/>
        <a:lstStyle/>
        <a:p>
          <a:r>
            <a:rPr lang="fr-FR" sz="1400" dirty="0"/>
            <a:t>Suivi et aide </a:t>
          </a:r>
        </a:p>
        <a:p>
          <a:r>
            <a:rPr lang="fr-FR" sz="1400" dirty="0"/>
            <a:t>personnalisé</a:t>
          </a:r>
        </a:p>
      </dgm:t>
    </dgm:pt>
    <dgm:pt modelId="{F62AF5C7-6967-FB46-9CCB-7D930EEA8EB2}" type="parTrans" cxnId="{41B2A374-8BBB-D64F-B617-1961F2DA980B}">
      <dgm:prSet/>
      <dgm:spPr/>
      <dgm:t>
        <a:bodyPr/>
        <a:lstStyle/>
        <a:p>
          <a:endParaRPr lang="fr-FR" sz="1400"/>
        </a:p>
      </dgm:t>
    </dgm:pt>
    <dgm:pt modelId="{C77AFA6C-9E79-C94D-B705-5A318F4C79E8}" type="sibTrans" cxnId="{41B2A374-8BBB-D64F-B617-1961F2DA980B}">
      <dgm:prSet/>
      <dgm:spPr>
        <a:noFill/>
      </dgm:spPr>
      <dgm:t>
        <a:bodyPr/>
        <a:lstStyle/>
        <a:p>
          <a:endParaRPr lang="fr-FR" sz="1400"/>
        </a:p>
      </dgm:t>
    </dgm:pt>
    <dgm:pt modelId="{321DBC42-64B3-CD4A-9E21-5B701DB0436E}" type="pres">
      <dgm:prSet presAssocID="{31E6C061-C2C7-594C-97CB-1B1C98F26046}" presName="Name0" presStyleCnt="0">
        <dgm:presLayoutVars>
          <dgm:chMax val="21"/>
          <dgm:chPref val="21"/>
        </dgm:presLayoutVars>
      </dgm:prSet>
      <dgm:spPr/>
    </dgm:pt>
    <dgm:pt modelId="{2D4013D2-880F-554F-9211-5971967FCDFA}" type="pres">
      <dgm:prSet presAssocID="{2FF23124-CABD-D248-AD5D-CAD4D43772D8}" presName="text1" presStyleCnt="0"/>
      <dgm:spPr/>
    </dgm:pt>
    <dgm:pt modelId="{7959BF4D-B5E7-B54A-AA3C-45436060A247}" type="pres">
      <dgm:prSet presAssocID="{2FF23124-CABD-D248-AD5D-CAD4D43772D8}" presName="textRepeatNode" presStyleLbl="alignNode1" presStyleIdx="0" presStyleCnt="4">
        <dgm:presLayoutVars>
          <dgm:chMax val="0"/>
          <dgm:chPref val="0"/>
          <dgm:bulletEnabled val="1"/>
        </dgm:presLayoutVars>
      </dgm:prSet>
      <dgm:spPr/>
    </dgm:pt>
    <dgm:pt modelId="{2B122163-CD2F-8A43-A07A-75C4AB76CCEC}" type="pres">
      <dgm:prSet presAssocID="{2FF23124-CABD-D248-AD5D-CAD4D43772D8}" presName="textaccent1" presStyleCnt="0"/>
      <dgm:spPr/>
    </dgm:pt>
    <dgm:pt modelId="{5269B569-F918-6D40-8B76-AE74CCB2010C}" type="pres">
      <dgm:prSet presAssocID="{2FF23124-CABD-D248-AD5D-CAD4D43772D8}" presName="accentRepeatNode" presStyleLbl="solidAlignAcc1" presStyleIdx="0" presStyleCnt="8"/>
      <dgm:spPr/>
    </dgm:pt>
    <dgm:pt modelId="{B84E7EDB-6E32-114A-A728-3E9126F4A509}" type="pres">
      <dgm:prSet presAssocID="{7040D7F6-97D5-6149-8037-419373F585FA}" presName="image1" presStyleCnt="0"/>
      <dgm:spPr/>
    </dgm:pt>
    <dgm:pt modelId="{C0CF5C25-F736-0A47-8454-AFE0B38809DD}" type="pres">
      <dgm:prSet presAssocID="{7040D7F6-97D5-6149-8037-419373F585FA}" presName="imageRepeatNode" presStyleLbl="alignAcc1" presStyleIdx="0" presStyleCnt="4"/>
      <dgm:spPr/>
    </dgm:pt>
    <dgm:pt modelId="{99F88A5C-2970-C14D-ADCF-B5207A44D5F6}" type="pres">
      <dgm:prSet presAssocID="{7040D7F6-97D5-6149-8037-419373F585FA}" presName="imageaccent1" presStyleCnt="0"/>
      <dgm:spPr/>
    </dgm:pt>
    <dgm:pt modelId="{81C32689-B6B9-D241-AFBE-DC18D57181FA}" type="pres">
      <dgm:prSet presAssocID="{7040D7F6-97D5-6149-8037-419373F585FA}" presName="accentRepeatNode" presStyleLbl="solidAlignAcc1" presStyleIdx="1" presStyleCnt="8"/>
      <dgm:spPr/>
    </dgm:pt>
    <dgm:pt modelId="{66052605-5E83-634A-B2F5-23CBD4BAA89D}" type="pres">
      <dgm:prSet presAssocID="{142D63B5-762F-B24A-A6C9-B0E68C11D5C2}" presName="text2" presStyleCnt="0"/>
      <dgm:spPr/>
    </dgm:pt>
    <dgm:pt modelId="{703F48E2-4AB4-9646-8F2D-3B2B1EB02954}" type="pres">
      <dgm:prSet presAssocID="{142D63B5-762F-B24A-A6C9-B0E68C11D5C2}" presName="textRepeatNode" presStyleLbl="alignNode1" presStyleIdx="1" presStyleCnt="4">
        <dgm:presLayoutVars>
          <dgm:chMax val="0"/>
          <dgm:chPref val="0"/>
          <dgm:bulletEnabled val="1"/>
        </dgm:presLayoutVars>
      </dgm:prSet>
      <dgm:spPr/>
    </dgm:pt>
    <dgm:pt modelId="{42BB1F96-FB5E-9A4D-8B38-5C98ADD8072E}" type="pres">
      <dgm:prSet presAssocID="{142D63B5-762F-B24A-A6C9-B0E68C11D5C2}" presName="textaccent2" presStyleCnt="0"/>
      <dgm:spPr/>
    </dgm:pt>
    <dgm:pt modelId="{F3474B3E-E389-5A4F-B198-FF98C8A188D9}" type="pres">
      <dgm:prSet presAssocID="{142D63B5-762F-B24A-A6C9-B0E68C11D5C2}" presName="accentRepeatNode" presStyleLbl="solidAlignAcc1" presStyleIdx="2" presStyleCnt="8"/>
      <dgm:spPr/>
    </dgm:pt>
    <dgm:pt modelId="{25B8922B-E147-254E-95B2-4A0A25334C42}" type="pres">
      <dgm:prSet presAssocID="{3AA2FA6D-328B-6742-971E-F84B55261948}" presName="image2" presStyleCnt="0"/>
      <dgm:spPr/>
    </dgm:pt>
    <dgm:pt modelId="{6028CD6D-82C1-8C44-AD98-302851EE3A37}" type="pres">
      <dgm:prSet presAssocID="{3AA2FA6D-328B-6742-971E-F84B55261948}" presName="imageRepeatNode" presStyleLbl="alignAcc1" presStyleIdx="1" presStyleCnt="4"/>
      <dgm:spPr/>
    </dgm:pt>
    <dgm:pt modelId="{80945BFD-CBF0-9C49-B459-E25F6FA9E780}" type="pres">
      <dgm:prSet presAssocID="{3AA2FA6D-328B-6742-971E-F84B55261948}" presName="imageaccent2" presStyleCnt="0"/>
      <dgm:spPr/>
    </dgm:pt>
    <dgm:pt modelId="{9D41139B-85A5-C944-B166-897CC8E7465B}" type="pres">
      <dgm:prSet presAssocID="{3AA2FA6D-328B-6742-971E-F84B55261948}" presName="accentRepeatNode" presStyleLbl="solidAlignAcc1" presStyleIdx="3" presStyleCnt="8"/>
      <dgm:spPr/>
    </dgm:pt>
    <dgm:pt modelId="{67581CA3-9205-D847-BC11-EB9E5B206DA4}" type="pres">
      <dgm:prSet presAssocID="{BF1EAA7D-5D30-0545-98D4-55F5B6BF167D}" presName="text3" presStyleCnt="0"/>
      <dgm:spPr/>
    </dgm:pt>
    <dgm:pt modelId="{A18BFBDE-4C76-3A4B-B58A-D07FA41DF6DF}" type="pres">
      <dgm:prSet presAssocID="{BF1EAA7D-5D30-0545-98D4-55F5B6BF167D}" presName="textRepeatNode" presStyleLbl="alignNode1" presStyleIdx="2" presStyleCnt="4">
        <dgm:presLayoutVars>
          <dgm:chMax val="0"/>
          <dgm:chPref val="0"/>
          <dgm:bulletEnabled val="1"/>
        </dgm:presLayoutVars>
      </dgm:prSet>
      <dgm:spPr/>
    </dgm:pt>
    <dgm:pt modelId="{582ABFFC-3280-D844-AE28-2D1BA198947E}" type="pres">
      <dgm:prSet presAssocID="{BF1EAA7D-5D30-0545-98D4-55F5B6BF167D}" presName="textaccent3" presStyleCnt="0"/>
      <dgm:spPr/>
    </dgm:pt>
    <dgm:pt modelId="{FE9B9511-C33B-4540-8B69-5887FEDE4E74}" type="pres">
      <dgm:prSet presAssocID="{BF1EAA7D-5D30-0545-98D4-55F5B6BF167D}" presName="accentRepeatNode" presStyleLbl="solidAlignAcc1" presStyleIdx="4" presStyleCnt="8"/>
      <dgm:spPr/>
    </dgm:pt>
    <dgm:pt modelId="{DC389C93-92FC-4645-A1BF-B5E32B55ECA5}" type="pres">
      <dgm:prSet presAssocID="{1C6347D0-405B-7640-AF50-7399A292D1EE}" presName="image3" presStyleCnt="0"/>
      <dgm:spPr/>
    </dgm:pt>
    <dgm:pt modelId="{C5D7C8DF-9350-CB4F-A014-A6F1B4FACE54}" type="pres">
      <dgm:prSet presAssocID="{1C6347D0-405B-7640-AF50-7399A292D1EE}" presName="imageRepeatNode" presStyleLbl="alignAcc1" presStyleIdx="2" presStyleCnt="4"/>
      <dgm:spPr/>
    </dgm:pt>
    <dgm:pt modelId="{F5A885FD-47F8-134A-B8AB-BABA1A5D4410}" type="pres">
      <dgm:prSet presAssocID="{1C6347D0-405B-7640-AF50-7399A292D1EE}" presName="imageaccent3" presStyleCnt="0"/>
      <dgm:spPr/>
    </dgm:pt>
    <dgm:pt modelId="{B91D1BD7-1B10-324B-BEAB-EE123A5A066B}" type="pres">
      <dgm:prSet presAssocID="{1C6347D0-405B-7640-AF50-7399A292D1EE}" presName="accentRepeatNode" presStyleLbl="solidAlignAcc1" presStyleIdx="5" presStyleCnt="8"/>
      <dgm:spPr/>
    </dgm:pt>
    <dgm:pt modelId="{EB147E15-1D1E-684A-9158-0191778B5EE5}" type="pres">
      <dgm:prSet presAssocID="{EE691997-EC9E-A84D-9CDD-F781649E6DEF}" presName="text4" presStyleCnt="0"/>
      <dgm:spPr/>
    </dgm:pt>
    <dgm:pt modelId="{118AE604-EDAA-AD40-98E5-1C32424BBC35}" type="pres">
      <dgm:prSet presAssocID="{EE691997-EC9E-A84D-9CDD-F781649E6DEF}" presName="textRepeatNode" presStyleLbl="alignNode1" presStyleIdx="3" presStyleCnt="4">
        <dgm:presLayoutVars>
          <dgm:chMax val="0"/>
          <dgm:chPref val="0"/>
          <dgm:bulletEnabled val="1"/>
        </dgm:presLayoutVars>
      </dgm:prSet>
      <dgm:spPr/>
    </dgm:pt>
    <dgm:pt modelId="{D13E79D9-8A9B-F549-AEB8-E28A65492A4B}" type="pres">
      <dgm:prSet presAssocID="{EE691997-EC9E-A84D-9CDD-F781649E6DEF}" presName="textaccent4" presStyleCnt="0"/>
      <dgm:spPr/>
    </dgm:pt>
    <dgm:pt modelId="{FFC047BE-3895-4B42-8C27-1E37B8087AF9}" type="pres">
      <dgm:prSet presAssocID="{EE691997-EC9E-A84D-9CDD-F781649E6DEF}" presName="accentRepeatNode" presStyleLbl="solidAlignAcc1" presStyleIdx="6" presStyleCnt="8"/>
      <dgm:spPr/>
    </dgm:pt>
    <dgm:pt modelId="{0D2D61A1-78DA-E540-854D-8952CF2A19ED}" type="pres">
      <dgm:prSet presAssocID="{C77AFA6C-9E79-C94D-B705-5A318F4C79E8}" presName="image4" presStyleCnt="0"/>
      <dgm:spPr/>
    </dgm:pt>
    <dgm:pt modelId="{CF288FB5-9432-4542-B154-E00A0D2AF6D9}" type="pres">
      <dgm:prSet presAssocID="{C77AFA6C-9E79-C94D-B705-5A318F4C79E8}" presName="imageRepeatNode" presStyleLbl="alignAcc1" presStyleIdx="3" presStyleCnt="4"/>
      <dgm:spPr/>
    </dgm:pt>
    <dgm:pt modelId="{6D22ACD8-CDAF-C348-BAA7-3D3D864FC401}" type="pres">
      <dgm:prSet presAssocID="{C77AFA6C-9E79-C94D-B705-5A318F4C79E8}" presName="imageaccent4" presStyleCnt="0"/>
      <dgm:spPr/>
    </dgm:pt>
    <dgm:pt modelId="{301092EC-4882-3849-A05E-69230D44C9D7}" type="pres">
      <dgm:prSet presAssocID="{C77AFA6C-9E79-C94D-B705-5A318F4C79E8}" presName="accentRepeatNode" presStyleLbl="solidAlignAcc1" presStyleIdx="7" presStyleCnt="8"/>
      <dgm:spPr/>
    </dgm:pt>
  </dgm:ptLst>
  <dgm:cxnLst>
    <dgm:cxn modelId="{0B6BD716-9F46-4446-ACAF-EAC0B740BCBD}" type="presOf" srcId="{7040D7F6-97D5-6149-8037-419373F585FA}" destId="{C0CF5C25-F736-0A47-8454-AFE0B38809DD}" srcOrd="0" destOrd="0" presId="urn:microsoft.com/office/officeart/2008/layout/HexagonCluster"/>
    <dgm:cxn modelId="{3D4F0B26-3EBF-CB45-8C46-79346311FF50}" srcId="{31E6C061-C2C7-594C-97CB-1B1C98F26046}" destId="{BF1EAA7D-5D30-0545-98D4-55F5B6BF167D}" srcOrd="2" destOrd="0" parTransId="{FFA03AF1-DA4C-7C43-B698-EEA661E82564}" sibTransId="{1C6347D0-405B-7640-AF50-7399A292D1EE}"/>
    <dgm:cxn modelId="{DDE6092C-062C-6647-9026-2EE68681F3A3}" type="presOf" srcId="{1C6347D0-405B-7640-AF50-7399A292D1EE}" destId="{C5D7C8DF-9350-CB4F-A014-A6F1B4FACE54}" srcOrd="0" destOrd="0" presId="urn:microsoft.com/office/officeart/2008/layout/HexagonCluster"/>
    <dgm:cxn modelId="{45EA5E64-C7EE-BB42-B143-B77D3ADA6969}" srcId="{31E6C061-C2C7-594C-97CB-1B1C98F26046}" destId="{142D63B5-762F-B24A-A6C9-B0E68C11D5C2}" srcOrd="1" destOrd="0" parTransId="{A7D7BEDD-70D3-9744-AA70-086D96EBFF9E}" sibTransId="{3AA2FA6D-328B-6742-971E-F84B55261948}"/>
    <dgm:cxn modelId="{54780368-7030-684B-A3FC-283236F89428}" srcId="{31E6C061-C2C7-594C-97CB-1B1C98F26046}" destId="{2FF23124-CABD-D248-AD5D-CAD4D43772D8}" srcOrd="0" destOrd="0" parTransId="{7E47FFA2-A158-DD42-AD01-D6D396A6C6D4}" sibTransId="{7040D7F6-97D5-6149-8037-419373F585FA}"/>
    <dgm:cxn modelId="{08D6124A-745E-8E46-B1C2-AC1071EF02DB}" type="presOf" srcId="{2FF23124-CABD-D248-AD5D-CAD4D43772D8}" destId="{7959BF4D-B5E7-B54A-AA3C-45436060A247}" srcOrd="0" destOrd="0" presId="urn:microsoft.com/office/officeart/2008/layout/HexagonCluster"/>
    <dgm:cxn modelId="{4B66A94C-387C-5B40-875D-21B9BF2F8CCA}" type="presOf" srcId="{C77AFA6C-9E79-C94D-B705-5A318F4C79E8}" destId="{CF288FB5-9432-4542-B154-E00A0D2AF6D9}" srcOrd="0" destOrd="0" presId="urn:microsoft.com/office/officeart/2008/layout/HexagonCluster"/>
    <dgm:cxn modelId="{41B2A374-8BBB-D64F-B617-1961F2DA980B}" srcId="{31E6C061-C2C7-594C-97CB-1B1C98F26046}" destId="{EE691997-EC9E-A84D-9CDD-F781649E6DEF}" srcOrd="3" destOrd="0" parTransId="{F62AF5C7-6967-FB46-9CCB-7D930EEA8EB2}" sibTransId="{C77AFA6C-9E79-C94D-B705-5A318F4C79E8}"/>
    <dgm:cxn modelId="{72FBC3C4-2481-EE4B-8222-051A719AD5EE}" type="presOf" srcId="{31E6C061-C2C7-594C-97CB-1B1C98F26046}" destId="{321DBC42-64B3-CD4A-9E21-5B701DB0436E}" srcOrd="0" destOrd="0" presId="urn:microsoft.com/office/officeart/2008/layout/HexagonCluster"/>
    <dgm:cxn modelId="{5EDBEDE1-374D-8448-9FD1-6EE3EE4587A1}" type="presOf" srcId="{3AA2FA6D-328B-6742-971E-F84B55261948}" destId="{6028CD6D-82C1-8C44-AD98-302851EE3A37}" srcOrd="0" destOrd="0" presId="urn:microsoft.com/office/officeart/2008/layout/HexagonCluster"/>
    <dgm:cxn modelId="{A4CF50EA-F12F-EE46-BF95-4C46D635618D}" type="presOf" srcId="{142D63B5-762F-B24A-A6C9-B0E68C11D5C2}" destId="{703F48E2-4AB4-9646-8F2D-3B2B1EB02954}" srcOrd="0" destOrd="0" presId="urn:microsoft.com/office/officeart/2008/layout/HexagonCluster"/>
    <dgm:cxn modelId="{595DC3F6-EE35-9C49-AC8C-4C857B9713A2}" type="presOf" srcId="{EE691997-EC9E-A84D-9CDD-F781649E6DEF}" destId="{118AE604-EDAA-AD40-98E5-1C32424BBC35}" srcOrd="0" destOrd="0" presId="urn:microsoft.com/office/officeart/2008/layout/HexagonCluster"/>
    <dgm:cxn modelId="{06A6E3F8-57AF-2744-AC95-F13DEA26F689}" type="presOf" srcId="{BF1EAA7D-5D30-0545-98D4-55F5B6BF167D}" destId="{A18BFBDE-4C76-3A4B-B58A-D07FA41DF6DF}" srcOrd="0" destOrd="0" presId="urn:microsoft.com/office/officeart/2008/layout/HexagonCluster"/>
    <dgm:cxn modelId="{D43542FF-949C-5D46-BC48-F0C5D347B103}" type="presParOf" srcId="{321DBC42-64B3-CD4A-9E21-5B701DB0436E}" destId="{2D4013D2-880F-554F-9211-5971967FCDFA}" srcOrd="0" destOrd="0" presId="urn:microsoft.com/office/officeart/2008/layout/HexagonCluster"/>
    <dgm:cxn modelId="{973EACB0-465F-BA48-998A-546871E83986}" type="presParOf" srcId="{2D4013D2-880F-554F-9211-5971967FCDFA}" destId="{7959BF4D-B5E7-B54A-AA3C-45436060A247}" srcOrd="0" destOrd="0" presId="urn:microsoft.com/office/officeart/2008/layout/HexagonCluster"/>
    <dgm:cxn modelId="{C0FEF245-ADA3-3F4B-9508-BF090B8B220A}" type="presParOf" srcId="{321DBC42-64B3-CD4A-9E21-5B701DB0436E}" destId="{2B122163-CD2F-8A43-A07A-75C4AB76CCEC}" srcOrd="1" destOrd="0" presId="urn:microsoft.com/office/officeart/2008/layout/HexagonCluster"/>
    <dgm:cxn modelId="{37DCCB28-1B28-5F40-9F3D-D4DC2CD0F092}" type="presParOf" srcId="{2B122163-CD2F-8A43-A07A-75C4AB76CCEC}" destId="{5269B569-F918-6D40-8B76-AE74CCB2010C}" srcOrd="0" destOrd="0" presId="urn:microsoft.com/office/officeart/2008/layout/HexagonCluster"/>
    <dgm:cxn modelId="{9F5814ED-D659-6742-92DB-C360198D55DC}" type="presParOf" srcId="{321DBC42-64B3-CD4A-9E21-5B701DB0436E}" destId="{B84E7EDB-6E32-114A-A728-3E9126F4A509}" srcOrd="2" destOrd="0" presId="urn:microsoft.com/office/officeart/2008/layout/HexagonCluster"/>
    <dgm:cxn modelId="{E2875989-BF5A-4145-989C-7E628552C607}" type="presParOf" srcId="{B84E7EDB-6E32-114A-A728-3E9126F4A509}" destId="{C0CF5C25-F736-0A47-8454-AFE0B38809DD}" srcOrd="0" destOrd="0" presId="urn:microsoft.com/office/officeart/2008/layout/HexagonCluster"/>
    <dgm:cxn modelId="{70BB3676-FD04-3F45-9424-7932601B6B39}" type="presParOf" srcId="{321DBC42-64B3-CD4A-9E21-5B701DB0436E}" destId="{99F88A5C-2970-C14D-ADCF-B5207A44D5F6}" srcOrd="3" destOrd="0" presId="urn:microsoft.com/office/officeart/2008/layout/HexagonCluster"/>
    <dgm:cxn modelId="{4DDF3DA6-D63B-7C4B-A65F-77607CD9B2B8}" type="presParOf" srcId="{99F88A5C-2970-C14D-ADCF-B5207A44D5F6}" destId="{81C32689-B6B9-D241-AFBE-DC18D57181FA}" srcOrd="0" destOrd="0" presId="urn:microsoft.com/office/officeart/2008/layout/HexagonCluster"/>
    <dgm:cxn modelId="{11157457-E87B-2F4E-9635-E8D6A5AA9E95}" type="presParOf" srcId="{321DBC42-64B3-CD4A-9E21-5B701DB0436E}" destId="{66052605-5E83-634A-B2F5-23CBD4BAA89D}" srcOrd="4" destOrd="0" presId="urn:microsoft.com/office/officeart/2008/layout/HexagonCluster"/>
    <dgm:cxn modelId="{D5335C82-D4C6-9847-A0A2-52640CABC6EA}" type="presParOf" srcId="{66052605-5E83-634A-B2F5-23CBD4BAA89D}" destId="{703F48E2-4AB4-9646-8F2D-3B2B1EB02954}" srcOrd="0" destOrd="0" presId="urn:microsoft.com/office/officeart/2008/layout/HexagonCluster"/>
    <dgm:cxn modelId="{518CBC38-3208-4A43-8146-63CC6432C9E8}" type="presParOf" srcId="{321DBC42-64B3-CD4A-9E21-5B701DB0436E}" destId="{42BB1F96-FB5E-9A4D-8B38-5C98ADD8072E}" srcOrd="5" destOrd="0" presId="urn:microsoft.com/office/officeart/2008/layout/HexagonCluster"/>
    <dgm:cxn modelId="{558D184D-2F0E-AD48-BCCD-C36AEAD6760B}" type="presParOf" srcId="{42BB1F96-FB5E-9A4D-8B38-5C98ADD8072E}" destId="{F3474B3E-E389-5A4F-B198-FF98C8A188D9}" srcOrd="0" destOrd="0" presId="urn:microsoft.com/office/officeart/2008/layout/HexagonCluster"/>
    <dgm:cxn modelId="{645A0471-4146-E446-AA5A-0586221B32E5}" type="presParOf" srcId="{321DBC42-64B3-CD4A-9E21-5B701DB0436E}" destId="{25B8922B-E147-254E-95B2-4A0A25334C42}" srcOrd="6" destOrd="0" presId="urn:microsoft.com/office/officeart/2008/layout/HexagonCluster"/>
    <dgm:cxn modelId="{AECD0401-10A3-4C4B-AEBE-7693F0D11B6A}" type="presParOf" srcId="{25B8922B-E147-254E-95B2-4A0A25334C42}" destId="{6028CD6D-82C1-8C44-AD98-302851EE3A37}" srcOrd="0" destOrd="0" presId="urn:microsoft.com/office/officeart/2008/layout/HexagonCluster"/>
    <dgm:cxn modelId="{7134E115-4E43-584C-8181-E4E54A6DCA72}" type="presParOf" srcId="{321DBC42-64B3-CD4A-9E21-5B701DB0436E}" destId="{80945BFD-CBF0-9C49-B459-E25F6FA9E780}" srcOrd="7" destOrd="0" presId="urn:microsoft.com/office/officeart/2008/layout/HexagonCluster"/>
    <dgm:cxn modelId="{764EC610-E69E-4F4C-BD6D-6C4C1234FB0C}" type="presParOf" srcId="{80945BFD-CBF0-9C49-B459-E25F6FA9E780}" destId="{9D41139B-85A5-C944-B166-897CC8E7465B}" srcOrd="0" destOrd="0" presId="urn:microsoft.com/office/officeart/2008/layout/HexagonCluster"/>
    <dgm:cxn modelId="{BA9C6B9D-D05A-5045-B317-57409CD8BC49}" type="presParOf" srcId="{321DBC42-64B3-CD4A-9E21-5B701DB0436E}" destId="{67581CA3-9205-D847-BC11-EB9E5B206DA4}" srcOrd="8" destOrd="0" presId="urn:microsoft.com/office/officeart/2008/layout/HexagonCluster"/>
    <dgm:cxn modelId="{4176797B-4159-5F4F-85D0-2E51D31F4FCB}" type="presParOf" srcId="{67581CA3-9205-D847-BC11-EB9E5B206DA4}" destId="{A18BFBDE-4C76-3A4B-B58A-D07FA41DF6DF}" srcOrd="0" destOrd="0" presId="urn:microsoft.com/office/officeart/2008/layout/HexagonCluster"/>
    <dgm:cxn modelId="{66403167-28ED-184A-B93A-A8AEBCED4093}" type="presParOf" srcId="{321DBC42-64B3-CD4A-9E21-5B701DB0436E}" destId="{582ABFFC-3280-D844-AE28-2D1BA198947E}" srcOrd="9" destOrd="0" presId="urn:microsoft.com/office/officeart/2008/layout/HexagonCluster"/>
    <dgm:cxn modelId="{6F3D2920-D959-D747-A019-3291ECB1AFFD}" type="presParOf" srcId="{582ABFFC-3280-D844-AE28-2D1BA198947E}" destId="{FE9B9511-C33B-4540-8B69-5887FEDE4E74}" srcOrd="0" destOrd="0" presId="urn:microsoft.com/office/officeart/2008/layout/HexagonCluster"/>
    <dgm:cxn modelId="{F075F1AE-FFDD-7449-AEEA-49CF8BAC6002}" type="presParOf" srcId="{321DBC42-64B3-CD4A-9E21-5B701DB0436E}" destId="{DC389C93-92FC-4645-A1BF-B5E32B55ECA5}" srcOrd="10" destOrd="0" presId="urn:microsoft.com/office/officeart/2008/layout/HexagonCluster"/>
    <dgm:cxn modelId="{3B213292-587E-0747-9A0F-9A6C6C638C47}" type="presParOf" srcId="{DC389C93-92FC-4645-A1BF-B5E32B55ECA5}" destId="{C5D7C8DF-9350-CB4F-A014-A6F1B4FACE54}" srcOrd="0" destOrd="0" presId="urn:microsoft.com/office/officeart/2008/layout/HexagonCluster"/>
    <dgm:cxn modelId="{2A2CA15F-A846-EA4C-BFB5-FCD5E1DB74A3}" type="presParOf" srcId="{321DBC42-64B3-CD4A-9E21-5B701DB0436E}" destId="{F5A885FD-47F8-134A-B8AB-BABA1A5D4410}" srcOrd="11" destOrd="0" presId="urn:microsoft.com/office/officeart/2008/layout/HexagonCluster"/>
    <dgm:cxn modelId="{D3F28D2D-ABBA-CB4B-BB0D-467DCA138B3F}" type="presParOf" srcId="{F5A885FD-47F8-134A-B8AB-BABA1A5D4410}" destId="{B91D1BD7-1B10-324B-BEAB-EE123A5A066B}" srcOrd="0" destOrd="0" presId="urn:microsoft.com/office/officeart/2008/layout/HexagonCluster"/>
    <dgm:cxn modelId="{27AA3614-E59A-3D4B-A283-18119EAE233A}" type="presParOf" srcId="{321DBC42-64B3-CD4A-9E21-5B701DB0436E}" destId="{EB147E15-1D1E-684A-9158-0191778B5EE5}" srcOrd="12" destOrd="0" presId="urn:microsoft.com/office/officeart/2008/layout/HexagonCluster"/>
    <dgm:cxn modelId="{076B6842-3C07-964F-98B2-73C66FC75F07}" type="presParOf" srcId="{EB147E15-1D1E-684A-9158-0191778B5EE5}" destId="{118AE604-EDAA-AD40-98E5-1C32424BBC35}" srcOrd="0" destOrd="0" presId="urn:microsoft.com/office/officeart/2008/layout/HexagonCluster"/>
    <dgm:cxn modelId="{05707164-6E81-1043-B89A-EF1343C1A0FC}" type="presParOf" srcId="{321DBC42-64B3-CD4A-9E21-5B701DB0436E}" destId="{D13E79D9-8A9B-F549-AEB8-E28A65492A4B}" srcOrd="13" destOrd="0" presId="urn:microsoft.com/office/officeart/2008/layout/HexagonCluster"/>
    <dgm:cxn modelId="{DFD844C9-51A5-FA49-986B-13CA5EC99E29}" type="presParOf" srcId="{D13E79D9-8A9B-F549-AEB8-E28A65492A4B}" destId="{FFC047BE-3895-4B42-8C27-1E37B8087AF9}" srcOrd="0" destOrd="0" presId="urn:microsoft.com/office/officeart/2008/layout/HexagonCluster"/>
    <dgm:cxn modelId="{17283BED-87E6-AA43-9A00-0E20FC12F6A8}" type="presParOf" srcId="{321DBC42-64B3-CD4A-9E21-5B701DB0436E}" destId="{0D2D61A1-78DA-E540-854D-8952CF2A19ED}" srcOrd="14" destOrd="0" presId="urn:microsoft.com/office/officeart/2008/layout/HexagonCluster"/>
    <dgm:cxn modelId="{EFCA5DD4-C52E-0B44-87E4-B70155880E2C}" type="presParOf" srcId="{0D2D61A1-78DA-E540-854D-8952CF2A19ED}" destId="{CF288FB5-9432-4542-B154-E00A0D2AF6D9}" srcOrd="0" destOrd="0" presId="urn:microsoft.com/office/officeart/2008/layout/HexagonCluster"/>
    <dgm:cxn modelId="{FD4948BA-9766-964A-85BB-48F0DB7C7AAE}" type="presParOf" srcId="{321DBC42-64B3-CD4A-9E21-5B701DB0436E}" destId="{6D22ACD8-CDAF-C348-BAA7-3D3D864FC401}" srcOrd="15" destOrd="0" presId="urn:microsoft.com/office/officeart/2008/layout/HexagonCluster"/>
    <dgm:cxn modelId="{FFEFB7E0-198A-074A-84D2-009050AAED5F}" type="presParOf" srcId="{6D22ACD8-CDAF-C348-BAA7-3D3D864FC401}" destId="{301092EC-4882-3849-A05E-69230D44C9D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FBCDF3E-F16F-2548-9C26-6CD81F556957}" type="doc">
      <dgm:prSet loTypeId="urn:microsoft.com/office/officeart/2005/8/layout/hierarchy2" loCatId="" qsTypeId="urn:microsoft.com/office/officeart/2005/8/quickstyle/simple1" qsCatId="simple" csTypeId="urn:microsoft.com/office/officeart/2005/8/colors/accent0_3" csCatId="mainScheme" phldr="1"/>
      <dgm:spPr/>
      <dgm:t>
        <a:bodyPr/>
        <a:lstStyle/>
        <a:p>
          <a:endParaRPr lang="fr-FR"/>
        </a:p>
      </dgm:t>
    </dgm:pt>
    <dgm:pt modelId="{18FC8DB8-4EF2-E442-9CF3-7B9AEB52D1E9}">
      <dgm:prSet phldrT="[Texte]" custT="1"/>
      <dgm:spPr>
        <a:solidFill>
          <a:srgbClr val="001134"/>
        </a:solidFill>
      </dgm:spPr>
      <dgm:t>
        <a:bodyPr/>
        <a:lstStyle/>
        <a:p>
          <a:r>
            <a:rPr lang="fr-FR" sz="1600" dirty="0"/>
            <a:t>Sélection d'un bénéficiaire</a:t>
          </a:r>
        </a:p>
      </dgm:t>
    </dgm:pt>
    <dgm:pt modelId="{5D9FED4B-6861-CB41-AB32-4BE1997A82D9}" type="parTrans" cxnId="{D76B812D-A568-AF41-9FFB-1C3EDFD10EC8}">
      <dgm:prSet/>
      <dgm:spPr/>
      <dgm:t>
        <a:bodyPr/>
        <a:lstStyle/>
        <a:p>
          <a:endParaRPr lang="fr-FR"/>
        </a:p>
      </dgm:t>
    </dgm:pt>
    <dgm:pt modelId="{415B3B9A-8C17-4145-A3E1-0B0EAB2494FC}" type="sibTrans" cxnId="{D76B812D-A568-AF41-9FFB-1C3EDFD10EC8}">
      <dgm:prSet/>
      <dgm:spPr/>
      <dgm:t>
        <a:bodyPr/>
        <a:lstStyle/>
        <a:p>
          <a:endParaRPr lang="fr-FR"/>
        </a:p>
      </dgm:t>
    </dgm:pt>
    <dgm:pt modelId="{3940874A-E3C6-294B-B41F-54F22726F9AF}">
      <dgm:prSet phldrT="[Texte]" custT="1"/>
      <dgm:spPr>
        <a:solidFill>
          <a:srgbClr val="001134"/>
        </a:solidFill>
      </dgm:spPr>
      <dgm:t>
        <a:bodyPr/>
        <a:lstStyle/>
        <a:p>
          <a:r>
            <a:rPr lang="fr-FR" sz="1600" dirty="0"/>
            <a:t>Classification</a:t>
          </a:r>
        </a:p>
      </dgm:t>
    </dgm:pt>
    <dgm:pt modelId="{21867344-B081-5D48-A8BF-A6AC67DF720A}" type="parTrans" cxnId="{34B1050C-178F-484F-AC58-BD2EBD307FB6}">
      <dgm:prSet/>
      <dgm:spPr/>
      <dgm:t>
        <a:bodyPr/>
        <a:lstStyle/>
        <a:p>
          <a:endParaRPr lang="fr-FR"/>
        </a:p>
      </dgm:t>
    </dgm:pt>
    <dgm:pt modelId="{E14D2958-6980-0E44-ADA9-D87537B3D910}" type="sibTrans" cxnId="{34B1050C-178F-484F-AC58-BD2EBD307FB6}">
      <dgm:prSet/>
      <dgm:spPr/>
      <dgm:t>
        <a:bodyPr/>
        <a:lstStyle/>
        <a:p>
          <a:endParaRPr lang="fr-FR"/>
        </a:p>
      </dgm:t>
    </dgm:pt>
    <dgm:pt modelId="{DA89A0B6-C4BB-6E47-B33D-09293F858577}">
      <dgm:prSet phldrT="[Texte]" custT="1"/>
      <dgm:spPr>
        <a:solidFill>
          <a:srgbClr val="001134"/>
        </a:solidFill>
      </dgm:spPr>
      <dgm:t>
        <a:bodyPr/>
        <a:lstStyle/>
        <a:p>
          <a:r>
            <a:rPr lang="fr-FR" sz="1600" dirty="0"/>
            <a:t>Solution </a:t>
          </a:r>
        </a:p>
      </dgm:t>
    </dgm:pt>
    <dgm:pt modelId="{ACF5BC1F-C18D-B843-9F8F-EDC8C9373DCF}" type="parTrans" cxnId="{02FB017B-76AF-724F-86A4-4CE979E810A9}">
      <dgm:prSet/>
      <dgm:spPr/>
      <dgm:t>
        <a:bodyPr/>
        <a:lstStyle/>
        <a:p>
          <a:endParaRPr lang="fr-FR"/>
        </a:p>
      </dgm:t>
    </dgm:pt>
    <dgm:pt modelId="{3D335850-B1CF-1C48-B099-4857703F2F29}" type="sibTrans" cxnId="{02FB017B-76AF-724F-86A4-4CE979E810A9}">
      <dgm:prSet/>
      <dgm:spPr/>
      <dgm:t>
        <a:bodyPr/>
        <a:lstStyle/>
        <a:p>
          <a:endParaRPr lang="fr-FR"/>
        </a:p>
      </dgm:t>
    </dgm:pt>
    <dgm:pt modelId="{94B182BD-6861-EA41-A2C3-87449D14E62C}" type="pres">
      <dgm:prSet presAssocID="{0FBCDF3E-F16F-2548-9C26-6CD81F556957}" presName="diagram" presStyleCnt="0">
        <dgm:presLayoutVars>
          <dgm:chPref val="1"/>
          <dgm:dir/>
          <dgm:animOne val="branch"/>
          <dgm:animLvl val="lvl"/>
          <dgm:resizeHandles val="exact"/>
        </dgm:presLayoutVars>
      </dgm:prSet>
      <dgm:spPr/>
    </dgm:pt>
    <dgm:pt modelId="{D1B2ED34-EAEF-794D-9889-806D6C747FF4}" type="pres">
      <dgm:prSet presAssocID="{18FC8DB8-4EF2-E442-9CF3-7B9AEB52D1E9}" presName="root1" presStyleCnt="0"/>
      <dgm:spPr/>
    </dgm:pt>
    <dgm:pt modelId="{80596E43-46A9-8043-8B0B-B718797F9BB3}" type="pres">
      <dgm:prSet presAssocID="{18FC8DB8-4EF2-E442-9CF3-7B9AEB52D1E9}" presName="LevelOneTextNode" presStyleLbl="node0" presStyleIdx="0" presStyleCnt="1" custLinFactNeighborX="-29686" custLinFactNeighborY="1314">
        <dgm:presLayoutVars>
          <dgm:chPref val="3"/>
        </dgm:presLayoutVars>
      </dgm:prSet>
      <dgm:spPr/>
    </dgm:pt>
    <dgm:pt modelId="{8C16E26E-FDED-AF47-A2A9-A1BD36308D2A}" type="pres">
      <dgm:prSet presAssocID="{18FC8DB8-4EF2-E442-9CF3-7B9AEB52D1E9}" presName="level2hierChild" presStyleCnt="0"/>
      <dgm:spPr/>
    </dgm:pt>
    <dgm:pt modelId="{B9516F66-03C7-D341-A2D0-0E7D9529686F}" type="pres">
      <dgm:prSet presAssocID="{21867344-B081-5D48-A8BF-A6AC67DF720A}" presName="conn2-1" presStyleLbl="parChTrans1D2" presStyleIdx="0" presStyleCnt="1"/>
      <dgm:spPr/>
    </dgm:pt>
    <dgm:pt modelId="{CCEDF8DA-3E8D-804E-B0F6-DA9208E82BEE}" type="pres">
      <dgm:prSet presAssocID="{21867344-B081-5D48-A8BF-A6AC67DF720A}" presName="connTx" presStyleLbl="parChTrans1D2" presStyleIdx="0" presStyleCnt="1"/>
      <dgm:spPr/>
    </dgm:pt>
    <dgm:pt modelId="{0B04FC8B-4846-3C4C-9501-31D55CA28001}" type="pres">
      <dgm:prSet presAssocID="{3940874A-E3C6-294B-B41F-54F22726F9AF}" presName="root2" presStyleCnt="0"/>
      <dgm:spPr/>
    </dgm:pt>
    <dgm:pt modelId="{FF4938C3-0C07-A044-8180-E9D54B6414BA}" type="pres">
      <dgm:prSet presAssocID="{3940874A-E3C6-294B-B41F-54F22726F9AF}" presName="LevelTwoTextNode" presStyleLbl="node2" presStyleIdx="0" presStyleCnt="1" custScaleX="187541" custScaleY="144837" custLinFactNeighborX="-26194" custLinFactNeighborY="1314">
        <dgm:presLayoutVars>
          <dgm:chPref val="3"/>
        </dgm:presLayoutVars>
      </dgm:prSet>
      <dgm:spPr/>
    </dgm:pt>
    <dgm:pt modelId="{DF840620-0C03-4448-B655-715D5218E0E6}" type="pres">
      <dgm:prSet presAssocID="{3940874A-E3C6-294B-B41F-54F22726F9AF}" presName="level3hierChild" presStyleCnt="0"/>
      <dgm:spPr/>
    </dgm:pt>
    <dgm:pt modelId="{F749B0DE-8BB2-FE40-8ACD-4E8F765F8679}" type="pres">
      <dgm:prSet presAssocID="{ACF5BC1F-C18D-B843-9F8F-EDC8C9373DCF}" presName="conn2-1" presStyleLbl="parChTrans1D3" presStyleIdx="0" presStyleCnt="1"/>
      <dgm:spPr/>
    </dgm:pt>
    <dgm:pt modelId="{762EAD53-3BDF-C74C-A7A9-9F3F756715B5}" type="pres">
      <dgm:prSet presAssocID="{ACF5BC1F-C18D-B843-9F8F-EDC8C9373DCF}" presName="connTx" presStyleLbl="parChTrans1D3" presStyleIdx="0" presStyleCnt="1"/>
      <dgm:spPr/>
    </dgm:pt>
    <dgm:pt modelId="{675D56F9-AE31-DA46-8851-1C7AFFB2E8DC}" type="pres">
      <dgm:prSet presAssocID="{DA89A0B6-C4BB-6E47-B33D-09293F858577}" presName="root2" presStyleCnt="0"/>
      <dgm:spPr/>
    </dgm:pt>
    <dgm:pt modelId="{8DB59B35-72D3-2F49-AC7F-CD63494CDD47}" type="pres">
      <dgm:prSet presAssocID="{DA89A0B6-C4BB-6E47-B33D-09293F858577}" presName="LevelTwoTextNode" presStyleLbl="node3" presStyleIdx="0" presStyleCnt="1">
        <dgm:presLayoutVars>
          <dgm:chPref val="3"/>
        </dgm:presLayoutVars>
      </dgm:prSet>
      <dgm:spPr/>
    </dgm:pt>
    <dgm:pt modelId="{B97402BA-C006-0F4E-8402-F320C2FDEB15}" type="pres">
      <dgm:prSet presAssocID="{DA89A0B6-C4BB-6E47-B33D-09293F858577}" presName="level3hierChild" presStyleCnt="0"/>
      <dgm:spPr/>
    </dgm:pt>
  </dgm:ptLst>
  <dgm:cxnLst>
    <dgm:cxn modelId="{34B1050C-178F-484F-AC58-BD2EBD307FB6}" srcId="{18FC8DB8-4EF2-E442-9CF3-7B9AEB52D1E9}" destId="{3940874A-E3C6-294B-B41F-54F22726F9AF}" srcOrd="0" destOrd="0" parTransId="{21867344-B081-5D48-A8BF-A6AC67DF720A}" sibTransId="{E14D2958-6980-0E44-ADA9-D87537B3D910}"/>
    <dgm:cxn modelId="{D76B812D-A568-AF41-9FFB-1C3EDFD10EC8}" srcId="{0FBCDF3E-F16F-2548-9C26-6CD81F556957}" destId="{18FC8DB8-4EF2-E442-9CF3-7B9AEB52D1E9}" srcOrd="0" destOrd="0" parTransId="{5D9FED4B-6861-CB41-AB32-4BE1997A82D9}" sibTransId="{415B3B9A-8C17-4145-A3E1-0B0EAB2494FC}"/>
    <dgm:cxn modelId="{D11EF23A-1983-DF4F-863C-7FCACDA713AF}" type="presOf" srcId="{DA89A0B6-C4BB-6E47-B33D-09293F858577}" destId="{8DB59B35-72D3-2F49-AC7F-CD63494CDD47}" srcOrd="0" destOrd="0" presId="urn:microsoft.com/office/officeart/2005/8/layout/hierarchy2"/>
    <dgm:cxn modelId="{00ABA54C-4833-3D4F-AAE0-234BF2464291}" type="presOf" srcId="{ACF5BC1F-C18D-B843-9F8F-EDC8C9373DCF}" destId="{F749B0DE-8BB2-FE40-8ACD-4E8F765F8679}" srcOrd="0" destOrd="0" presId="urn:microsoft.com/office/officeart/2005/8/layout/hierarchy2"/>
    <dgm:cxn modelId="{AF1C8456-09CF-7246-9260-F7EB0B07BBEC}" type="presOf" srcId="{18FC8DB8-4EF2-E442-9CF3-7B9AEB52D1E9}" destId="{80596E43-46A9-8043-8B0B-B718797F9BB3}" srcOrd="0" destOrd="0" presId="urn:microsoft.com/office/officeart/2005/8/layout/hierarchy2"/>
    <dgm:cxn modelId="{02FB017B-76AF-724F-86A4-4CE979E810A9}" srcId="{3940874A-E3C6-294B-B41F-54F22726F9AF}" destId="{DA89A0B6-C4BB-6E47-B33D-09293F858577}" srcOrd="0" destOrd="0" parTransId="{ACF5BC1F-C18D-B843-9F8F-EDC8C9373DCF}" sibTransId="{3D335850-B1CF-1C48-B099-4857703F2F29}"/>
    <dgm:cxn modelId="{87759591-5FC1-0443-8012-BFE9CD6F6A72}" type="presOf" srcId="{21867344-B081-5D48-A8BF-A6AC67DF720A}" destId="{CCEDF8DA-3E8D-804E-B0F6-DA9208E82BEE}" srcOrd="1" destOrd="0" presId="urn:microsoft.com/office/officeart/2005/8/layout/hierarchy2"/>
    <dgm:cxn modelId="{BB4BB6AC-8D31-7C4F-A182-0AF20DFA9000}" type="presOf" srcId="{3940874A-E3C6-294B-B41F-54F22726F9AF}" destId="{FF4938C3-0C07-A044-8180-E9D54B6414BA}" srcOrd="0" destOrd="0" presId="urn:microsoft.com/office/officeart/2005/8/layout/hierarchy2"/>
    <dgm:cxn modelId="{C501E3BF-6E43-F248-95BB-24CE07A98C50}" type="presOf" srcId="{0FBCDF3E-F16F-2548-9C26-6CD81F556957}" destId="{94B182BD-6861-EA41-A2C3-87449D14E62C}" srcOrd="0" destOrd="0" presId="urn:microsoft.com/office/officeart/2005/8/layout/hierarchy2"/>
    <dgm:cxn modelId="{85A040C5-EB21-CF4A-9969-551E83985F45}" type="presOf" srcId="{21867344-B081-5D48-A8BF-A6AC67DF720A}" destId="{B9516F66-03C7-D341-A2D0-0E7D9529686F}" srcOrd="0" destOrd="0" presId="urn:microsoft.com/office/officeart/2005/8/layout/hierarchy2"/>
    <dgm:cxn modelId="{53F7C9D4-2968-0644-B6FE-2DC9D670C386}" type="presOf" srcId="{ACF5BC1F-C18D-B843-9F8F-EDC8C9373DCF}" destId="{762EAD53-3BDF-C74C-A7A9-9F3F756715B5}" srcOrd="1" destOrd="0" presId="urn:microsoft.com/office/officeart/2005/8/layout/hierarchy2"/>
    <dgm:cxn modelId="{A37D3DB2-BEF6-7044-AF62-AF40177DD5CB}" type="presParOf" srcId="{94B182BD-6861-EA41-A2C3-87449D14E62C}" destId="{D1B2ED34-EAEF-794D-9889-806D6C747FF4}" srcOrd="0" destOrd="0" presId="urn:microsoft.com/office/officeart/2005/8/layout/hierarchy2"/>
    <dgm:cxn modelId="{F3214FAC-4618-7341-89B0-876D52AB3BDE}" type="presParOf" srcId="{D1B2ED34-EAEF-794D-9889-806D6C747FF4}" destId="{80596E43-46A9-8043-8B0B-B718797F9BB3}" srcOrd="0" destOrd="0" presId="urn:microsoft.com/office/officeart/2005/8/layout/hierarchy2"/>
    <dgm:cxn modelId="{91A20C01-3AC3-5D48-A177-A9338CA94C81}" type="presParOf" srcId="{D1B2ED34-EAEF-794D-9889-806D6C747FF4}" destId="{8C16E26E-FDED-AF47-A2A9-A1BD36308D2A}" srcOrd="1" destOrd="0" presId="urn:microsoft.com/office/officeart/2005/8/layout/hierarchy2"/>
    <dgm:cxn modelId="{02269F5D-28DF-6D44-8D8C-45E6CDF235CF}" type="presParOf" srcId="{8C16E26E-FDED-AF47-A2A9-A1BD36308D2A}" destId="{B9516F66-03C7-D341-A2D0-0E7D9529686F}" srcOrd="0" destOrd="0" presId="urn:microsoft.com/office/officeart/2005/8/layout/hierarchy2"/>
    <dgm:cxn modelId="{5F66EBF8-2687-B24C-897C-AFB0F809FD0B}" type="presParOf" srcId="{B9516F66-03C7-D341-A2D0-0E7D9529686F}" destId="{CCEDF8DA-3E8D-804E-B0F6-DA9208E82BEE}" srcOrd="0" destOrd="0" presId="urn:microsoft.com/office/officeart/2005/8/layout/hierarchy2"/>
    <dgm:cxn modelId="{07E67C93-01F2-4D46-A879-F620DD8B37D4}" type="presParOf" srcId="{8C16E26E-FDED-AF47-A2A9-A1BD36308D2A}" destId="{0B04FC8B-4846-3C4C-9501-31D55CA28001}" srcOrd="1" destOrd="0" presId="urn:microsoft.com/office/officeart/2005/8/layout/hierarchy2"/>
    <dgm:cxn modelId="{E82078E5-8A2A-FE48-BE2D-5A4D67798ABE}" type="presParOf" srcId="{0B04FC8B-4846-3C4C-9501-31D55CA28001}" destId="{FF4938C3-0C07-A044-8180-E9D54B6414BA}" srcOrd="0" destOrd="0" presId="urn:microsoft.com/office/officeart/2005/8/layout/hierarchy2"/>
    <dgm:cxn modelId="{4A468085-4F33-5242-A958-F9FEEA880DF8}" type="presParOf" srcId="{0B04FC8B-4846-3C4C-9501-31D55CA28001}" destId="{DF840620-0C03-4448-B655-715D5218E0E6}" srcOrd="1" destOrd="0" presId="urn:microsoft.com/office/officeart/2005/8/layout/hierarchy2"/>
    <dgm:cxn modelId="{F4EE871A-0346-3F45-8EB0-0E1A67F34673}" type="presParOf" srcId="{DF840620-0C03-4448-B655-715D5218E0E6}" destId="{F749B0DE-8BB2-FE40-8ACD-4E8F765F8679}" srcOrd="0" destOrd="0" presId="urn:microsoft.com/office/officeart/2005/8/layout/hierarchy2"/>
    <dgm:cxn modelId="{1AA078AC-B529-ED47-9C38-9C9AD8E9CFAC}" type="presParOf" srcId="{F749B0DE-8BB2-FE40-8ACD-4E8F765F8679}" destId="{762EAD53-3BDF-C74C-A7A9-9F3F756715B5}" srcOrd="0" destOrd="0" presId="urn:microsoft.com/office/officeart/2005/8/layout/hierarchy2"/>
    <dgm:cxn modelId="{CC989909-0C0A-E24D-941D-D688A8128870}" type="presParOf" srcId="{DF840620-0C03-4448-B655-715D5218E0E6}" destId="{675D56F9-AE31-DA46-8851-1C7AFFB2E8DC}" srcOrd="1" destOrd="0" presId="urn:microsoft.com/office/officeart/2005/8/layout/hierarchy2"/>
    <dgm:cxn modelId="{85BE1239-AD31-E547-BB13-B6119375D7F5}" type="presParOf" srcId="{675D56F9-AE31-DA46-8851-1C7AFFB2E8DC}" destId="{8DB59B35-72D3-2F49-AC7F-CD63494CDD47}" srcOrd="0" destOrd="0" presId="urn:microsoft.com/office/officeart/2005/8/layout/hierarchy2"/>
    <dgm:cxn modelId="{EA80DDD3-E7A4-6E45-AE3F-CD1E52605B99}" type="presParOf" srcId="{675D56F9-AE31-DA46-8851-1C7AFFB2E8DC}" destId="{B97402BA-C006-0F4E-8402-F320C2FDEB1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BCDF3E-F16F-2548-9C26-6CD81F556957}" type="doc">
      <dgm:prSet loTypeId="urn:microsoft.com/office/officeart/2005/8/layout/hierarchy2" loCatId="" qsTypeId="urn:microsoft.com/office/officeart/2005/8/quickstyle/simple1" qsCatId="simple" csTypeId="urn:microsoft.com/office/officeart/2005/8/colors/accent0_3" csCatId="mainScheme" phldr="1"/>
      <dgm:spPr/>
      <dgm:t>
        <a:bodyPr/>
        <a:lstStyle/>
        <a:p>
          <a:endParaRPr lang="fr-FR"/>
        </a:p>
      </dgm:t>
    </dgm:pt>
    <dgm:pt modelId="{18FC8DB8-4EF2-E442-9CF3-7B9AEB52D1E9}">
      <dgm:prSet phldrT="[Texte]" custT="1"/>
      <dgm:spPr>
        <a:solidFill>
          <a:srgbClr val="001134"/>
        </a:solidFill>
      </dgm:spPr>
      <dgm:t>
        <a:bodyPr/>
        <a:lstStyle/>
        <a:p>
          <a:r>
            <a:rPr lang="fr-FR" sz="1600" dirty="0"/>
            <a:t>Sélection d'un bénéficiaire</a:t>
          </a:r>
        </a:p>
      </dgm:t>
    </dgm:pt>
    <dgm:pt modelId="{5D9FED4B-6861-CB41-AB32-4BE1997A82D9}" type="parTrans" cxnId="{D76B812D-A568-AF41-9FFB-1C3EDFD10EC8}">
      <dgm:prSet/>
      <dgm:spPr/>
      <dgm:t>
        <a:bodyPr/>
        <a:lstStyle/>
        <a:p>
          <a:endParaRPr lang="fr-FR"/>
        </a:p>
      </dgm:t>
    </dgm:pt>
    <dgm:pt modelId="{415B3B9A-8C17-4145-A3E1-0B0EAB2494FC}" type="sibTrans" cxnId="{D76B812D-A568-AF41-9FFB-1C3EDFD10EC8}">
      <dgm:prSet/>
      <dgm:spPr/>
      <dgm:t>
        <a:bodyPr/>
        <a:lstStyle/>
        <a:p>
          <a:endParaRPr lang="fr-FR"/>
        </a:p>
      </dgm:t>
    </dgm:pt>
    <dgm:pt modelId="{3940874A-E3C6-294B-B41F-54F22726F9AF}">
      <dgm:prSet phldrT="[Texte]" custT="1"/>
      <dgm:spPr>
        <a:solidFill>
          <a:srgbClr val="001134"/>
        </a:solidFill>
      </dgm:spPr>
      <dgm:t>
        <a:bodyPr/>
        <a:lstStyle/>
        <a:p>
          <a:r>
            <a:rPr lang="fr-FR" sz="1600" dirty="0"/>
            <a:t>Classification</a:t>
          </a:r>
        </a:p>
      </dgm:t>
    </dgm:pt>
    <dgm:pt modelId="{21867344-B081-5D48-A8BF-A6AC67DF720A}" type="parTrans" cxnId="{34B1050C-178F-484F-AC58-BD2EBD307FB6}">
      <dgm:prSet/>
      <dgm:spPr/>
      <dgm:t>
        <a:bodyPr/>
        <a:lstStyle/>
        <a:p>
          <a:endParaRPr lang="fr-FR"/>
        </a:p>
      </dgm:t>
    </dgm:pt>
    <dgm:pt modelId="{E14D2958-6980-0E44-ADA9-D87537B3D910}" type="sibTrans" cxnId="{34B1050C-178F-484F-AC58-BD2EBD307FB6}">
      <dgm:prSet/>
      <dgm:spPr/>
      <dgm:t>
        <a:bodyPr/>
        <a:lstStyle/>
        <a:p>
          <a:endParaRPr lang="fr-FR"/>
        </a:p>
      </dgm:t>
    </dgm:pt>
    <dgm:pt modelId="{DA89A0B6-C4BB-6E47-B33D-09293F858577}">
      <dgm:prSet phldrT="[Texte]" custT="1"/>
      <dgm:spPr>
        <a:solidFill>
          <a:srgbClr val="001134"/>
        </a:solidFill>
      </dgm:spPr>
      <dgm:t>
        <a:bodyPr/>
        <a:lstStyle/>
        <a:p>
          <a:r>
            <a:rPr lang="fr-FR" sz="1600" dirty="0"/>
            <a:t>Solution </a:t>
          </a:r>
        </a:p>
      </dgm:t>
    </dgm:pt>
    <dgm:pt modelId="{ACF5BC1F-C18D-B843-9F8F-EDC8C9373DCF}" type="parTrans" cxnId="{02FB017B-76AF-724F-86A4-4CE979E810A9}">
      <dgm:prSet/>
      <dgm:spPr/>
      <dgm:t>
        <a:bodyPr/>
        <a:lstStyle/>
        <a:p>
          <a:endParaRPr lang="fr-FR"/>
        </a:p>
      </dgm:t>
    </dgm:pt>
    <dgm:pt modelId="{3D335850-B1CF-1C48-B099-4857703F2F29}" type="sibTrans" cxnId="{02FB017B-76AF-724F-86A4-4CE979E810A9}">
      <dgm:prSet/>
      <dgm:spPr/>
      <dgm:t>
        <a:bodyPr/>
        <a:lstStyle/>
        <a:p>
          <a:endParaRPr lang="fr-FR"/>
        </a:p>
      </dgm:t>
    </dgm:pt>
    <dgm:pt modelId="{94B182BD-6861-EA41-A2C3-87449D14E62C}" type="pres">
      <dgm:prSet presAssocID="{0FBCDF3E-F16F-2548-9C26-6CD81F556957}" presName="diagram" presStyleCnt="0">
        <dgm:presLayoutVars>
          <dgm:chPref val="1"/>
          <dgm:dir/>
          <dgm:animOne val="branch"/>
          <dgm:animLvl val="lvl"/>
          <dgm:resizeHandles val="exact"/>
        </dgm:presLayoutVars>
      </dgm:prSet>
      <dgm:spPr/>
    </dgm:pt>
    <dgm:pt modelId="{D1B2ED34-EAEF-794D-9889-806D6C747FF4}" type="pres">
      <dgm:prSet presAssocID="{18FC8DB8-4EF2-E442-9CF3-7B9AEB52D1E9}" presName="root1" presStyleCnt="0"/>
      <dgm:spPr/>
    </dgm:pt>
    <dgm:pt modelId="{80596E43-46A9-8043-8B0B-B718797F9BB3}" type="pres">
      <dgm:prSet presAssocID="{18FC8DB8-4EF2-E442-9CF3-7B9AEB52D1E9}" presName="LevelOneTextNode" presStyleLbl="node0" presStyleIdx="0" presStyleCnt="1" custLinFactNeighborX="-29686" custLinFactNeighborY="1314">
        <dgm:presLayoutVars>
          <dgm:chPref val="3"/>
        </dgm:presLayoutVars>
      </dgm:prSet>
      <dgm:spPr/>
    </dgm:pt>
    <dgm:pt modelId="{8C16E26E-FDED-AF47-A2A9-A1BD36308D2A}" type="pres">
      <dgm:prSet presAssocID="{18FC8DB8-4EF2-E442-9CF3-7B9AEB52D1E9}" presName="level2hierChild" presStyleCnt="0"/>
      <dgm:spPr/>
    </dgm:pt>
    <dgm:pt modelId="{B9516F66-03C7-D341-A2D0-0E7D9529686F}" type="pres">
      <dgm:prSet presAssocID="{21867344-B081-5D48-A8BF-A6AC67DF720A}" presName="conn2-1" presStyleLbl="parChTrans1D2" presStyleIdx="0" presStyleCnt="1"/>
      <dgm:spPr/>
    </dgm:pt>
    <dgm:pt modelId="{CCEDF8DA-3E8D-804E-B0F6-DA9208E82BEE}" type="pres">
      <dgm:prSet presAssocID="{21867344-B081-5D48-A8BF-A6AC67DF720A}" presName="connTx" presStyleLbl="parChTrans1D2" presStyleIdx="0" presStyleCnt="1"/>
      <dgm:spPr/>
    </dgm:pt>
    <dgm:pt modelId="{0B04FC8B-4846-3C4C-9501-31D55CA28001}" type="pres">
      <dgm:prSet presAssocID="{3940874A-E3C6-294B-B41F-54F22726F9AF}" presName="root2" presStyleCnt="0"/>
      <dgm:spPr/>
    </dgm:pt>
    <dgm:pt modelId="{FF4938C3-0C07-A044-8180-E9D54B6414BA}" type="pres">
      <dgm:prSet presAssocID="{3940874A-E3C6-294B-B41F-54F22726F9AF}" presName="LevelTwoTextNode" presStyleLbl="node2" presStyleIdx="0" presStyleCnt="1" custScaleX="187541" custScaleY="144837" custLinFactNeighborX="-26194" custLinFactNeighborY="1314">
        <dgm:presLayoutVars>
          <dgm:chPref val="3"/>
        </dgm:presLayoutVars>
      </dgm:prSet>
      <dgm:spPr/>
    </dgm:pt>
    <dgm:pt modelId="{DF840620-0C03-4448-B655-715D5218E0E6}" type="pres">
      <dgm:prSet presAssocID="{3940874A-E3C6-294B-B41F-54F22726F9AF}" presName="level3hierChild" presStyleCnt="0"/>
      <dgm:spPr/>
    </dgm:pt>
    <dgm:pt modelId="{F749B0DE-8BB2-FE40-8ACD-4E8F765F8679}" type="pres">
      <dgm:prSet presAssocID="{ACF5BC1F-C18D-B843-9F8F-EDC8C9373DCF}" presName="conn2-1" presStyleLbl="parChTrans1D3" presStyleIdx="0" presStyleCnt="1"/>
      <dgm:spPr/>
    </dgm:pt>
    <dgm:pt modelId="{762EAD53-3BDF-C74C-A7A9-9F3F756715B5}" type="pres">
      <dgm:prSet presAssocID="{ACF5BC1F-C18D-B843-9F8F-EDC8C9373DCF}" presName="connTx" presStyleLbl="parChTrans1D3" presStyleIdx="0" presStyleCnt="1"/>
      <dgm:spPr/>
    </dgm:pt>
    <dgm:pt modelId="{675D56F9-AE31-DA46-8851-1C7AFFB2E8DC}" type="pres">
      <dgm:prSet presAssocID="{DA89A0B6-C4BB-6E47-B33D-09293F858577}" presName="root2" presStyleCnt="0"/>
      <dgm:spPr/>
    </dgm:pt>
    <dgm:pt modelId="{8DB59B35-72D3-2F49-AC7F-CD63494CDD47}" type="pres">
      <dgm:prSet presAssocID="{DA89A0B6-C4BB-6E47-B33D-09293F858577}" presName="LevelTwoTextNode" presStyleLbl="node3" presStyleIdx="0" presStyleCnt="1">
        <dgm:presLayoutVars>
          <dgm:chPref val="3"/>
        </dgm:presLayoutVars>
      </dgm:prSet>
      <dgm:spPr/>
    </dgm:pt>
    <dgm:pt modelId="{B97402BA-C006-0F4E-8402-F320C2FDEB15}" type="pres">
      <dgm:prSet presAssocID="{DA89A0B6-C4BB-6E47-B33D-09293F858577}" presName="level3hierChild" presStyleCnt="0"/>
      <dgm:spPr/>
    </dgm:pt>
  </dgm:ptLst>
  <dgm:cxnLst>
    <dgm:cxn modelId="{34B1050C-178F-484F-AC58-BD2EBD307FB6}" srcId="{18FC8DB8-4EF2-E442-9CF3-7B9AEB52D1E9}" destId="{3940874A-E3C6-294B-B41F-54F22726F9AF}" srcOrd="0" destOrd="0" parTransId="{21867344-B081-5D48-A8BF-A6AC67DF720A}" sibTransId="{E14D2958-6980-0E44-ADA9-D87537B3D910}"/>
    <dgm:cxn modelId="{D76B812D-A568-AF41-9FFB-1C3EDFD10EC8}" srcId="{0FBCDF3E-F16F-2548-9C26-6CD81F556957}" destId="{18FC8DB8-4EF2-E442-9CF3-7B9AEB52D1E9}" srcOrd="0" destOrd="0" parTransId="{5D9FED4B-6861-CB41-AB32-4BE1997A82D9}" sibTransId="{415B3B9A-8C17-4145-A3E1-0B0EAB2494FC}"/>
    <dgm:cxn modelId="{D11EF23A-1983-DF4F-863C-7FCACDA713AF}" type="presOf" srcId="{DA89A0B6-C4BB-6E47-B33D-09293F858577}" destId="{8DB59B35-72D3-2F49-AC7F-CD63494CDD47}" srcOrd="0" destOrd="0" presId="urn:microsoft.com/office/officeart/2005/8/layout/hierarchy2"/>
    <dgm:cxn modelId="{00ABA54C-4833-3D4F-AAE0-234BF2464291}" type="presOf" srcId="{ACF5BC1F-C18D-B843-9F8F-EDC8C9373DCF}" destId="{F749B0DE-8BB2-FE40-8ACD-4E8F765F8679}" srcOrd="0" destOrd="0" presId="urn:microsoft.com/office/officeart/2005/8/layout/hierarchy2"/>
    <dgm:cxn modelId="{AF1C8456-09CF-7246-9260-F7EB0B07BBEC}" type="presOf" srcId="{18FC8DB8-4EF2-E442-9CF3-7B9AEB52D1E9}" destId="{80596E43-46A9-8043-8B0B-B718797F9BB3}" srcOrd="0" destOrd="0" presId="urn:microsoft.com/office/officeart/2005/8/layout/hierarchy2"/>
    <dgm:cxn modelId="{02FB017B-76AF-724F-86A4-4CE979E810A9}" srcId="{3940874A-E3C6-294B-B41F-54F22726F9AF}" destId="{DA89A0B6-C4BB-6E47-B33D-09293F858577}" srcOrd="0" destOrd="0" parTransId="{ACF5BC1F-C18D-B843-9F8F-EDC8C9373DCF}" sibTransId="{3D335850-B1CF-1C48-B099-4857703F2F29}"/>
    <dgm:cxn modelId="{87759591-5FC1-0443-8012-BFE9CD6F6A72}" type="presOf" srcId="{21867344-B081-5D48-A8BF-A6AC67DF720A}" destId="{CCEDF8DA-3E8D-804E-B0F6-DA9208E82BEE}" srcOrd="1" destOrd="0" presId="urn:microsoft.com/office/officeart/2005/8/layout/hierarchy2"/>
    <dgm:cxn modelId="{BB4BB6AC-8D31-7C4F-A182-0AF20DFA9000}" type="presOf" srcId="{3940874A-E3C6-294B-B41F-54F22726F9AF}" destId="{FF4938C3-0C07-A044-8180-E9D54B6414BA}" srcOrd="0" destOrd="0" presId="urn:microsoft.com/office/officeart/2005/8/layout/hierarchy2"/>
    <dgm:cxn modelId="{C501E3BF-6E43-F248-95BB-24CE07A98C50}" type="presOf" srcId="{0FBCDF3E-F16F-2548-9C26-6CD81F556957}" destId="{94B182BD-6861-EA41-A2C3-87449D14E62C}" srcOrd="0" destOrd="0" presId="urn:microsoft.com/office/officeart/2005/8/layout/hierarchy2"/>
    <dgm:cxn modelId="{85A040C5-EB21-CF4A-9969-551E83985F45}" type="presOf" srcId="{21867344-B081-5D48-A8BF-A6AC67DF720A}" destId="{B9516F66-03C7-D341-A2D0-0E7D9529686F}" srcOrd="0" destOrd="0" presId="urn:microsoft.com/office/officeart/2005/8/layout/hierarchy2"/>
    <dgm:cxn modelId="{53F7C9D4-2968-0644-B6FE-2DC9D670C386}" type="presOf" srcId="{ACF5BC1F-C18D-B843-9F8F-EDC8C9373DCF}" destId="{762EAD53-3BDF-C74C-A7A9-9F3F756715B5}" srcOrd="1" destOrd="0" presId="urn:microsoft.com/office/officeart/2005/8/layout/hierarchy2"/>
    <dgm:cxn modelId="{A37D3DB2-BEF6-7044-AF62-AF40177DD5CB}" type="presParOf" srcId="{94B182BD-6861-EA41-A2C3-87449D14E62C}" destId="{D1B2ED34-EAEF-794D-9889-806D6C747FF4}" srcOrd="0" destOrd="0" presId="urn:microsoft.com/office/officeart/2005/8/layout/hierarchy2"/>
    <dgm:cxn modelId="{F3214FAC-4618-7341-89B0-876D52AB3BDE}" type="presParOf" srcId="{D1B2ED34-EAEF-794D-9889-806D6C747FF4}" destId="{80596E43-46A9-8043-8B0B-B718797F9BB3}" srcOrd="0" destOrd="0" presId="urn:microsoft.com/office/officeart/2005/8/layout/hierarchy2"/>
    <dgm:cxn modelId="{91A20C01-3AC3-5D48-A177-A9338CA94C81}" type="presParOf" srcId="{D1B2ED34-EAEF-794D-9889-806D6C747FF4}" destId="{8C16E26E-FDED-AF47-A2A9-A1BD36308D2A}" srcOrd="1" destOrd="0" presId="urn:microsoft.com/office/officeart/2005/8/layout/hierarchy2"/>
    <dgm:cxn modelId="{02269F5D-28DF-6D44-8D8C-45E6CDF235CF}" type="presParOf" srcId="{8C16E26E-FDED-AF47-A2A9-A1BD36308D2A}" destId="{B9516F66-03C7-D341-A2D0-0E7D9529686F}" srcOrd="0" destOrd="0" presId="urn:microsoft.com/office/officeart/2005/8/layout/hierarchy2"/>
    <dgm:cxn modelId="{5F66EBF8-2687-B24C-897C-AFB0F809FD0B}" type="presParOf" srcId="{B9516F66-03C7-D341-A2D0-0E7D9529686F}" destId="{CCEDF8DA-3E8D-804E-B0F6-DA9208E82BEE}" srcOrd="0" destOrd="0" presId="urn:microsoft.com/office/officeart/2005/8/layout/hierarchy2"/>
    <dgm:cxn modelId="{07E67C93-01F2-4D46-A879-F620DD8B37D4}" type="presParOf" srcId="{8C16E26E-FDED-AF47-A2A9-A1BD36308D2A}" destId="{0B04FC8B-4846-3C4C-9501-31D55CA28001}" srcOrd="1" destOrd="0" presId="urn:microsoft.com/office/officeart/2005/8/layout/hierarchy2"/>
    <dgm:cxn modelId="{E82078E5-8A2A-FE48-BE2D-5A4D67798ABE}" type="presParOf" srcId="{0B04FC8B-4846-3C4C-9501-31D55CA28001}" destId="{FF4938C3-0C07-A044-8180-E9D54B6414BA}" srcOrd="0" destOrd="0" presId="urn:microsoft.com/office/officeart/2005/8/layout/hierarchy2"/>
    <dgm:cxn modelId="{4A468085-4F33-5242-A958-F9FEEA880DF8}" type="presParOf" srcId="{0B04FC8B-4846-3C4C-9501-31D55CA28001}" destId="{DF840620-0C03-4448-B655-715D5218E0E6}" srcOrd="1" destOrd="0" presId="urn:microsoft.com/office/officeart/2005/8/layout/hierarchy2"/>
    <dgm:cxn modelId="{F4EE871A-0346-3F45-8EB0-0E1A67F34673}" type="presParOf" srcId="{DF840620-0C03-4448-B655-715D5218E0E6}" destId="{F749B0DE-8BB2-FE40-8ACD-4E8F765F8679}" srcOrd="0" destOrd="0" presId="urn:microsoft.com/office/officeart/2005/8/layout/hierarchy2"/>
    <dgm:cxn modelId="{1AA078AC-B529-ED47-9C38-9C9AD8E9CFAC}" type="presParOf" srcId="{F749B0DE-8BB2-FE40-8ACD-4E8F765F8679}" destId="{762EAD53-3BDF-C74C-A7A9-9F3F756715B5}" srcOrd="0" destOrd="0" presId="urn:microsoft.com/office/officeart/2005/8/layout/hierarchy2"/>
    <dgm:cxn modelId="{CC989909-0C0A-E24D-941D-D688A8128870}" type="presParOf" srcId="{DF840620-0C03-4448-B655-715D5218E0E6}" destId="{675D56F9-AE31-DA46-8851-1C7AFFB2E8DC}" srcOrd="1" destOrd="0" presId="urn:microsoft.com/office/officeart/2005/8/layout/hierarchy2"/>
    <dgm:cxn modelId="{85BE1239-AD31-E547-BB13-B6119375D7F5}" type="presParOf" srcId="{675D56F9-AE31-DA46-8851-1C7AFFB2E8DC}" destId="{8DB59B35-72D3-2F49-AC7F-CD63494CDD47}" srcOrd="0" destOrd="0" presId="urn:microsoft.com/office/officeart/2005/8/layout/hierarchy2"/>
    <dgm:cxn modelId="{EA80DDD3-E7A4-6E45-AE3F-CD1E52605B99}" type="presParOf" srcId="{675D56F9-AE31-DA46-8851-1C7AFFB2E8DC}" destId="{B97402BA-C006-0F4E-8402-F320C2FDEB1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A69EAB-4F19-45D6-8832-6FE0ABD298C3}" type="doc">
      <dgm:prSet loTypeId="urn:microsoft.com/office/officeart/2005/8/layout/process1" loCatId="process" qsTypeId="urn:microsoft.com/office/officeart/2005/8/quickstyle/simple1" qsCatId="simple" csTypeId="urn:microsoft.com/office/officeart/2005/8/colors/accent2_2" csCatId="accent2" phldr="1"/>
      <dgm:spPr/>
      <dgm:t>
        <a:bodyPr/>
        <a:lstStyle/>
        <a:p>
          <a:endParaRPr lang="fr-FR"/>
        </a:p>
      </dgm:t>
    </dgm:pt>
    <dgm:pt modelId="{52405EAA-5BE9-4139-AA7D-0D662FD91545}">
      <dgm:prSet phldrT="[Text]" phldr="0" custT="1"/>
      <dgm:spPr>
        <a:solidFill>
          <a:srgbClr val="EFBC47"/>
        </a:solidFill>
      </dgm:spPr>
      <dgm:t>
        <a:bodyPr/>
        <a:lstStyle/>
        <a:p>
          <a:pPr rtl="0"/>
          <a:r>
            <a:rPr lang="en-US" sz="1200" dirty="0" err="1">
              <a:latin typeface="Verdana"/>
            </a:rPr>
            <a:t>Analyse</a:t>
          </a:r>
          <a:r>
            <a:rPr lang="en-US" sz="1200" dirty="0">
              <a:latin typeface="Verdana"/>
            </a:rPr>
            <a:t> </a:t>
          </a:r>
          <a:endParaRPr lang="en-US" sz="1200" dirty="0"/>
        </a:p>
      </dgm:t>
    </dgm:pt>
    <dgm:pt modelId="{0AF3F680-382E-4768-AA74-DF3F4ACD162A}" type="parTrans" cxnId="{51CADE6F-5BE9-4308-9DE8-19C065BCC6F0}">
      <dgm:prSet/>
      <dgm:spPr/>
      <dgm:t>
        <a:bodyPr/>
        <a:lstStyle/>
        <a:p>
          <a:endParaRPr lang="fr-FR"/>
        </a:p>
      </dgm:t>
    </dgm:pt>
    <dgm:pt modelId="{F28B33D8-B3C3-441B-A559-EFD3179330B8}" type="sibTrans" cxnId="{51CADE6F-5BE9-4308-9DE8-19C065BCC6F0}">
      <dgm:prSet/>
      <dgm:spPr/>
      <dgm:t>
        <a:bodyPr/>
        <a:lstStyle/>
        <a:p>
          <a:endParaRPr lang="en-US"/>
        </a:p>
      </dgm:t>
    </dgm:pt>
    <dgm:pt modelId="{52B2574D-42B4-4874-A929-F9BFC84FE017}">
      <dgm:prSet phldr="0" custT="1"/>
      <dgm:spPr>
        <a:solidFill>
          <a:srgbClr val="EFBC47"/>
        </a:solidFill>
      </dgm:spPr>
      <dgm:t>
        <a:bodyPr/>
        <a:lstStyle/>
        <a:p>
          <a:r>
            <a:rPr lang="en-US" sz="1200" dirty="0">
              <a:latin typeface="Verdana"/>
            </a:rPr>
            <a:t>Clustering </a:t>
          </a:r>
          <a:endParaRPr lang="fr-FR" sz="1200" dirty="0"/>
        </a:p>
      </dgm:t>
    </dgm:pt>
    <dgm:pt modelId="{1EADEF70-87C1-4AA6-A655-5E676C0BC6C4}" type="parTrans" cxnId="{3820AA0C-1A27-46C5-9E19-9CECC733FCD2}">
      <dgm:prSet/>
      <dgm:spPr/>
      <dgm:t>
        <a:bodyPr/>
        <a:lstStyle/>
        <a:p>
          <a:endParaRPr lang="fr-FR"/>
        </a:p>
      </dgm:t>
    </dgm:pt>
    <dgm:pt modelId="{0F304A4C-A586-42C0-BA6C-5F12BCF142B9}" type="sibTrans" cxnId="{3820AA0C-1A27-46C5-9E19-9CECC733FCD2}">
      <dgm:prSet/>
      <dgm:spPr/>
      <dgm:t>
        <a:bodyPr/>
        <a:lstStyle/>
        <a:p>
          <a:endParaRPr lang="fr-FR"/>
        </a:p>
      </dgm:t>
    </dgm:pt>
    <dgm:pt modelId="{E9C3C039-6CE7-B04C-8815-34006EEC813C}">
      <dgm:prSet phldr="0" custT="1"/>
      <dgm:spPr>
        <a:solidFill>
          <a:srgbClr val="EFBC47"/>
        </a:solidFill>
      </dgm:spPr>
      <dgm:t>
        <a:bodyPr/>
        <a:lstStyle/>
        <a:p>
          <a:r>
            <a:rPr lang="fr-FR" sz="1200" dirty="0"/>
            <a:t>Traitement Data</a:t>
          </a:r>
        </a:p>
      </dgm:t>
    </dgm:pt>
    <dgm:pt modelId="{34488C7A-673E-2946-901B-3C9F660160BB}" type="parTrans" cxnId="{CA372326-B055-9647-9E04-4EA2596D0315}">
      <dgm:prSet/>
      <dgm:spPr/>
      <dgm:t>
        <a:bodyPr/>
        <a:lstStyle/>
        <a:p>
          <a:endParaRPr lang="fr-FR"/>
        </a:p>
      </dgm:t>
    </dgm:pt>
    <dgm:pt modelId="{F2E7079F-1D90-C84A-A20A-6FD8C68525A6}" type="sibTrans" cxnId="{CA372326-B055-9647-9E04-4EA2596D0315}">
      <dgm:prSet/>
      <dgm:spPr/>
      <dgm:t>
        <a:bodyPr/>
        <a:lstStyle/>
        <a:p>
          <a:endParaRPr lang="fr-FR"/>
        </a:p>
      </dgm:t>
    </dgm:pt>
    <dgm:pt modelId="{7CD69448-C714-4D72-913D-7B7BF05E4980}" type="pres">
      <dgm:prSet presAssocID="{15A69EAB-4F19-45D6-8832-6FE0ABD298C3}" presName="Name0" presStyleCnt="0">
        <dgm:presLayoutVars>
          <dgm:dir/>
          <dgm:resizeHandles val="exact"/>
        </dgm:presLayoutVars>
      </dgm:prSet>
      <dgm:spPr/>
    </dgm:pt>
    <dgm:pt modelId="{3A18814F-D64F-2A4D-BE66-C54521701728}" type="pres">
      <dgm:prSet presAssocID="{E9C3C039-6CE7-B04C-8815-34006EEC813C}" presName="node" presStyleLbl="node1" presStyleIdx="0" presStyleCnt="3">
        <dgm:presLayoutVars>
          <dgm:bulletEnabled val="1"/>
        </dgm:presLayoutVars>
      </dgm:prSet>
      <dgm:spPr/>
    </dgm:pt>
    <dgm:pt modelId="{96C67C5C-123C-CB46-9F85-94CC86B8E1DF}" type="pres">
      <dgm:prSet presAssocID="{F2E7079F-1D90-C84A-A20A-6FD8C68525A6}" presName="sibTrans" presStyleLbl="sibTrans2D1" presStyleIdx="0" presStyleCnt="2"/>
      <dgm:spPr/>
    </dgm:pt>
    <dgm:pt modelId="{E9E030E3-8A9E-5243-8752-280C73E65825}" type="pres">
      <dgm:prSet presAssocID="{F2E7079F-1D90-C84A-A20A-6FD8C68525A6}" presName="connectorText" presStyleLbl="sibTrans2D1" presStyleIdx="0" presStyleCnt="2"/>
      <dgm:spPr/>
    </dgm:pt>
    <dgm:pt modelId="{E8895E32-5208-4ACC-A508-1921071D599E}" type="pres">
      <dgm:prSet presAssocID="{52B2574D-42B4-4874-A929-F9BFC84FE017}" presName="node" presStyleLbl="node1" presStyleIdx="1" presStyleCnt="3">
        <dgm:presLayoutVars>
          <dgm:bulletEnabled val="1"/>
        </dgm:presLayoutVars>
      </dgm:prSet>
      <dgm:spPr/>
    </dgm:pt>
    <dgm:pt modelId="{2E7787CA-7641-4A8E-9A72-3DE2E678E72D}" type="pres">
      <dgm:prSet presAssocID="{0F304A4C-A586-42C0-BA6C-5F12BCF142B9}" presName="sibTrans" presStyleLbl="sibTrans2D1" presStyleIdx="1" presStyleCnt="2"/>
      <dgm:spPr/>
    </dgm:pt>
    <dgm:pt modelId="{BA37D76E-C5C8-40FE-A433-5617C16025ED}" type="pres">
      <dgm:prSet presAssocID="{0F304A4C-A586-42C0-BA6C-5F12BCF142B9}" presName="connectorText" presStyleLbl="sibTrans2D1" presStyleIdx="1" presStyleCnt="2"/>
      <dgm:spPr/>
    </dgm:pt>
    <dgm:pt modelId="{7EC01212-F8DB-4CB3-AA70-9C0C2153987C}" type="pres">
      <dgm:prSet presAssocID="{52405EAA-5BE9-4139-AA7D-0D662FD91545}" presName="node" presStyleLbl="node1" presStyleIdx="2" presStyleCnt="3">
        <dgm:presLayoutVars>
          <dgm:bulletEnabled val="1"/>
        </dgm:presLayoutVars>
      </dgm:prSet>
      <dgm:spPr/>
    </dgm:pt>
  </dgm:ptLst>
  <dgm:cxnLst>
    <dgm:cxn modelId="{3820AA0C-1A27-46C5-9E19-9CECC733FCD2}" srcId="{15A69EAB-4F19-45D6-8832-6FE0ABD298C3}" destId="{52B2574D-42B4-4874-A929-F9BFC84FE017}" srcOrd="1" destOrd="0" parTransId="{1EADEF70-87C1-4AA6-A655-5E676C0BC6C4}" sibTransId="{0F304A4C-A586-42C0-BA6C-5F12BCF142B9}"/>
    <dgm:cxn modelId="{CA372326-B055-9647-9E04-4EA2596D0315}" srcId="{15A69EAB-4F19-45D6-8832-6FE0ABD298C3}" destId="{E9C3C039-6CE7-B04C-8815-34006EEC813C}" srcOrd="0" destOrd="0" parTransId="{34488C7A-673E-2946-901B-3C9F660160BB}" sibTransId="{F2E7079F-1D90-C84A-A20A-6FD8C68525A6}"/>
    <dgm:cxn modelId="{7C99634B-786B-3841-8096-395E6AF2ADD7}" type="presOf" srcId="{F2E7079F-1D90-C84A-A20A-6FD8C68525A6}" destId="{96C67C5C-123C-CB46-9F85-94CC86B8E1DF}" srcOrd="0" destOrd="0" presId="urn:microsoft.com/office/officeart/2005/8/layout/process1"/>
    <dgm:cxn modelId="{51CADE6F-5BE9-4308-9DE8-19C065BCC6F0}" srcId="{15A69EAB-4F19-45D6-8832-6FE0ABD298C3}" destId="{52405EAA-5BE9-4139-AA7D-0D662FD91545}" srcOrd="2" destOrd="0" parTransId="{0AF3F680-382E-4768-AA74-DF3F4ACD162A}" sibTransId="{F28B33D8-B3C3-441B-A559-EFD3179330B8}"/>
    <dgm:cxn modelId="{8C86A87E-B5F5-4CF0-9203-E11A88F072A1}" type="presOf" srcId="{15A69EAB-4F19-45D6-8832-6FE0ABD298C3}" destId="{7CD69448-C714-4D72-913D-7B7BF05E4980}" srcOrd="0" destOrd="0" presId="urn:microsoft.com/office/officeart/2005/8/layout/process1"/>
    <dgm:cxn modelId="{1E1FFFAC-FCFF-4F7F-BF9F-02F630626262}" type="presOf" srcId="{0F304A4C-A586-42C0-BA6C-5F12BCF142B9}" destId="{BA37D76E-C5C8-40FE-A433-5617C16025ED}" srcOrd="1" destOrd="0" presId="urn:microsoft.com/office/officeart/2005/8/layout/process1"/>
    <dgm:cxn modelId="{E477FBCE-D5CC-4025-9C45-4C925F0440DC}" type="presOf" srcId="{0F304A4C-A586-42C0-BA6C-5F12BCF142B9}" destId="{2E7787CA-7641-4A8E-9A72-3DE2E678E72D}" srcOrd="0" destOrd="0" presId="urn:microsoft.com/office/officeart/2005/8/layout/process1"/>
    <dgm:cxn modelId="{E65B71D4-A89C-7340-8557-D98ADD6E32F5}" type="presOf" srcId="{F2E7079F-1D90-C84A-A20A-6FD8C68525A6}" destId="{E9E030E3-8A9E-5243-8752-280C73E65825}" srcOrd="1" destOrd="0" presId="urn:microsoft.com/office/officeart/2005/8/layout/process1"/>
    <dgm:cxn modelId="{6FE8C3DF-DB20-4F95-8F22-C3B4272AC0E6}" type="presOf" srcId="{52405EAA-5BE9-4139-AA7D-0D662FD91545}" destId="{7EC01212-F8DB-4CB3-AA70-9C0C2153987C}" srcOrd="0" destOrd="0" presId="urn:microsoft.com/office/officeart/2005/8/layout/process1"/>
    <dgm:cxn modelId="{C071A9EC-535A-3E4B-98B4-D588A354906C}" type="presOf" srcId="{E9C3C039-6CE7-B04C-8815-34006EEC813C}" destId="{3A18814F-D64F-2A4D-BE66-C54521701728}" srcOrd="0" destOrd="0" presId="urn:microsoft.com/office/officeart/2005/8/layout/process1"/>
    <dgm:cxn modelId="{05AF59ED-43EA-492B-B9DD-86315AA19687}" type="presOf" srcId="{52B2574D-42B4-4874-A929-F9BFC84FE017}" destId="{E8895E32-5208-4ACC-A508-1921071D599E}" srcOrd="0" destOrd="0" presId="urn:microsoft.com/office/officeart/2005/8/layout/process1"/>
    <dgm:cxn modelId="{736A1838-7E71-3041-8DAF-8675B46871DB}" type="presParOf" srcId="{7CD69448-C714-4D72-913D-7B7BF05E4980}" destId="{3A18814F-D64F-2A4D-BE66-C54521701728}" srcOrd="0" destOrd="0" presId="urn:microsoft.com/office/officeart/2005/8/layout/process1"/>
    <dgm:cxn modelId="{D5FE7393-AFF0-C043-9C2C-9B6444C1E066}" type="presParOf" srcId="{7CD69448-C714-4D72-913D-7B7BF05E4980}" destId="{96C67C5C-123C-CB46-9F85-94CC86B8E1DF}" srcOrd="1" destOrd="0" presId="urn:microsoft.com/office/officeart/2005/8/layout/process1"/>
    <dgm:cxn modelId="{01310E75-C055-0B43-9106-785A85A04D00}" type="presParOf" srcId="{96C67C5C-123C-CB46-9F85-94CC86B8E1DF}" destId="{E9E030E3-8A9E-5243-8752-280C73E65825}" srcOrd="0" destOrd="0" presId="urn:microsoft.com/office/officeart/2005/8/layout/process1"/>
    <dgm:cxn modelId="{57E1D099-E64A-4446-99E0-B6F9CD2861B5}" type="presParOf" srcId="{7CD69448-C714-4D72-913D-7B7BF05E4980}" destId="{E8895E32-5208-4ACC-A508-1921071D599E}" srcOrd="2" destOrd="0" presId="urn:microsoft.com/office/officeart/2005/8/layout/process1"/>
    <dgm:cxn modelId="{4D7694D0-2AAD-48DC-A91D-22360895DB0A}" type="presParOf" srcId="{7CD69448-C714-4D72-913D-7B7BF05E4980}" destId="{2E7787CA-7641-4A8E-9A72-3DE2E678E72D}" srcOrd="3" destOrd="0" presId="urn:microsoft.com/office/officeart/2005/8/layout/process1"/>
    <dgm:cxn modelId="{07433482-8998-47C0-AB17-16BC42D4FF60}" type="presParOf" srcId="{2E7787CA-7641-4A8E-9A72-3DE2E678E72D}" destId="{BA37D76E-C5C8-40FE-A433-5617C16025ED}" srcOrd="0" destOrd="0" presId="urn:microsoft.com/office/officeart/2005/8/layout/process1"/>
    <dgm:cxn modelId="{C6341BE3-D49C-494A-982A-96D87E505C83}" type="presParOf" srcId="{7CD69448-C714-4D72-913D-7B7BF05E4980}" destId="{7EC01212-F8DB-4CB3-AA70-9C0C2153987C}"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324229C5-FFDB-4148-93EE-9F7A4E2E4E75}"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fr-FR"/>
        </a:p>
      </dgm:t>
    </dgm:pt>
    <dgm:pt modelId="{992846CE-0DF7-4F74-99EB-8A10763B59FD}">
      <dgm:prSet phldrT="[Texte]" phldr="0"/>
      <dgm:spPr/>
      <dgm:t>
        <a:bodyPr/>
        <a:lstStyle/>
        <a:p>
          <a:pPr>
            <a:defRPr b="1"/>
          </a:pPr>
          <a:r>
            <a:rPr lang="fr-FR" b="1" dirty="0"/>
            <a:t>Ajout de nouveaux modèles IA</a:t>
          </a:r>
        </a:p>
      </dgm:t>
    </dgm:pt>
    <dgm:pt modelId="{D9832B17-5362-4189-9774-4EA6D8F020A8}" type="parTrans" cxnId="{9B35012F-74EB-48EC-B5F2-668E9BA9AA24}">
      <dgm:prSet/>
      <dgm:spPr/>
      <dgm:t>
        <a:bodyPr/>
        <a:lstStyle/>
        <a:p>
          <a:endParaRPr lang="fr-FR"/>
        </a:p>
      </dgm:t>
    </dgm:pt>
    <dgm:pt modelId="{301F11AA-12E9-4B41-8754-092E932AF8FE}" type="sibTrans" cxnId="{9B35012F-74EB-48EC-B5F2-668E9BA9AA24}">
      <dgm:prSet/>
      <dgm:spPr/>
      <dgm:t>
        <a:bodyPr/>
        <a:lstStyle/>
        <a:p>
          <a:endParaRPr lang="fr-FR"/>
        </a:p>
      </dgm:t>
    </dgm:pt>
    <dgm:pt modelId="{14BD0D40-D091-4399-96CC-1575609A2FD1}">
      <dgm:prSet phldrT="[Texte]" phldr="0"/>
      <dgm:spPr/>
      <dgm:t>
        <a:bodyPr/>
        <a:lstStyle/>
        <a:p>
          <a:pPr>
            <a:defRPr b="1"/>
          </a:pPr>
          <a:r>
            <a:rPr lang="fr-FR" b="1" dirty="0">
              <a:latin typeface="Verdana"/>
            </a:rPr>
            <a:t>Entrainement des modèles</a:t>
          </a:r>
          <a:endParaRPr lang="fr-FR" b="1" dirty="0"/>
        </a:p>
      </dgm:t>
    </dgm:pt>
    <dgm:pt modelId="{C5B79481-FEBC-4493-B0E3-212EADCE4BF1}" type="parTrans" cxnId="{F20EF948-2D23-4B32-AC53-EC1E0E3E4B5D}">
      <dgm:prSet/>
      <dgm:spPr/>
      <dgm:t>
        <a:bodyPr/>
        <a:lstStyle/>
        <a:p>
          <a:endParaRPr lang="fr-FR"/>
        </a:p>
      </dgm:t>
    </dgm:pt>
    <dgm:pt modelId="{DB15D0B9-E2A9-4934-97A3-A9D7BD11D4ED}" type="sibTrans" cxnId="{F20EF948-2D23-4B32-AC53-EC1E0E3E4B5D}">
      <dgm:prSet/>
      <dgm:spPr/>
      <dgm:t>
        <a:bodyPr/>
        <a:lstStyle/>
        <a:p>
          <a:endParaRPr lang="fr-FR"/>
        </a:p>
      </dgm:t>
    </dgm:pt>
    <dgm:pt modelId="{F643B539-CACE-4CB7-A64B-9235C1775CCE}">
      <dgm:prSet phldr="0"/>
      <dgm:spPr/>
      <dgm:t>
        <a:bodyPr/>
        <a:lstStyle/>
        <a:p>
          <a:pPr>
            <a:defRPr b="1"/>
          </a:pPr>
          <a:r>
            <a:rPr lang="fr-FR" b="1" dirty="0">
              <a:latin typeface="Verdana"/>
            </a:rPr>
            <a:t>Analyse des résultats</a:t>
          </a:r>
        </a:p>
      </dgm:t>
    </dgm:pt>
    <dgm:pt modelId="{3E8966FF-D4D3-4E3F-8003-34FF8C24302D}" type="parTrans" cxnId="{BD085493-C532-4841-BAA4-C65C9A416E01}">
      <dgm:prSet/>
      <dgm:spPr/>
      <dgm:t>
        <a:bodyPr/>
        <a:lstStyle/>
        <a:p>
          <a:endParaRPr lang="fr-FR"/>
        </a:p>
      </dgm:t>
    </dgm:pt>
    <dgm:pt modelId="{C0F9B459-3CFE-42D6-A9AE-D29F4F8429DF}" type="sibTrans" cxnId="{BD085493-C532-4841-BAA4-C65C9A416E01}">
      <dgm:prSet/>
      <dgm:spPr/>
      <dgm:t>
        <a:bodyPr/>
        <a:lstStyle/>
        <a:p>
          <a:endParaRPr lang="fr-FR"/>
        </a:p>
      </dgm:t>
    </dgm:pt>
    <dgm:pt modelId="{C4634169-FBF4-8442-A121-DCA481F276C7}">
      <dgm:prSet/>
      <dgm:spPr/>
      <dgm:t>
        <a:bodyPr/>
        <a:lstStyle/>
        <a:p>
          <a:pPr>
            <a:defRPr b="1"/>
          </a:pPr>
          <a:r>
            <a:rPr lang="fr-FR" dirty="0"/>
            <a:t>Consolidation de la structure de la BDD</a:t>
          </a:r>
        </a:p>
      </dgm:t>
    </dgm:pt>
    <dgm:pt modelId="{A063F92F-F152-304B-ACA3-74D76173DDF7}" type="parTrans" cxnId="{879AE0D2-3586-CA48-B727-4F4FF982F414}">
      <dgm:prSet/>
      <dgm:spPr/>
      <dgm:t>
        <a:bodyPr/>
        <a:lstStyle/>
        <a:p>
          <a:endParaRPr lang="fr-FR"/>
        </a:p>
      </dgm:t>
    </dgm:pt>
    <dgm:pt modelId="{1D815288-2C2F-CA42-9542-78430308CA3B}" type="sibTrans" cxnId="{879AE0D2-3586-CA48-B727-4F4FF982F414}">
      <dgm:prSet/>
      <dgm:spPr/>
      <dgm:t>
        <a:bodyPr/>
        <a:lstStyle/>
        <a:p>
          <a:endParaRPr lang="fr-FR"/>
        </a:p>
      </dgm:t>
    </dgm:pt>
    <dgm:pt modelId="{368DB39B-8D1C-4A12-8032-D2F43C80C2B1}" type="pres">
      <dgm:prSet presAssocID="{324229C5-FFDB-4148-93EE-9F7A4E2E4E75}" presName="root" presStyleCnt="0">
        <dgm:presLayoutVars>
          <dgm:chMax/>
          <dgm:chPref/>
          <dgm:animLvl val="lvl"/>
        </dgm:presLayoutVars>
      </dgm:prSet>
      <dgm:spPr/>
    </dgm:pt>
    <dgm:pt modelId="{80013F0C-56A6-43F6-B7EC-BE2F9E8B53AB}" type="pres">
      <dgm:prSet presAssocID="{324229C5-FFDB-4148-93EE-9F7A4E2E4E75}" presName="divider" presStyleLbl="fgAcc1" presStyleIdx="0" presStyleCnt="5"/>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gm:spPr>
    </dgm:pt>
    <dgm:pt modelId="{662039E0-204E-4AB4-99D8-C8BEC10FBEC1}" type="pres">
      <dgm:prSet presAssocID="{324229C5-FFDB-4148-93EE-9F7A4E2E4E75}" presName="nodes" presStyleCnt="0">
        <dgm:presLayoutVars>
          <dgm:chMax/>
          <dgm:chPref/>
          <dgm:animLvl val="lvl"/>
        </dgm:presLayoutVars>
      </dgm:prSet>
      <dgm:spPr/>
    </dgm:pt>
    <dgm:pt modelId="{E3C08B64-4727-2A4F-B598-5DA2508B5C39}" type="pres">
      <dgm:prSet presAssocID="{C4634169-FBF4-8442-A121-DCA481F276C7}" presName="composite" presStyleCnt="0"/>
      <dgm:spPr/>
    </dgm:pt>
    <dgm:pt modelId="{CED0FF73-1253-C540-B6D1-6BDE26151C51}" type="pres">
      <dgm:prSet presAssocID="{C4634169-FBF4-8442-A121-DCA481F276C7}" presName="ConnectorPoint" presStyleLbl="lnNode1" presStyleIdx="0"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291E485E-11B5-BF48-8ADE-070CFC77EFF5}" type="pres">
      <dgm:prSet presAssocID="{C4634169-FBF4-8442-A121-DCA481F276C7}" presName="DropPinPlaceHolder" presStyleCnt="0"/>
      <dgm:spPr/>
    </dgm:pt>
    <dgm:pt modelId="{BC7795B5-A5A3-FE41-B401-1A5AB4A8F90C}" type="pres">
      <dgm:prSet presAssocID="{C4634169-FBF4-8442-A121-DCA481F276C7}" presName="DropPin" presStyleLbl="alignNode1" presStyleIdx="0" presStyleCnt="4"/>
      <dgm:spPr/>
    </dgm:pt>
    <dgm:pt modelId="{45D19A8D-9885-924E-AC79-A9638E62A568}" type="pres">
      <dgm:prSet presAssocID="{C4634169-FBF4-8442-A121-DCA481F276C7}"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55FFB244-E91A-E548-9C06-E4E2D36B97B8}" type="pres">
      <dgm:prSet presAssocID="{C4634169-FBF4-8442-A121-DCA481F276C7}" presName="L2TextContainer" presStyleLbl="revTx" presStyleIdx="0" presStyleCnt="8">
        <dgm:presLayoutVars>
          <dgm:bulletEnabled val="1"/>
        </dgm:presLayoutVars>
      </dgm:prSet>
      <dgm:spPr/>
    </dgm:pt>
    <dgm:pt modelId="{668BDD99-6BCF-704B-A176-72F90738F164}" type="pres">
      <dgm:prSet presAssocID="{C4634169-FBF4-8442-A121-DCA481F276C7}" presName="L1TextContainer" presStyleLbl="revTx" presStyleIdx="1" presStyleCnt="8">
        <dgm:presLayoutVars>
          <dgm:chMax val="1"/>
          <dgm:chPref val="1"/>
          <dgm:bulletEnabled val="1"/>
        </dgm:presLayoutVars>
      </dgm:prSet>
      <dgm:spPr/>
    </dgm:pt>
    <dgm:pt modelId="{2CC6544C-0E0E-5D44-BF64-D2551554C00C}" type="pres">
      <dgm:prSet presAssocID="{C4634169-FBF4-8442-A121-DCA481F276C7}" presName="ConnectLine" presStyleLbl="sibTrans1D1" presStyleIdx="0" presStyleCnt="4"/>
      <dgm:spPr>
        <a:noFill/>
        <a:ln w="12700" cap="flat" cmpd="sng" algn="ctr">
          <a:solidFill>
            <a:schemeClr val="accent1">
              <a:hueOff val="0"/>
              <a:satOff val="0"/>
              <a:lumOff val="0"/>
              <a:alphaOff val="0"/>
            </a:schemeClr>
          </a:solidFill>
          <a:prstDash val="dash"/>
          <a:miter lim="800000"/>
        </a:ln>
        <a:effectLst/>
      </dgm:spPr>
    </dgm:pt>
    <dgm:pt modelId="{541F28AD-05FF-BC4E-80C6-FC70385F6645}" type="pres">
      <dgm:prSet presAssocID="{C4634169-FBF4-8442-A121-DCA481F276C7}" presName="EmptyPlaceHolder" presStyleCnt="0"/>
      <dgm:spPr/>
    </dgm:pt>
    <dgm:pt modelId="{FBB3A617-1599-0B4D-AE5D-07E6977D6057}" type="pres">
      <dgm:prSet presAssocID="{1D815288-2C2F-CA42-9542-78430308CA3B}" presName="spaceBetweenRectangles" presStyleCnt="0"/>
      <dgm:spPr/>
    </dgm:pt>
    <dgm:pt modelId="{5AE88014-5168-4C0B-9F6C-2BB98166D5D6}" type="pres">
      <dgm:prSet presAssocID="{992846CE-0DF7-4F74-99EB-8A10763B59FD}" presName="composite" presStyleCnt="0"/>
      <dgm:spPr/>
    </dgm:pt>
    <dgm:pt modelId="{284E5438-7200-43CD-B959-EAB106B26DD4}" type="pres">
      <dgm:prSet presAssocID="{992846CE-0DF7-4F74-99EB-8A10763B59FD}" presName="ConnectorPoint" presStyleLbl="lnNode1" presStyleIdx="1"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F282A1B-B69F-4286-BC28-8AAC94B51741}" type="pres">
      <dgm:prSet presAssocID="{992846CE-0DF7-4F74-99EB-8A10763B59FD}" presName="DropPinPlaceHolder" presStyleCnt="0"/>
      <dgm:spPr/>
    </dgm:pt>
    <dgm:pt modelId="{A48B7283-2885-45F5-B55A-775C0D090694}" type="pres">
      <dgm:prSet presAssocID="{992846CE-0DF7-4F74-99EB-8A10763B59FD}" presName="DropPin" presStyleLbl="alignNode1" presStyleIdx="1" presStyleCnt="4"/>
      <dgm:spPr/>
    </dgm:pt>
    <dgm:pt modelId="{45117D11-A4EE-4F35-ACBC-0F940A7BA3ED}" type="pres">
      <dgm:prSet presAssocID="{992846CE-0DF7-4F74-99EB-8A10763B59FD}"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CB059B28-F9F2-4615-9366-F47D20B20134}" type="pres">
      <dgm:prSet presAssocID="{992846CE-0DF7-4F74-99EB-8A10763B59FD}" presName="L2TextContainer" presStyleLbl="revTx" presStyleIdx="2" presStyleCnt="8">
        <dgm:presLayoutVars>
          <dgm:bulletEnabled val="1"/>
        </dgm:presLayoutVars>
      </dgm:prSet>
      <dgm:spPr/>
    </dgm:pt>
    <dgm:pt modelId="{225E3E3F-3AB8-4FAA-A1BB-26C83BD9EEDD}" type="pres">
      <dgm:prSet presAssocID="{992846CE-0DF7-4F74-99EB-8A10763B59FD}" presName="L1TextContainer" presStyleLbl="revTx" presStyleIdx="3" presStyleCnt="8">
        <dgm:presLayoutVars>
          <dgm:chMax val="1"/>
          <dgm:chPref val="1"/>
          <dgm:bulletEnabled val="1"/>
        </dgm:presLayoutVars>
      </dgm:prSet>
      <dgm:spPr/>
    </dgm:pt>
    <dgm:pt modelId="{91E37769-92DD-4848-9876-FEF53AF583EA}" type="pres">
      <dgm:prSet presAssocID="{992846CE-0DF7-4F74-99EB-8A10763B59FD}" presName="ConnectLine" presStyleLbl="sibTrans1D1" presStyleIdx="1" presStyleCnt="4"/>
      <dgm:spPr>
        <a:noFill/>
        <a:ln w="12700" cap="flat" cmpd="sng" algn="ctr">
          <a:solidFill>
            <a:schemeClr val="accent1">
              <a:hueOff val="0"/>
              <a:satOff val="0"/>
              <a:lumOff val="0"/>
              <a:alphaOff val="0"/>
            </a:schemeClr>
          </a:solidFill>
          <a:prstDash val="dash"/>
          <a:miter lim="800000"/>
        </a:ln>
        <a:effectLst/>
      </dgm:spPr>
    </dgm:pt>
    <dgm:pt modelId="{03FC5BF1-FFB7-4EFC-8A79-F2A4B4F82DE2}" type="pres">
      <dgm:prSet presAssocID="{992846CE-0DF7-4F74-99EB-8A10763B59FD}" presName="EmptyPlaceHolder" presStyleCnt="0"/>
      <dgm:spPr/>
    </dgm:pt>
    <dgm:pt modelId="{E3F39451-1C60-481D-8C96-F0BE5A7F0C43}" type="pres">
      <dgm:prSet presAssocID="{301F11AA-12E9-4B41-8754-092E932AF8FE}" presName="spaceBetweenRectangles" presStyleCnt="0"/>
      <dgm:spPr/>
    </dgm:pt>
    <dgm:pt modelId="{5EAD8168-4461-443A-A49D-F651229E990D}" type="pres">
      <dgm:prSet presAssocID="{14BD0D40-D091-4399-96CC-1575609A2FD1}" presName="composite" presStyleCnt="0"/>
      <dgm:spPr/>
    </dgm:pt>
    <dgm:pt modelId="{11C44DC5-96F2-453B-849C-200A7B8E2B59}" type="pres">
      <dgm:prSet presAssocID="{14BD0D40-D091-4399-96CC-1575609A2FD1}" presName="ConnectorPoint" presStyleLbl="lnNode1" presStyleIdx="2"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3B893F90-E294-4EBD-AA09-A00083FF87C4}" type="pres">
      <dgm:prSet presAssocID="{14BD0D40-D091-4399-96CC-1575609A2FD1}" presName="DropPinPlaceHolder" presStyleCnt="0"/>
      <dgm:spPr/>
    </dgm:pt>
    <dgm:pt modelId="{F98023C9-82A2-4AE8-8141-8E0B715C5455}" type="pres">
      <dgm:prSet presAssocID="{14BD0D40-D091-4399-96CC-1575609A2FD1}" presName="DropPin" presStyleLbl="alignNode1" presStyleIdx="2" presStyleCnt="4"/>
      <dgm:spPr/>
    </dgm:pt>
    <dgm:pt modelId="{4250DB30-D784-474B-B66F-1E544D711263}" type="pres">
      <dgm:prSet presAssocID="{14BD0D40-D091-4399-96CC-1575609A2FD1}"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9C76B075-930A-4809-9799-80AB98A2AADF}" type="pres">
      <dgm:prSet presAssocID="{14BD0D40-D091-4399-96CC-1575609A2FD1}" presName="L2TextContainer" presStyleLbl="revTx" presStyleIdx="4" presStyleCnt="8">
        <dgm:presLayoutVars>
          <dgm:bulletEnabled val="1"/>
        </dgm:presLayoutVars>
      </dgm:prSet>
      <dgm:spPr/>
    </dgm:pt>
    <dgm:pt modelId="{2DCC9F00-E0E5-473B-8954-D7887C2ADB7B}" type="pres">
      <dgm:prSet presAssocID="{14BD0D40-D091-4399-96CC-1575609A2FD1}" presName="L1TextContainer" presStyleLbl="revTx" presStyleIdx="5" presStyleCnt="8">
        <dgm:presLayoutVars>
          <dgm:chMax val="1"/>
          <dgm:chPref val="1"/>
          <dgm:bulletEnabled val="1"/>
        </dgm:presLayoutVars>
      </dgm:prSet>
      <dgm:spPr/>
    </dgm:pt>
    <dgm:pt modelId="{E067BB32-89A8-495F-AD94-AB3E14DA566D}" type="pres">
      <dgm:prSet presAssocID="{14BD0D40-D091-4399-96CC-1575609A2FD1}" presName="ConnectLine" presStyleLbl="sibTrans1D1" presStyleIdx="2" presStyleCnt="4"/>
      <dgm:spPr>
        <a:noFill/>
        <a:ln w="12700" cap="flat" cmpd="sng" algn="ctr">
          <a:solidFill>
            <a:schemeClr val="accent1">
              <a:hueOff val="0"/>
              <a:satOff val="0"/>
              <a:lumOff val="0"/>
              <a:alphaOff val="0"/>
            </a:schemeClr>
          </a:solidFill>
          <a:prstDash val="dash"/>
          <a:miter lim="800000"/>
        </a:ln>
        <a:effectLst/>
      </dgm:spPr>
    </dgm:pt>
    <dgm:pt modelId="{046D26A4-3D1D-4D99-8287-9ED533E54BDE}" type="pres">
      <dgm:prSet presAssocID="{14BD0D40-D091-4399-96CC-1575609A2FD1}" presName="EmptyPlaceHolder" presStyleCnt="0"/>
      <dgm:spPr/>
    </dgm:pt>
    <dgm:pt modelId="{CBF8A83E-C6B4-4002-A5C1-A69A882F1099}" type="pres">
      <dgm:prSet presAssocID="{DB15D0B9-E2A9-4934-97A3-A9D7BD11D4ED}" presName="spaceBetweenRectangles" presStyleCnt="0"/>
      <dgm:spPr/>
    </dgm:pt>
    <dgm:pt modelId="{227C001B-5885-4EA6-A21C-80B1F7D0D9B8}" type="pres">
      <dgm:prSet presAssocID="{F643B539-CACE-4CB7-A64B-9235C1775CCE}" presName="composite" presStyleCnt="0"/>
      <dgm:spPr/>
    </dgm:pt>
    <dgm:pt modelId="{C49FA1F2-CC57-48A4-8360-D1110ECA32B5}" type="pres">
      <dgm:prSet presAssocID="{F643B539-CACE-4CB7-A64B-9235C1775CCE}" presName="ConnectorPoint" presStyleLbl="lnNode1" presStyleIdx="3"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6D5CC4F-2D11-4492-B0E6-3F08A9162536}" type="pres">
      <dgm:prSet presAssocID="{F643B539-CACE-4CB7-A64B-9235C1775CCE}" presName="DropPinPlaceHolder" presStyleCnt="0"/>
      <dgm:spPr/>
    </dgm:pt>
    <dgm:pt modelId="{648666A2-5414-4B9C-8078-4B192A792C3C}" type="pres">
      <dgm:prSet presAssocID="{F643B539-CACE-4CB7-A64B-9235C1775CCE}" presName="DropPin" presStyleLbl="alignNode1" presStyleIdx="3" presStyleCnt="4"/>
      <dgm:spPr/>
    </dgm:pt>
    <dgm:pt modelId="{61257C0E-5D33-41BE-9D38-0049CD8C4FF2}" type="pres">
      <dgm:prSet presAssocID="{F643B539-CACE-4CB7-A64B-9235C1775CCE}"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59E55B6B-CA1A-4663-AA90-2B9E1B4C2280}" type="pres">
      <dgm:prSet presAssocID="{F643B539-CACE-4CB7-A64B-9235C1775CCE}" presName="L2TextContainer" presStyleLbl="revTx" presStyleIdx="6" presStyleCnt="8">
        <dgm:presLayoutVars>
          <dgm:bulletEnabled val="1"/>
        </dgm:presLayoutVars>
      </dgm:prSet>
      <dgm:spPr/>
    </dgm:pt>
    <dgm:pt modelId="{883906CA-DAAD-4DFC-9152-A9D4C6E94335}" type="pres">
      <dgm:prSet presAssocID="{F643B539-CACE-4CB7-A64B-9235C1775CCE}" presName="L1TextContainer" presStyleLbl="revTx" presStyleIdx="7" presStyleCnt="8">
        <dgm:presLayoutVars>
          <dgm:chMax val="1"/>
          <dgm:chPref val="1"/>
          <dgm:bulletEnabled val="1"/>
        </dgm:presLayoutVars>
      </dgm:prSet>
      <dgm:spPr/>
    </dgm:pt>
    <dgm:pt modelId="{78A580EB-BAE3-4744-A7FC-E5C72ED2DA6C}" type="pres">
      <dgm:prSet presAssocID="{F643B539-CACE-4CB7-A64B-9235C1775CCE}" presName="ConnectLine" presStyleLbl="sibTrans1D1" presStyleIdx="3" presStyleCnt="4"/>
      <dgm:spPr>
        <a:noFill/>
        <a:ln w="12700" cap="flat" cmpd="sng" algn="ctr">
          <a:solidFill>
            <a:schemeClr val="accent1">
              <a:hueOff val="0"/>
              <a:satOff val="0"/>
              <a:lumOff val="0"/>
              <a:alphaOff val="0"/>
            </a:schemeClr>
          </a:solidFill>
          <a:prstDash val="dash"/>
          <a:miter lim="800000"/>
        </a:ln>
        <a:effectLst/>
      </dgm:spPr>
    </dgm:pt>
    <dgm:pt modelId="{95000284-5E40-4417-BE99-3BA99920A303}" type="pres">
      <dgm:prSet presAssocID="{F643B539-CACE-4CB7-A64B-9235C1775CCE}" presName="EmptyPlaceHolder" presStyleCnt="0"/>
      <dgm:spPr/>
    </dgm:pt>
  </dgm:ptLst>
  <dgm:cxnLst>
    <dgm:cxn modelId="{DFB43C16-D0EB-0A41-891E-E77A9E965663}" type="presOf" srcId="{14BD0D40-D091-4399-96CC-1575609A2FD1}" destId="{2DCC9F00-E0E5-473B-8954-D7887C2ADB7B}" srcOrd="0" destOrd="0" presId="urn:microsoft.com/office/officeart/2017/3/layout/DropPinTimeline"/>
    <dgm:cxn modelId="{4569C91E-018F-4D0A-A2FD-8C40EE1EB47F}" type="presOf" srcId="{324229C5-FFDB-4148-93EE-9F7A4E2E4E75}" destId="{368DB39B-8D1C-4A12-8032-D2F43C80C2B1}" srcOrd="0" destOrd="0" presId="urn:microsoft.com/office/officeart/2017/3/layout/DropPinTimeline"/>
    <dgm:cxn modelId="{9B35012F-74EB-48EC-B5F2-668E9BA9AA24}" srcId="{324229C5-FFDB-4148-93EE-9F7A4E2E4E75}" destId="{992846CE-0DF7-4F74-99EB-8A10763B59FD}" srcOrd="1" destOrd="0" parTransId="{D9832B17-5362-4189-9774-4EA6D8F020A8}" sibTransId="{301F11AA-12E9-4B41-8754-092E932AF8FE}"/>
    <dgm:cxn modelId="{3BDEA13D-F911-0144-B7F0-98C9540ABC2A}" type="presOf" srcId="{992846CE-0DF7-4F74-99EB-8A10763B59FD}" destId="{225E3E3F-3AB8-4FAA-A1BB-26C83BD9EEDD}" srcOrd="0" destOrd="0" presId="urn:microsoft.com/office/officeart/2017/3/layout/DropPinTimeline"/>
    <dgm:cxn modelId="{F20EF948-2D23-4B32-AC53-EC1E0E3E4B5D}" srcId="{324229C5-FFDB-4148-93EE-9F7A4E2E4E75}" destId="{14BD0D40-D091-4399-96CC-1575609A2FD1}" srcOrd="2" destOrd="0" parTransId="{C5B79481-FEBC-4493-B0E3-212EADCE4BF1}" sibTransId="{DB15D0B9-E2A9-4934-97A3-A9D7BD11D4ED}"/>
    <dgm:cxn modelId="{BD085493-C532-4841-BAA4-C65C9A416E01}" srcId="{324229C5-FFDB-4148-93EE-9F7A4E2E4E75}" destId="{F643B539-CACE-4CB7-A64B-9235C1775CCE}" srcOrd="3" destOrd="0" parTransId="{3E8966FF-D4D3-4E3F-8003-34FF8C24302D}" sibTransId="{C0F9B459-3CFE-42D6-A9AE-D29F4F8429DF}"/>
    <dgm:cxn modelId="{879AE0D2-3586-CA48-B727-4F4FF982F414}" srcId="{324229C5-FFDB-4148-93EE-9F7A4E2E4E75}" destId="{C4634169-FBF4-8442-A121-DCA481F276C7}" srcOrd="0" destOrd="0" parTransId="{A063F92F-F152-304B-ACA3-74D76173DDF7}" sibTransId="{1D815288-2C2F-CA42-9542-78430308CA3B}"/>
    <dgm:cxn modelId="{A6EA5DDF-0D71-4344-AF24-8E6AAC7CAD47}" type="presOf" srcId="{F643B539-CACE-4CB7-A64B-9235C1775CCE}" destId="{883906CA-DAAD-4DFC-9152-A9D4C6E94335}" srcOrd="0" destOrd="0" presId="urn:microsoft.com/office/officeart/2017/3/layout/DropPinTimeline"/>
    <dgm:cxn modelId="{14762AEE-57DF-C140-8640-02B25D74D67E}" type="presOf" srcId="{C4634169-FBF4-8442-A121-DCA481F276C7}" destId="{668BDD99-6BCF-704B-A176-72F90738F164}" srcOrd="0" destOrd="0" presId="urn:microsoft.com/office/officeart/2017/3/layout/DropPinTimeline"/>
    <dgm:cxn modelId="{C5E12AF6-2B02-A245-B4A5-5E5B6AAF7E3E}" type="presParOf" srcId="{368DB39B-8D1C-4A12-8032-D2F43C80C2B1}" destId="{80013F0C-56A6-43F6-B7EC-BE2F9E8B53AB}" srcOrd="0" destOrd="0" presId="urn:microsoft.com/office/officeart/2017/3/layout/DropPinTimeline"/>
    <dgm:cxn modelId="{3AFF1A2B-18A9-284F-B22C-700B05AB1142}" type="presParOf" srcId="{368DB39B-8D1C-4A12-8032-D2F43C80C2B1}" destId="{662039E0-204E-4AB4-99D8-C8BEC10FBEC1}" srcOrd="1" destOrd="0" presId="urn:microsoft.com/office/officeart/2017/3/layout/DropPinTimeline"/>
    <dgm:cxn modelId="{A347EE9A-E235-B14F-89F3-BC22CBD29834}" type="presParOf" srcId="{662039E0-204E-4AB4-99D8-C8BEC10FBEC1}" destId="{E3C08B64-4727-2A4F-B598-5DA2508B5C39}" srcOrd="0" destOrd="0" presId="urn:microsoft.com/office/officeart/2017/3/layout/DropPinTimeline"/>
    <dgm:cxn modelId="{B60DAF15-D1CF-CB42-AA3E-832D1C3DD43B}" type="presParOf" srcId="{E3C08B64-4727-2A4F-B598-5DA2508B5C39}" destId="{CED0FF73-1253-C540-B6D1-6BDE26151C51}" srcOrd="0" destOrd="0" presId="urn:microsoft.com/office/officeart/2017/3/layout/DropPinTimeline"/>
    <dgm:cxn modelId="{DC1B6208-5214-7F44-BA68-2FA9289C3473}" type="presParOf" srcId="{E3C08B64-4727-2A4F-B598-5DA2508B5C39}" destId="{291E485E-11B5-BF48-8ADE-070CFC77EFF5}" srcOrd="1" destOrd="0" presId="urn:microsoft.com/office/officeart/2017/3/layout/DropPinTimeline"/>
    <dgm:cxn modelId="{7CBEECF7-000D-A742-B0B8-5263004B5397}" type="presParOf" srcId="{291E485E-11B5-BF48-8ADE-070CFC77EFF5}" destId="{BC7795B5-A5A3-FE41-B401-1A5AB4A8F90C}" srcOrd="0" destOrd="0" presId="urn:microsoft.com/office/officeart/2017/3/layout/DropPinTimeline"/>
    <dgm:cxn modelId="{735CE7DE-3C6C-714D-B76B-6A8D4177B1C3}" type="presParOf" srcId="{291E485E-11B5-BF48-8ADE-070CFC77EFF5}" destId="{45D19A8D-9885-924E-AC79-A9638E62A568}" srcOrd="1" destOrd="0" presId="urn:microsoft.com/office/officeart/2017/3/layout/DropPinTimeline"/>
    <dgm:cxn modelId="{DC3CDF3E-2EF0-9346-8E83-734797F7F598}" type="presParOf" srcId="{E3C08B64-4727-2A4F-B598-5DA2508B5C39}" destId="{55FFB244-E91A-E548-9C06-E4E2D36B97B8}" srcOrd="2" destOrd="0" presId="urn:microsoft.com/office/officeart/2017/3/layout/DropPinTimeline"/>
    <dgm:cxn modelId="{1A8FAAB6-6B3C-334B-B8EB-754C6B5F3B5C}" type="presParOf" srcId="{E3C08B64-4727-2A4F-B598-5DA2508B5C39}" destId="{668BDD99-6BCF-704B-A176-72F90738F164}" srcOrd="3" destOrd="0" presId="urn:microsoft.com/office/officeart/2017/3/layout/DropPinTimeline"/>
    <dgm:cxn modelId="{C179B1EF-0AF4-CE46-B234-314B4EF1CBCD}" type="presParOf" srcId="{E3C08B64-4727-2A4F-B598-5DA2508B5C39}" destId="{2CC6544C-0E0E-5D44-BF64-D2551554C00C}" srcOrd="4" destOrd="0" presId="urn:microsoft.com/office/officeart/2017/3/layout/DropPinTimeline"/>
    <dgm:cxn modelId="{DD19C308-6377-C64D-981F-65E07D14A8A5}" type="presParOf" srcId="{E3C08B64-4727-2A4F-B598-5DA2508B5C39}" destId="{541F28AD-05FF-BC4E-80C6-FC70385F6645}" srcOrd="5" destOrd="0" presId="urn:microsoft.com/office/officeart/2017/3/layout/DropPinTimeline"/>
    <dgm:cxn modelId="{ED204522-60A2-8847-BB85-2B0D7A90B63A}" type="presParOf" srcId="{662039E0-204E-4AB4-99D8-C8BEC10FBEC1}" destId="{FBB3A617-1599-0B4D-AE5D-07E6977D6057}" srcOrd="1" destOrd="0" presId="urn:microsoft.com/office/officeart/2017/3/layout/DropPinTimeline"/>
    <dgm:cxn modelId="{C521292A-4AE5-254B-B96D-1820C07724B6}" type="presParOf" srcId="{662039E0-204E-4AB4-99D8-C8BEC10FBEC1}" destId="{5AE88014-5168-4C0B-9F6C-2BB98166D5D6}" srcOrd="2" destOrd="0" presId="urn:microsoft.com/office/officeart/2017/3/layout/DropPinTimeline"/>
    <dgm:cxn modelId="{4F9B642C-7929-0C48-A3E8-8F47360BD41A}" type="presParOf" srcId="{5AE88014-5168-4C0B-9F6C-2BB98166D5D6}" destId="{284E5438-7200-43CD-B959-EAB106B26DD4}" srcOrd="0" destOrd="0" presId="urn:microsoft.com/office/officeart/2017/3/layout/DropPinTimeline"/>
    <dgm:cxn modelId="{8E24E413-E697-6148-BE92-DFE466C35510}" type="presParOf" srcId="{5AE88014-5168-4C0B-9F6C-2BB98166D5D6}" destId="{DF282A1B-B69F-4286-BC28-8AAC94B51741}" srcOrd="1" destOrd="0" presId="urn:microsoft.com/office/officeart/2017/3/layout/DropPinTimeline"/>
    <dgm:cxn modelId="{8AAA1294-DEBD-6442-ABA1-608CAD2E26DF}" type="presParOf" srcId="{DF282A1B-B69F-4286-BC28-8AAC94B51741}" destId="{A48B7283-2885-45F5-B55A-775C0D090694}" srcOrd="0" destOrd="0" presId="urn:microsoft.com/office/officeart/2017/3/layout/DropPinTimeline"/>
    <dgm:cxn modelId="{93698872-2EB3-054A-ACAA-B2CF9B50AF30}" type="presParOf" srcId="{DF282A1B-B69F-4286-BC28-8AAC94B51741}" destId="{45117D11-A4EE-4F35-ACBC-0F940A7BA3ED}" srcOrd="1" destOrd="0" presId="urn:microsoft.com/office/officeart/2017/3/layout/DropPinTimeline"/>
    <dgm:cxn modelId="{EE1BD326-E4F9-074E-AB99-245AB1950BFD}" type="presParOf" srcId="{5AE88014-5168-4C0B-9F6C-2BB98166D5D6}" destId="{CB059B28-F9F2-4615-9366-F47D20B20134}" srcOrd="2" destOrd="0" presId="urn:microsoft.com/office/officeart/2017/3/layout/DropPinTimeline"/>
    <dgm:cxn modelId="{C1C6503E-E3AE-EC49-A6AA-5902BD211F11}" type="presParOf" srcId="{5AE88014-5168-4C0B-9F6C-2BB98166D5D6}" destId="{225E3E3F-3AB8-4FAA-A1BB-26C83BD9EEDD}" srcOrd="3" destOrd="0" presId="urn:microsoft.com/office/officeart/2017/3/layout/DropPinTimeline"/>
    <dgm:cxn modelId="{794F3506-3C92-A94F-8683-65B19F56D941}" type="presParOf" srcId="{5AE88014-5168-4C0B-9F6C-2BB98166D5D6}" destId="{91E37769-92DD-4848-9876-FEF53AF583EA}" srcOrd="4" destOrd="0" presId="urn:microsoft.com/office/officeart/2017/3/layout/DropPinTimeline"/>
    <dgm:cxn modelId="{B24C18D5-A959-D24F-BAF3-6E19FCF59137}" type="presParOf" srcId="{5AE88014-5168-4C0B-9F6C-2BB98166D5D6}" destId="{03FC5BF1-FFB7-4EFC-8A79-F2A4B4F82DE2}" srcOrd="5" destOrd="0" presId="urn:microsoft.com/office/officeart/2017/3/layout/DropPinTimeline"/>
    <dgm:cxn modelId="{51634D17-BC37-ED4C-81A5-14988D0D13FA}" type="presParOf" srcId="{662039E0-204E-4AB4-99D8-C8BEC10FBEC1}" destId="{E3F39451-1C60-481D-8C96-F0BE5A7F0C43}" srcOrd="3" destOrd="0" presId="urn:microsoft.com/office/officeart/2017/3/layout/DropPinTimeline"/>
    <dgm:cxn modelId="{EC9D5175-3920-8F44-B96D-BE0AD9CF5745}" type="presParOf" srcId="{662039E0-204E-4AB4-99D8-C8BEC10FBEC1}" destId="{5EAD8168-4461-443A-A49D-F651229E990D}" srcOrd="4" destOrd="0" presId="urn:microsoft.com/office/officeart/2017/3/layout/DropPinTimeline"/>
    <dgm:cxn modelId="{93854E44-380A-4F4F-A31D-4BEBC9044C10}" type="presParOf" srcId="{5EAD8168-4461-443A-A49D-F651229E990D}" destId="{11C44DC5-96F2-453B-849C-200A7B8E2B59}" srcOrd="0" destOrd="0" presId="urn:microsoft.com/office/officeart/2017/3/layout/DropPinTimeline"/>
    <dgm:cxn modelId="{E8761FE9-021A-814D-B8A0-42F1F7CE8BD8}" type="presParOf" srcId="{5EAD8168-4461-443A-A49D-F651229E990D}" destId="{3B893F90-E294-4EBD-AA09-A00083FF87C4}" srcOrd="1" destOrd="0" presId="urn:microsoft.com/office/officeart/2017/3/layout/DropPinTimeline"/>
    <dgm:cxn modelId="{978040F0-A56D-1048-B09E-19283034E45F}" type="presParOf" srcId="{3B893F90-E294-4EBD-AA09-A00083FF87C4}" destId="{F98023C9-82A2-4AE8-8141-8E0B715C5455}" srcOrd="0" destOrd="0" presId="urn:microsoft.com/office/officeart/2017/3/layout/DropPinTimeline"/>
    <dgm:cxn modelId="{5F6C20D3-551E-C140-B4D7-1D3C7214C6DF}" type="presParOf" srcId="{3B893F90-E294-4EBD-AA09-A00083FF87C4}" destId="{4250DB30-D784-474B-B66F-1E544D711263}" srcOrd="1" destOrd="0" presId="urn:microsoft.com/office/officeart/2017/3/layout/DropPinTimeline"/>
    <dgm:cxn modelId="{1C31C2EA-0B22-854F-AE56-3E75E4D0E874}" type="presParOf" srcId="{5EAD8168-4461-443A-A49D-F651229E990D}" destId="{9C76B075-930A-4809-9799-80AB98A2AADF}" srcOrd="2" destOrd="0" presId="urn:microsoft.com/office/officeart/2017/3/layout/DropPinTimeline"/>
    <dgm:cxn modelId="{27D6E6A0-4B34-AE45-A895-A865510AFDA7}" type="presParOf" srcId="{5EAD8168-4461-443A-A49D-F651229E990D}" destId="{2DCC9F00-E0E5-473B-8954-D7887C2ADB7B}" srcOrd="3" destOrd="0" presId="urn:microsoft.com/office/officeart/2017/3/layout/DropPinTimeline"/>
    <dgm:cxn modelId="{AAA108D6-9382-D940-A8CC-619B9757700B}" type="presParOf" srcId="{5EAD8168-4461-443A-A49D-F651229E990D}" destId="{E067BB32-89A8-495F-AD94-AB3E14DA566D}" srcOrd="4" destOrd="0" presId="urn:microsoft.com/office/officeart/2017/3/layout/DropPinTimeline"/>
    <dgm:cxn modelId="{00290A1B-FB26-464C-B842-DD28C6BB292D}" type="presParOf" srcId="{5EAD8168-4461-443A-A49D-F651229E990D}" destId="{046D26A4-3D1D-4D99-8287-9ED533E54BDE}" srcOrd="5" destOrd="0" presId="urn:microsoft.com/office/officeart/2017/3/layout/DropPinTimeline"/>
    <dgm:cxn modelId="{108FD74A-1E68-224B-BC77-25FC4AC7FF54}" type="presParOf" srcId="{662039E0-204E-4AB4-99D8-C8BEC10FBEC1}" destId="{CBF8A83E-C6B4-4002-A5C1-A69A882F1099}" srcOrd="5" destOrd="0" presId="urn:microsoft.com/office/officeart/2017/3/layout/DropPinTimeline"/>
    <dgm:cxn modelId="{49BA613A-12C3-8742-8D2F-D0ABFCBA9C94}" type="presParOf" srcId="{662039E0-204E-4AB4-99D8-C8BEC10FBEC1}" destId="{227C001B-5885-4EA6-A21C-80B1F7D0D9B8}" srcOrd="6" destOrd="0" presId="urn:microsoft.com/office/officeart/2017/3/layout/DropPinTimeline"/>
    <dgm:cxn modelId="{63BFE611-6A8E-F143-8FC7-C281BD50106E}" type="presParOf" srcId="{227C001B-5885-4EA6-A21C-80B1F7D0D9B8}" destId="{C49FA1F2-CC57-48A4-8360-D1110ECA32B5}" srcOrd="0" destOrd="0" presId="urn:microsoft.com/office/officeart/2017/3/layout/DropPinTimeline"/>
    <dgm:cxn modelId="{F3EB14E8-A8A6-3E42-88E5-09D1C30B68C1}" type="presParOf" srcId="{227C001B-5885-4EA6-A21C-80B1F7D0D9B8}" destId="{96D5CC4F-2D11-4492-B0E6-3F08A9162536}" srcOrd="1" destOrd="0" presId="urn:microsoft.com/office/officeart/2017/3/layout/DropPinTimeline"/>
    <dgm:cxn modelId="{D12DEFEA-91E2-AA48-AB99-0B8C8643791E}" type="presParOf" srcId="{96D5CC4F-2D11-4492-B0E6-3F08A9162536}" destId="{648666A2-5414-4B9C-8078-4B192A792C3C}" srcOrd="0" destOrd="0" presId="urn:microsoft.com/office/officeart/2017/3/layout/DropPinTimeline"/>
    <dgm:cxn modelId="{38214BD3-A098-8044-8B0B-ABD7395A9188}" type="presParOf" srcId="{96D5CC4F-2D11-4492-B0E6-3F08A9162536}" destId="{61257C0E-5D33-41BE-9D38-0049CD8C4FF2}" srcOrd="1" destOrd="0" presId="urn:microsoft.com/office/officeart/2017/3/layout/DropPinTimeline"/>
    <dgm:cxn modelId="{CBD592D8-68BE-534B-9AAD-258EFCB9AEE9}" type="presParOf" srcId="{227C001B-5885-4EA6-A21C-80B1F7D0D9B8}" destId="{59E55B6B-CA1A-4663-AA90-2B9E1B4C2280}" srcOrd="2" destOrd="0" presId="urn:microsoft.com/office/officeart/2017/3/layout/DropPinTimeline"/>
    <dgm:cxn modelId="{AF1968A4-0070-E74A-ABB9-EA04AD757A7D}" type="presParOf" srcId="{227C001B-5885-4EA6-A21C-80B1F7D0D9B8}" destId="{883906CA-DAAD-4DFC-9152-A9D4C6E94335}" srcOrd="3" destOrd="0" presId="urn:microsoft.com/office/officeart/2017/3/layout/DropPinTimeline"/>
    <dgm:cxn modelId="{28CE50B7-96B0-114A-915E-384626C2B7CA}" type="presParOf" srcId="{227C001B-5885-4EA6-A21C-80B1F7D0D9B8}" destId="{78A580EB-BAE3-4744-A7FC-E5C72ED2DA6C}" srcOrd="4" destOrd="0" presId="urn:microsoft.com/office/officeart/2017/3/layout/DropPinTimeline"/>
    <dgm:cxn modelId="{1DF63E61-3720-A84B-9CB2-DC5C23D3EF6D}" type="presParOf" srcId="{227C001B-5885-4EA6-A21C-80B1F7D0D9B8}" destId="{95000284-5E40-4417-BE99-3BA99920A303}"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4229C5-FFDB-4148-93EE-9F7A4E2E4E75}"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fr-FR"/>
        </a:p>
      </dgm:t>
    </dgm:pt>
    <dgm:pt modelId="{C6AA8D53-3FE6-4116-B43A-3951F56E6D11}">
      <dgm:prSet phldrT="[Texte]" phldr="0"/>
      <dgm:spPr/>
      <dgm:t>
        <a:bodyPr/>
        <a:lstStyle/>
        <a:p>
          <a:pPr>
            <a:defRPr b="1"/>
          </a:pPr>
          <a:r>
            <a:rPr lang="fr-FR">
              <a:latin typeface="Verdana"/>
            </a:rPr>
            <a:t>Récolte de donnée avec indicateurs temporels</a:t>
          </a:r>
          <a:endParaRPr lang="fr-FR"/>
        </a:p>
      </dgm:t>
    </dgm:pt>
    <dgm:pt modelId="{0C538FC1-CB27-4A74-A238-88A76B6C093E}" type="parTrans" cxnId="{050D007E-A487-49E8-81EE-FDCDDDC402E1}">
      <dgm:prSet/>
      <dgm:spPr/>
      <dgm:t>
        <a:bodyPr/>
        <a:lstStyle/>
        <a:p>
          <a:endParaRPr lang="fr-FR"/>
        </a:p>
      </dgm:t>
    </dgm:pt>
    <dgm:pt modelId="{F3A91B10-5795-41C3-B08B-F5D175235A4C}" type="sibTrans" cxnId="{050D007E-A487-49E8-81EE-FDCDDDC402E1}">
      <dgm:prSet/>
      <dgm:spPr/>
      <dgm:t>
        <a:bodyPr/>
        <a:lstStyle/>
        <a:p>
          <a:endParaRPr lang="fr-FR"/>
        </a:p>
      </dgm:t>
    </dgm:pt>
    <dgm:pt modelId="{992846CE-0DF7-4F74-99EB-8A10763B59FD}">
      <dgm:prSet phldrT="[Texte]" phldr="0"/>
      <dgm:spPr/>
      <dgm:t>
        <a:bodyPr/>
        <a:lstStyle/>
        <a:p>
          <a:pPr>
            <a:defRPr b="1"/>
          </a:pPr>
          <a:r>
            <a:rPr lang="fr-FR" b="1">
              <a:latin typeface="Verdana"/>
            </a:rPr>
            <a:t> Mise en place d'un model IA prédictif</a:t>
          </a:r>
          <a:endParaRPr lang="fr-FR" b="1"/>
        </a:p>
      </dgm:t>
    </dgm:pt>
    <dgm:pt modelId="{D9832B17-5362-4189-9774-4EA6D8F020A8}" type="parTrans" cxnId="{9B35012F-74EB-48EC-B5F2-668E9BA9AA24}">
      <dgm:prSet/>
      <dgm:spPr/>
      <dgm:t>
        <a:bodyPr/>
        <a:lstStyle/>
        <a:p>
          <a:endParaRPr lang="fr-FR"/>
        </a:p>
      </dgm:t>
    </dgm:pt>
    <dgm:pt modelId="{301F11AA-12E9-4B41-8754-092E932AF8FE}" type="sibTrans" cxnId="{9B35012F-74EB-48EC-B5F2-668E9BA9AA24}">
      <dgm:prSet/>
      <dgm:spPr/>
      <dgm:t>
        <a:bodyPr/>
        <a:lstStyle/>
        <a:p>
          <a:endParaRPr lang="fr-FR"/>
        </a:p>
      </dgm:t>
    </dgm:pt>
    <dgm:pt modelId="{14BD0D40-D091-4399-96CC-1575609A2FD1}">
      <dgm:prSet phldrT="[Texte]" phldr="0"/>
      <dgm:spPr/>
      <dgm:t>
        <a:bodyPr/>
        <a:lstStyle/>
        <a:p>
          <a:pPr>
            <a:defRPr b="1"/>
          </a:pPr>
          <a:r>
            <a:rPr lang="fr-FR" b="1">
              <a:latin typeface="Verdana"/>
            </a:rPr>
            <a:t>Entrainement du model</a:t>
          </a:r>
          <a:endParaRPr lang="fr-FR" b="1"/>
        </a:p>
      </dgm:t>
    </dgm:pt>
    <dgm:pt modelId="{C5B79481-FEBC-4493-B0E3-212EADCE4BF1}" type="parTrans" cxnId="{F20EF948-2D23-4B32-AC53-EC1E0E3E4B5D}">
      <dgm:prSet/>
      <dgm:spPr/>
      <dgm:t>
        <a:bodyPr/>
        <a:lstStyle/>
        <a:p>
          <a:endParaRPr lang="fr-FR"/>
        </a:p>
      </dgm:t>
    </dgm:pt>
    <dgm:pt modelId="{DB15D0B9-E2A9-4934-97A3-A9D7BD11D4ED}" type="sibTrans" cxnId="{F20EF948-2D23-4B32-AC53-EC1E0E3E4B5D}">
      <dgm:prSet/>
      <dgm:spPr/>
      <dgm:t>
        <a:bodyPr/>
        <a:lstStyle/>
        <a:p>
          <a:endParaRPr lang="fr-FR"/>
        </a:p>
      </dgm:t>
    </dgm:pt>
    <dgm:pt modelId="{F643B539-CACE-4CB7-A64B-9235C1775CCE}">
      <dgm:prSet phldr="0"/>
      <dgm:spPr/>
      <dgm:t>
        <a:bodyPr/>
        <a:lstStyle/>
        <a:p>
          <a:pPr>
            <a:defRPr b="1"/>
          </a:pPr>
          <a:r>
            <a:rPr lang="fr-FR" b="1">
              <a:latin typeface="Verdana"/>
            </a:rPr>
            <a:t>Prédiction de la classification </a:t>
          </a:r>
        </a:p>
      </dgm:t>
    </dgm:pt>
    <dgm:pt modelId="{3E8966FF-D4D3-4E3F-8003-34FF8C24302D}" type="parTrans" cxnId="{BD085493-C532-4841-BAA4-C65C9A416E01}">
      <dgm:prSet/>
      <dgm:spPr/>
      <dgm:t>
        <a:bodyPr/>
        <a:lstStyle/>
        <a:p>
          <a:endParaRPr lang="fr-FR"/>
        </a:p>
      </dgm:t>
    </dgm:pt>
    <dgm:pt modelId="{C0F9B459-3CFE-42D6-A9AE-D29F4F8429DF}" type="sibTrans" cxnId="{BD085493-C532-4841-BAA4-C65C9A416E01}">
      <dgm:prSet/>
      <dgm:spPr/>
      <dgm:t>
        <a:bodyPr/>
        <a:lstStyle/>
        <a:p>
          <a:endParaRPr lang="fr-FR"/>
        </a:p>
      </dgm:t>
    </dgm:pt>
    <dgm:pt modelId="{368DB39B-8D1C-4A12-8032-D2F43C80C2B1}" type="pres">
      <dgm:prSet presAssocID="{324229C5-FFDB-4148-93EE-9F7A4E2E4E75}" presName="root" presStyleCnt="0">
        <dgm:presLayoutVars>
          <dgm:chMax/>
          <dgm:chPref/>
          <dgm:animLvl val="lvl"/>
        </dgm:presLayoutVars>
      </dgm:prSet>
      <dgm:spPr/>
    </dgm:pt>
    <dgm:pt modelId="{80013F0C-56A6-43F6-B7EC-BE2F9E8B53AB}" type="pres">
      <dgm:prSet presAssocID="{324229C5-FFDB-4148-93EE-9F7A4E2E4E75}" presName="divider" presStyleLbl="fgAcc1" presStyleIdx="0" presStyleCnt="5"/>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gm:spPr>
    </dgm:pt>
    <dgm:pt modelId="{662039E0-204E-4AB4-99D8-C8BEC10FBEC1}" type="pres">
      <dgm:prSet presAssocID="{324229C5-FFDB-4148-93EE-9F7A4E2E4E75}" presName="nodes" presStyleCnt="0">
        <dgm:presLayoutVars>
          <dgm:chMax/>
          <dgm:chPref/>
          <dgm:animLvl val="lvl"/>
        </dgm:presLayoutVars>
      </dgm:prSet>
      <dgm:spPr/>
    </dgm:pt>
    <dgm:pt modelId="{7979F5B8-06C0-4A7E-A035-FDDCD405BE67}" type="pres">
      <dgm:prSet presAssocID="{C6AA8D53-3FE6-4116-B43A-3951F56E6D11}" presName="composite" presStyleCnt="0"/>
      <dgm:spPr/>
    </dgm:pt>
    <dgm:pt modelId="{83B37F57-AD18-459F-8B84-25DE12CE5537}" type="pres">
      <dgm:prSet presAssocID="{C6AA8D53-3FE6-4116-B43A-3951F56E6D11}" presName="ConnectorPoint" presStyleLbl="lnNode1" presStyleIdx="0"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25C49B4E-C521-4FD4-A395-684137F2E2E2}" type="pres">
      <dgm:prSet presAssocID="{C6AA8D53-3FE6-4116-B43A-3951F56E6D11}" presName="DropPinPlaceHolder" presStyleCnt="0"/>
      <dgm:spPr/>
    </dgm:pt>
    <dgm:pt modelId="{FD29A532-B2A6-4EDC-B494-D31AF37576B5}" type="pres">
      <dgm:prSet presAssocID="{C6AA8D53-3FE6-4116-B43A-3951F56E6D11}" presName="DropPin" presStyleLbl="alignNode1" presStyleIdx="0" presStyleCnt="4"/>
      <dgm:spPr/>
    </dgm:pt>
    <dgm:pt modelId="{A45AC5C7-3394-4683-A2CC-69FD5BD910FC}" type="pres">
      <dgm:prSet presAssocID="{C6AA8D53-3FE6-4116-B43A-3951F56E6D11}"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BB2C223A-609D-42FB-A867-87CFDE18D34E}" type="pres">
      <dgm:prSet presAssocID="{C6AA8D53-3FE6-4116-B43A-3951F56E6D11}" presName="L2TextContainer" presStyleLbl="revTx" presStyleIdx="0" presStyleCnt="8">
        <dgm:presLayoutVars>
          <dgm:bulletEnabled val="1"/>
        </dgm:presLayoutVars>
      </dgm:prSet>
      <dgm:spPr/>
    </dgm:pt>
    <dgm:pt modelId="{3A0454F3-3C45-465F-9A56-1AAE6E006A87}" type="pres">
      <dgm:prSet presAssocID="{C6AA8D53-3FE6-4116-B43A-3951F56E6D11}" presName="L1TextContainer" presStyleLbl="revTx" presStyleIdx="1" presStyleCnt="8">
        <dgm:presLayoutVars>
          <dgm:chMax val="1"/>
          <dgm:chPref val="1"/>
          <dgm:bulletEnabled val="1"/>
        </dgm:presLayoutVars>
      </dgm:prSet>
      <dgm:spPr/>
    </dgm:pt>
    <dgm:pt modelId="{4F088E00-9D7A-474F-BB9E-FFD7FC95B2EA}" type="pres">
      <dgm:prSet presAssocID="{C6AA8D53-3FE6-4116-B43A-3951F56E6D11}" presName="ConnectLine" presStyleLbl="sibTrans1D1" presStyleIdx="0" presStyleCnt="4"/>
      <dgm:spPr>
        <a:noFill/>
        <a:ln w="12700" cap="flat" cmpd="sng" algn="ctr">
          <a:solidFill>
            <a:schemeClr val="accent1">
              <a:hueOff val="0"/>
              <a:satOff val="0"/>
              <a:lumOff val="0"/>
              <a:alphaOff val="0"/>
            </a:schemeClr>
          </a:solidFill>
          <a:prstDash val="dash"/>
          <a:miter lim="800000"/>
        </a:ln>
        <a:effectLst/>
      </dgm:spPr>
    </dgm:pt>
    <dgm:pt modelId="{CC3F78F9-849B-4214-9113-6DCB40CA021A}" type="pres">
      <dgm:prSet presAssocID="{C6AA8D53-3FE6-4116-B43A-3951F56E6D11}" presName="EmptyPlaceHolder" presStyleCnt="0"/>
      <dgm:spPr/>
    </dgm:pt>
    <dgm:pt modelId="{5D215125-4AB5-444D-899B-9EF7C30AEFC8}" type="pres">
      <dgm:prSet presAssocID="{F3A91B10-5795-41C3-B08B-F5D175235A4C}" presName="spaceBetweenRectangles" presStyleCnt="0"/>
      <dgm:spPr/>
    </dgm:pt>
    <dgm:pt modelId="{5AE88014-5168-4C0B-9F6C-2BB98166D5D6}" type="pres">
      <dgm:prSet presAssocID="{992846CE-0DF7-4F74-99EB-8A10763B59FD}" presName="composite" presStyleCnt="0"/>
      <dgm:spPr/>
    </dgm:pt>
    <dgm:pt modelId="{284E5438-7200-43CD-B959-EAB106B26DD4}" type="pres">
      <dgm:prSet presAssocID="{992846CE-0DF7-4F74-99EB-8A10763B59FD}" presName="ConnectorPoint" presStyleLbl="lnNode1" presStyleIdx="1"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F282A1B-B69F-4286-BC28-8AAC94B51741}" type="pres">
      <dgm:prSet presAssocID="{992846CE-0DF7-4F74-99EB-8A10763B59FD}" presName="DropPinPlaceHolder" presStyleCnt="0"/>
      <dgm:spPr/>
    </dgm:pt>
    <dgm:pt modelId="{A48B7283-2885-45F5-B55A-775C0D090694}" type="pres">
      <dgm:prSet presAssocID="{992846CE-0DF7-4F74-99EB-8A10763B59FD}" presName="DropPin" presStyleLbl="alignNode1" presStyleIdx="1" presStyleCnt="4"/>
      <dgm:spPr/>
    </dgm:pt>
    <dgm:pt modelId="{45117D11-A4EE-4F35-ACBC-0F940A7BA3ED}" type="pres">
      <dgm:prSet presAssocID="{992846CE-0DF7-4F74-99EB-8A10763B59FD}"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CB059B28-F9F2-4615-9366-F47D20B20134}" type="pres">
      <dgm:prSet presAssocID="{992846CE-0DF7-4F74-99EB-8A10763B59FD}" presName="L2TextContainer" presStyleLbl="revTx" presStyleIdx="2" presStyleCnt="8">
        <dgm:presLayoutVars>
          <dgm:bulletEnabled val="1"/>
        </dgm:presLayoutVars>
      </dgm:prSet>
      <dgm:spPr/>
    </dgm:pt>
    <dgm:pt modelId="{225E3E3F-3AB8-4FAA-A1BB-26C83BD9EEDD}" type="pres">
      <dgm:prSet presAssocID="{992846CE-0DF7-4F74-99EB-8A10763B59FD}" presName="L1TextContainer" presStyleLbl="revTx" presStyleIdx="3" presStyleCnt="8">
        <dgm:presLayoutVars>
          <dgm:chMax val="1"/>
          <dgm:chPref val="1"/>
          <dgm:bulletEnabled val="1"/>
        </dgm:presLayoutVars>
      </dgm:prSet>
      <dgm:spPr/>
    </dgm:pt>
    <dgm:pt modelId="{91E37769-92DD-4848-9876-FEF53AF583EA}" type="pres">
      <dgm:prSet presAssocID="{992846CE-0DF7-4F74-99EB-8A10763B59FD}" presName="ConnectLine" presStyleLbl="sibTrans1D1" presStyleIdx="1" presStyleCnt="4"/>
      <dgm:spPr>
        <a:noFill/>
        <a:ln w="12700" cap="flat" cmpd="sng" algn="ctr">
          <a:solidFill>
            <a:schemeClr val="accent1">
              <a:hueOff val="0"/>
              <a:satOff val="0"/>
              <a:lumOff val="0"/>
              <a:alphaOff val="0"/>
            </a:schemeClr>
          </a:solidFill>
          <a:prstDash val="dash"/>
          <a:miter lim="800000"/>
        </a:ln>
        <a:effectLst/>
      </dgm:spPr>
    </dgm:pt>
    <dgm:pt modelId="{03FC5BF1-FFB7-4EFC-8A79-F2A4B4F82DE2}" type="pres">
      <dgm:prSet presAssocID="{992846CE-0DF7-4F74-99EB-8A10763B59FD}" presName="EmptyPlaceHolder" presStyleCnt="0"/>
      <dgm:spPr/>
    </dgm:pt>
    <dgm:pt modelId="{E3F39451-1C60-481D-8C96-F0BE5A7F0C43}" type="pres">
      <dgm:prSet presAssocID="{301F11AA-12E9-4B41-8754-092E932AF8FE}" presName="spaceBetweenRectangles" presStyleCnt="0"/>
      <dgm:spPr/>
    </dgm:pt>
    <dgm:pt modelId="{5EAD8168-4461-443A-A49D-F651229E990D}" type="pres">
      <dgm:prSet presAssocID="{14BD0D40-D091-4399-96CC-1575609A2FD1}" presName="composite" presStyleCnt="0"/>
      <dgm:spPr/>
    </dgm:pt>
    <dgm:pt modelId="{11C44DC5-96F2-453B-849C-200A7B8E2B59}" type="pres">
      <dgm:prSet presAssocID="{14BD0D40-D091-4399-96CC-1575609A2FD1}" presName="ConnectorPoint" presStyleLbl="lnNode1" presStyleIdx="2"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3B893F90-E294-4EBD-AA09-A00083FF87C4}" type="pres">
      <dgm:prSet presAssocID="{14BD0D40-D091-4399-96CC-1575609A2FD1}" presName="DropPinPlaceHolder" presStyleCnt="0"/>
      <dgm:spPr/>
    </dgm:pt>
    <dgm:pt modelId="{F98023C9-82A2-4AE8-8141-8E0B715C5455}" type="pres">
      <dgm:prSet presAssocID="{14BD0D40-D091-4399-96CC-1575609A2FD1}" presName="DropPin" presStyleLbl="alignNode1" presStyleIdx="2" presStyleCnt="4"/>
      <dgm:spPr/>
    </dgm:pt>
    <dgm:pt modelId="{4250DB30-D784-474B-B66F-1E544D711263}" type="pres">
      <dgm:prSet presAssocID="{14BD0D40-D091-4399-96CC-1575609A2FD1}"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9C76B075-930A-4809-9799-80AB98A2AADF}" type="pres">
      <dgm:prSet presAssocID="{14BD0D40-D091-4399-96CC-1575609A2FD1}" presName="L2TextContainer" presStyleLbl="revTx" presStyleIdx="4" presStyleCnt="8">
        <dgm:presLayoutVars>
          <dgm:bulletEnabled val="1"/>
        </dgm:presLayoutVars>
      </dgm:prSet>
      <dgm:spPr/>
    </dgm:pt>
    <dgm:pt modelId="{2DCC9F00-E0E5-473B-8954-D7887C2ADB7B}" type="pres">
      <dgm:prSet presAssocID="{14BD0D40-D091-4399-96CC-1575609A2FD1}" presName="L1TextContainer" presStyleLbl="revTx" presStyleIdx="5" presStyleCnt="8">
        <dgm:presLayoutVars>
          <dgm:chMax val="1"/>
          <dgm:chPref val="1"/>
          <dgm:bulletEnabled val="1"/>
        </dgm:presLayoutVars>
      </dgm:prSet>
      <dgm:spPr/>
    </dgm:pt>
    <dgm:pt modelId="{E067BB32-89A8-495F-AD94-AB3E14DA566D}" type="pres">
      <dgm:prSet presAssocID="{14BD0D40-D091-4399-96CC-1575609A2FD1}" presName="ConnectLine" presStyleLbl="sibTrans1D1" presStyleIdx="2" presStyleCnt="4"/>
      <dgm:spPr>
        <a:noFill/>
        <a:ln w="12700" cap="flat" cmpd="sng" algn="ctr">
          <a:solidFill>
            <a:schemeClr val="accent1">
              <a:hueOff val="0"/>
              <a:satOff val="0"/>
              <a:lumOff val="0"/>
              <a:alphaOff val="0"/>
            </a:schemeClr>
          </a:solidFill>
          <a:prstDash val="dash"/>
          <a:miter lim="800000"/>
        </a:ln>
        <a:effectLst/>
      </dgm:spPr>
    </dgm:pt>
    <dgm:pt modelId="{046D26A4-3D1D-4D99-8287-9ED533E54BDE}" type="pres">
      <dgm:prSet presAssocID="{14BD0D40-D091-4399-96CC-1575609A2FD1}" presName="EmptyPlaceHolder" presStyleCnt="0"/>
      <dgm:spPr/>
    </dgm:pt>
    <dgm:pt modelId="{CBF8A83E-C6B4-4002-A5C1-A69A882F1099}" type="pres">
      <dgm:prSet presAssocID="{DB15D0B9-E2A9-4934-97A3-A9D7BD11D4ED}" presName="spaceBetweenRectangles" presStyleCnt="0"/>
      <dgm:spPr/>
    </dgm:pt>
    <dgm:pt modelId="{227C001B-5885-4EA6-A21C-80B1F7D0D9B8}" type="pres">
      <dgm:prSet presAssocID="{F643B539-CACE-4CB7-A64B-9235C1775CCE}" presName="composite" presStyleCnt="0"/>
      <dgm:spPr/>
    </dgm:pt>
    <dgm:pt modelId="{C49FA1F2-CC57-48A4-8360-D1110ECA32B5}" type="pres">
      <dgm:prSet presAssocID="{F643B539-CACE-4CB7-A64B-9235C1775CCE}" presName="ConnectorPoint" presStyleLbl="lnNode1" presStyleIdx="3"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6D5CC4F-2D11-4492-B0E6-3F08A9162536}" type="pres">
      <dgm:prSet presAssocID="{F643B539-CACE-4CB7-A64B-9235C1775CCE}" presName="DropPinPlaceHolder" presStyleCnt="0"/>
      <dgm:spPr/>
    </dgm:pt>
    <dgm:pt modelId="{648666A2-5414-4B9C-8078-4B192A792C3C}" type="pres">
      <dgm:prSet presAssocID="{F643B539-CACE-4CB7-A64B-9235C1775CCE}" presName="DropPin" presStyleLbl="alignNode1" presStyleIdx="3" presStyleCnt="4"/>
      <dgm:spPr/>
    </dgm:pt>
    <dgm:pt modelId="{61257C0E-5D33-41BE-9D38-0049CD8C4FF2}" type="pres">
      <dgm:prSet presAssocID="{F643B539-CACE-4CB7-A64B-9235C1775CCE}"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59E55B6B-CA1A-4663-AA90-2B9E1B4C2280}" type="pres">
      <dgm:prSet presAssocID="{F643B539-CACE-4CB7-A64B-9235C1775CCE}" presName="L2TextContainer" presStyleLbl="revTx" presStyleIdx="6" presStyleCnt="8">
        <dgm:presLayoutVars>
          <dgm:bulletEnabled val="1"/>
        </dgm:presLayoutVars>
      </dgm:prSet>
      <dgm:spPr/>
    </dgm:pt>
    <dgm:pt modelId="{883906CA-DAAD-4DFC-9152-A9D4C6E94335}" type="pres">
      <dgm:prSet presAssocID="{F643B539-CACE-4CB7-A64B-9235C1775CCE}" presName="L1TextContainer" presStyleLbl="revTx" presStyleIdx="7" presStyleCnt="8">
        <dgm:presLayoutVars>
          <dgm:chMax val="1"/>
          <dgm:chPref val="1"/>
          <dgm:bulletEnabled val="1"/>
        </dgm:presLayoutVars>
      </dgm:prSet>
      <dgm:spPr/>
    </dgm:pt>
    <dgm:pt modelId="{78A580EB-BAE3-4744-A7FC-E5C72ED2DA6C}" type="pres">
      <dgm:prSet presAssocID="{F643B539-CACE-4CB7-A64B-9235C1775CCE}" presName="ConnectLine" presStyleLbl="sibTrans1D1" presStyleIdx="3" presStyleCnt="4"/>
      <dgm:spPr>
        <a:noFill/>
        <a:ln w="12700" cap="flat" cmpd="sng" algn="ctr">
          <a:solidFill>
            <a:schemeClr val="accent1">
              <a:hueOff val="0"/>
              <a:satOff val="0"/>
              <a:lumOff val="0"/>
              <a:alphaOff val="0"/>
            </a:schemeClr>
          </a:solidFill>
          <a:prstDash val="dash"/>
          <a:miter lim="800000"/>
        </a:ln>
        <a:effectLst/>
      </dgm:spPr>
    </dgm:pt>
    <dgm:pt modelId="{95000284-5E40-4417-BE99-3BA99920A303}" type="pres">
      <dgm:prSet presAssocID="{F643B539-CACE-4CB7-A64B-9235C1775CCE}" presName="EmptyPlaceHolder" presStyleCnt="0"/>
      <dgm:spPr/>
    </dgm:pt>
  </dgm:ptLst>
  <dgm:cxnLst>
    <dgm:cxn modelId="{C8718803-D0D8-4095-B24C-F7FCADA64D0F}" type="presOf" srcId="{C6AA8D53-3FE6-4116-B43A-3951F56E6D11}" destId="{3A0454F3-3C45-465F-9A56-1AAE6E006A87}" srcOrd="0" destOrd="0" presId="urn:microsoft.com/office/officeart/2017/3/layout/DropPinTimeline"/>
    <dgm:cxn modelId="{4569C91E-018F-4D0A-A2FD-8C40EE1EB47F}" type="presOf" srcId="{324229C5-FFDB-4148-93EE-9F7A4E2E4E75}" destId="{368DB39B-8D1C-4A12-8032-D2F43C80C2B1}" srcOrd="0" destOrd="0" presId="urn:microsoft.com/office/officeart/2017/3/layout/DropPinTimeline"/>
    <dgm:cxn modelId="{9B35012F-74EB-48EC-B5F2-668E9BA9AA24}" srcId="{324229C5-FFDB-4148-93EE-9F7A4E2E4E75}" destId="{992846CE-0DF7-4F74-99EB-8A10763B59FD}" srcOrd="1" destOrd="0" parTransId="{D9832B17-5362-4189-9774-4EA6D8F020A8}" sibTransId="{301F11AA-12E9-4B41-8754-092E932AF8FE}"/>
    <dgm:cxn modelId="{F20EF948-2D23-4B32-AC53-EC1E0E3E4B5D}" srcId="{324229C5-FFDB-4148-93EE-9F7A4E2E4E75}" destId="{14BD0D40-D091-4399-96CC-1575609A2FD1}" srcOrd="2" destOrd="0" parTransId="{C5B79481-FEBC-4493-B0E3-212EADCE4BF1}" sibTransId="{DB15D0B9-E2A9-4934-97A3-A9D7BD11D4ED}"/>
    <dgm:cxn modelId="{050D007E-A487-49E8-81EE-FDCDDDC402E1}" srcId="{324229C5-FFDB-4148-93EE-9F7A4E2E4E75}" destId="{C6AA8D53-3FE6-4116-B43A-3951F56E6D11}" srcOrd="0" destOrd="0" parTransId="{0C538FC1-CB27-4A74-A238-88A76B6C093E}" sibTransId="{F3A91B10-5795-41C3-B08B-F5D175235A4C}"/>
    <dgm:cxn modelId="{3E2A8283-1AE8-425C-84F0-844648395A6D}" type="presOf" srcId="{F643B539-CACE-4CB7-A64B-9235C1775CCE}" destId="{883906CA-DAAD-4DFC-9152-A9D4C6E94335}" srcOrd="0" destOrd="0" presId="urn:microsoft.com/office/officeart/2017/3/layout/DropPinTimeline"/>
    <dgm:cxn modelId="{BD085493-C532-4841-BAA4-C65C9A416E01}" srcId="{324229C5-FFDB-4148-93EE-9F7A4E2E4E75}" destId="{F643B539-CACE-4CB7-A64B-9235C1775CCE}" srcOrd="3" destOrd="0" parTransId="{3E8966FF-D4D3-4E3F-8003-34FF8C24302D}" sibTransId="{C0F9B459-3CFE-42D6-A9AE-D29F4F8429DF}"/>
    <dgm:cxn modelId="{37ABD597-8FE4-4FAB-A18A-EE7F5F92EB3B}" type="presOf" srcId="{14BD0D40-D091-4399-96CC-1575609A2FD1}" destId="{2DCC9F00-E0E5-473B-8954-D7887C2ADB7B}" srcOrd="0" destOrd="0" presId="urn:microsoft.com/office/officeart/2017/3/layout/DropPinTimeline"/>
    <dgm:cxn modelId="{67BD42E9-F988-4E4F-91D2-AF1756D81B80}" type="presOf" srcId="{992846CE-0DF7-4F74-99EB-8A10763B59FD}" destId="{225E3E3F-3AB8-4FAA-A1BB-26C83BD9EEDD}" srcOrd="0" destOrd="0" presId="urn:microsoft.com/office/officeart/2017/3/layout/DropPinTimeline"/>
    <dgm:cxn modelId="{4E952155-FEAC-4214-860C-9077E29F315E}" type="presParOf" srcId="{368DB39B-8D1C-4A12-8032-D2F43C80C2B1}" destId="{80013F0C-56A6-43F6-B7EC-BE2F9E8B53AB}" srcOrd="0" destOrd="0" presId="urn:microsoft.com/office/officeart/2017/3/layout/DropPinTimeline"/>
    <dgm:cxn modelId="{9A818026-B42C-4219-A2BE-7AC8EC785908}" type="presParOf" srcId="{368DB39B-8D1C-4A12-8032-D2F43C80C2B1}" destId="{662039E0-204E-4AB4-99D8-C8BEC10FBEC1}" srcOrd="1" destOrd="0" presId="urn:microsoft.com/office/officeart/2017/3/layout/DropPinTimeline"/>
    <dgm:cxn modelId="{2B28377C-E087-4A72-8AD0-BC66761CBF6F}" type="presParOf" srcId="{662039E0-204E-4AB4-99D8-C8BEC10FBEC1}" destId="{7979F5B8-06C0-4A7E-A035-FDDCD405BE67}" srcOrd="0" destOrd="0" presId="urn:microsoft.com/office/officeart/2017/3/layout/DropPinTimeline"/>
    <dgm:cxn modelId="{9F58AF6F-281F-4683-B120-0D78ED6FE767}" type="presParOf" srcId="{7979F5B8-06C0-4A7E-A035-FDDCD405BE67}" destId="{83B37F57-AD18-459F-8B84-25DE12CE5537}" srcOrd="0" destOrd="0" presId="urn:microsoft.com/office/officeart/2017/3/layout/DropPinTimeline"/>
    <dgm:cxn modelId="{51DF7D16-8184-482A-8D8B-33758B328A38}" type="presParOf" srcId="{7979F5B8-06C0-4A7E-A035-FDDCD405BE67}" destId="{25C49B4E-C521-4FD4-A395-684137F2E2E2}" srcOrd="1" destOrd="0" presId="urn:microsoft.com/office/officeart/2017/3/layout/DropPinTimeline"/>
    <dgm:cxn modelId="{413780E3-4F62-4303-A206-539B307E2C42}" type="presParOf" srcId="{25C49B4E-C521-4FD4-A395-684137F2E2E2}" destId="{FD29A532-B2A6-4EDC-B494-D31AF37576B5}" srcOrd="0" destOrd="0" presId="urn:microsoft.com/office/officeart/2017/3/layout/DropPinTimeline"/>
    <dgm:cxn modelId="{04873ADC-EC96-4CDE-9851-BFF709DF3DBF}" type="presParOf" srcId="{25C49B4E-C521-4FD4-A395-684137F2E2E2}" destId="{A45AC5C7-3394-4683-A2CC-69FD5BD910FC}" srcOrd="1" destOrd="0" presId="urn:microsoft.com/office/officeart/2017/3/layout/DropPinTimeline"/>
    <dgm:cxn modelId="{FAEF5DD2-673F-4F5E-8FB4-5BA0ED59F14C}" type="presParOf" srcId="{7979F5B8-06C0-4A7E-A035-FDDCD405BE67}" destId="{BB2C223A-609D-42FB-A867-87CFDE18D34E}" srcOrd="2" destOrd="0" presId="urn:microsoft.com/office/officeart/2017/3/layout/DropPinTimeline"/>
    <dgm:cxn modelId="{6C9779BA-7D68-4EF5-A2B7-9D0430D2E716}" type="presParOf" srcId="{7979F5B8-06C0-4A7E-A035-FDDCD405BE67}" destId="{3A0454F3-3C45-465F-9A56-1AAE6E006A87}" srcOrd="3" destOrd="0" presId="urn:microsoft.com/office/officeart/2017/3/layout/DropPinTimeline"/>
    <dgm:cxn modelId="{97B62763-B80A-4F73-93CF-71DABB7D624C}" type="presParOf" srcId="{7979F5B8-06C0-4A7E-A035-FDDCD405BE67}" destId="{4F088E00-9D7A-474F-BB9E-FFD7FC95B2EA}" srcOrd="4" destOrd="0" presId="urn:microsoft.com/office/officeart/2017/3/layout/DropPinTimeline"/>
    <dgm:cxn modelId="{C86F5122-F1BC-4B3F-892F-C940B2DAA250}" type="presParOf" srcId="{7979F5B8-06C0-4A7E-A035-FDDCD405BE67}" destId="{CC3F78F9-849B-4214-9113-6DCB40CA021A}" srcOrd="5" destOrd="0" presId="urn:microsoft.com/office/officeart/2017/3/layout/DropPinTimeline"/>
    <dgm:cxn modelId="{2164CEBC-8C04-479C-AEBB-3EB6D70A43A7}" type="presParOf" srcId="{662039E0-204E-4AB4-99D8-C8BEC10FBEC1}" destId="{5D215125-4AB5-444D-899B-9EF7C30AEFC8}" srcOrd="1" destOrd="0" presId="urn:microsoft.com/office/officeart/2017/3/layout/DropPinTimeline"/>
    <dgm:cxn modelId="{E1BD8A12-C76F-4E32-AE11-7C3BCE32AA4A}" type="presParOf" srcId="{662039E0-204E-4AB4-99D8-C8BEC10FBEC1}" destId="{5AE88014-5168-4C0B-9F6C-2BB98166D5D6}" srcOrd="2" destOrd="0" presId="urn:microsoft.com/office/officeart/2017/3/layout/DropPinTimeline"/>
    <dgm:cxn modelId="{DBA34F4C-FEEE-41AF-BEA6-8B94B8595069}" type="presParOf" srcId="{5AE88014-5168-4C0B-9F6C-2BB98166D5D6}" destId="{284E5438-7200-43CD-B959-EAB106B26DD4}" srcOrd="0" destOrd="0" presId="urn:microsoft.com/office/officeart/2017/3/layout/DropPinTimeline"/>
    <dgm:cxn modelId="{8C8394EE-4AFF-4558-8EEA-94B389F19316}" type="presParOf" srcId="{5AE88014-5168-4C0B-9F6C-2BB98166D5D6}" destId="{DF282A1B-B69F-4286-BC28-8AAC94B51741}" srcOrd="1" destOrd="0" presId="urn:microsoft.com/office/officeart/2017/3/layout/DropPinTimeline"/>
    <dgm:cxn modelId="{F957F644-2F42-445A-94D8-A36DCAA73F8B}" type="presParOf" srcId="{DF282A1B-B69F-4286-BC28-8AAC94B51741}" destId="{A48B7283-2885-45F5-B55A-775C0D090694}" srcOrd="0" destOrd="0" presId="urn:microsoft.com/office/officeart/2017/3/layout/DropPinTimeline"/>
    <dgm:cxn modelId="{11159586-0B7A-4523-B21C-BAE86106AAAE}" type="presParOf" srcId="{DF282A1B-B69F-4286-BC28-8AAC94B51741}" destId="{45117D11-A4EE-4F35-ACBC-0F940A7BA3ED}" srcOrd="1" destOrd="0" presId="urn:microsoft.com/office/officeart/2017/3/layout/DropPinTimeline"/>
    <dgm:cxn modelId="{7F2B42EB-4F71-4C9A-B4E4-37D0933F8EEC}" type="presParOf" srcId="{5AE88014-5168-4C0B-9F6C-2BB98166D5D6}" destId="{CB059B28-F9F2-4615-9366-F47D20B20134}" srcOrd="2" destOrd="0" presId="urn:microsoft.com/office/officeart/2017/3/layout/DropPinTimeline"/>
    <dgm:cxn modelId="{D556357E-B883-45C3-B057-F201F64A58FD}" type="presParOf" srcId="{5AE88014-5168-4C0B-9F6C-2BB98166D5D6}" destId="{225E3E3F-3AB8-4FAA-A1BB-26C83BD9EEDD}" srcOrd="3" destOrd="0" presId="urn:microsoft.com/office/officeart/2017/3/layout/DropPinTimeline"/>
    <dgm:cxn modelId="{206D2BCC-84A0-4BA8-A864-44C28A788818}" type="presParOf" srcId="{5AE88014-5168-4C0B-9F6C-2BB98166D5D6}" destId="{91E37769-92DD-4848-9876-FEF53AF583EA}" srcOrd="4" destOrd="0" presId="urn:microsoft.com/office/officeart/2017/3/layout/DropPinTimeline"/>
    <dgm:cxn modelId="{EE57C4AC-575B-475B-B074-45FD837B0663}" type="presParOf" srcId="{5AE88014-5168-4C0B-9F6C-2BB98166D5D6}" destId="{03FC5BF1-FFB7-4EFC-8A79-F2A4B4F82DE2}" srcOrd="5" destOrd="0" presId="urn:microsoft.com/office/officeart/2017/3/layout/DropPinTimeline"/>
    <dgm:cxn modelId="{5374C0ED-9018-4825-86E7-2EC49BDDAA8B}" type="presParOf" srcId="{662039E0-204E-4AB4-99D8-C8BEC10FBEC1}" destId="{E3F39451-1C60-481D-8C96-F0BE5A7F0C43}" srcOrd="3" destOrd="0" presId="urn:microsoft.com/office/officeart/2017/3/layout/DropPinTimeline"/>
    <dgm:cxn modelId="{5BCA5FF1-72E8-48B7-94F6-425ADC60E9AA}" type="presParOf" srcId="{662039E0-204E-4AB4-99D8-C8BEC10FBEC1}" destId="{5EAD8168-4461-443A-A49D-F651229E990D}" srcOrd="4" destOrd="0" presId="urn:microsoft.com/office/officeart/2017/3/layout/DropPinTimeline"/>
    <dgm:cxn modelId="{CFCD6C1A-52B1-48C4-B8B5-657FFE9AF7F1}" type="presParOf" srcId="{5EAD8168-4461-443A-A49D-F651229E990D}" destId="{11C44DC5-96F2-453B-849C-200A7B8E2B59}" srcOrd="0" destOrd="0" presId="urn:microsoft.com/office/officeart/2017/3/layout/DropPinTimeline"/>
    <dgm:cxn modelId="{91837574-10B7-40EF-88A0-C6C3A2E34978}" type="presParOf" srcId="{5EAD8168-4461-443A-A49D-F651229E990D}" destId="{3B893F90-E294-4EBD-AA09-A00083FF87C4}" srcOrd="1" destOrd="0" presId="urn:microsoft.com/office/officeart/2017/3/layout/DropPinTimeline"/>
    <dgm:cxn modelId="{89863A68-AE5A-45E6-9EE1-6C9FF4843732}" type="presParOf" srcId="{3B893F90-E294-4EBD-AA09-A00083FF87C4}" destId="{F98023C9-82A2-4AE8-8141-8E0B715C5455}" srcOrd="0" destOrd="0" presId="urn:microsoft.com/office/officeart/2017/3/layout/DropPinTimeline"/>
    <dgm:cxn modelId="{12EB7C5F-FAB1-4D6F-B74B-2191B85A836F}" type="presParOf" srcId="{3B893F90-E294-4EBD-AA09-A00083FF87C4}" destId="{4250DB30-D784-474B-B66F-1E544D711263}" srcOrd="1" destOrd="0" presId="urn:microsoft.com/office/officeart/2017/3/layout/DropPinTimeline"/>
    <dgm:cxn modelId="{A35E0FE8-8656-45EF-9EB9-B93F7803359C}" type="presParOf" srcId="{5EAD8168-4461-443A-A49D-F651229E990D}" destId="{9C76B075-930A-4809-9799-80AB98A2AADF}" srcOrd="2" destOrd="0" presId="urn:microsoft.com/office/officeart/2017/3/layout/DropPinTimeline"/>
    <dgm:cxn modelId="{CACAFA3C-B12D-47E2-B0C2-BECA4B1165AE}" type="presParOf" srcId="{5EAD8168-4461-443A-A49D-F651229E990D}" destId="{2DCC9F00-E0E5-473B-8954-D7887C2ADB7B}" srcOrd="3" destOrd="0" presId="urn:microsoft.com/office/officeart/2017/3/layout/DropPinTimeline"/>
    <dgm:cxn modelId="{6F32797A-1FBA-4795-8227-C8293FE795D1}" type="presParOf" srcId="{5EAD8168-4461-443A-A49D-F651229E990D}" destId="{E067BB32-89A8-495F-AD94-AB3E14DA566D}" srcOrd="4" destOrd="0" presId="urn:microsoft.com/office/officeart/2017/3/layout/DropPinTimeline"/>
    <dgm:cxn modelId="{F66EE596-18AB-42FE-9A67-4217A6AA3D21}" type="presParOf" srcId="{5EAD8168-4461-443A-A49D-F651229E990D}" destId="{046D26A4-3D1D-4D99-8287-9ED533E54BDE}" srcOrd="5" destOrd="0" presId="urn:microsoft.com/office/officeart/2017/3/layout/DropPinTimeline"/>
    <dgm:cxn modelId="{4927A087-16B0-41BB-87AE-E541FCCF83D9}" type="presParOf" srcId="{662039E0-204E-4AB4-99D8-C8BEC10FBEC1}" destId="{CBF8A83E-C6B4-4002-A5C1-A69A882F1099}" srcOrd="5" destOrd="0" presId="urn:microsoft.com/office/officeart/2017/3/layout/DropPinTimeline"/>
    <dgm:cxn modelId="{670EC06D-B311-4451-ABA5-A7031C720AEF}" type="presParOf" srcId="{662039E0-204E-4AB4-99D8-C8BEC10FBEC1}" destId="{227C001B-5885-4EA6-A21C-80B1F7D0D9B8}" srcOrd="6" destOrd="0" presId="urn:microsoft.com/office/officeart/2017/3/layout/DropPinTimeline"/>
    <dgm:cxn modelId="{6C7769D5-5878-4E58-A85E-6399190867FA}" type="presParOf" srcId="{227C001B-5885-4EA6-A21C-80B1F7D0D9B8}" destId="{C49FA1F2-CC57-48A4-8360-D1110ECA32B5}" srcOrd="0" destOrd="0" presId="urn:microsoft.com/office/officeart/2017/3/layout/DropPinTimeline"/>
    <dgm:cxn modelId="{AA8D6538-F3F5-4AFF-9C01-6A6FCBCB5B82}" type="presParOf" srcId="{227C001B-5885-4EA6-A21C-80B1F7D0D9B8}" destId="{96D5CC4F-2D11-4492-B0E6-3F08A9162536}" srcOrd="1" destOrd="0" presId="urn:microsoft.com/office/officeart/2017/3/layout/DropPinTimeline"/>
    <dgm:cxn modelId="{451C6A17-F7F2-419C-BBDE-E40F18FA8066}" type="presParOf" srcId="{96D5CC4F-2D11-4492-B0E6-3F08A9162536}" destId="{648666A2-5414-4B9C-8078-4B192A792C3C}" srcOrd="0" destOrd="0" presId="urn:microsoft.com/office/officeart/2017/3/layout/DropPinTimeline"/>
    <dgm:cxn modelId="{691F6F03-A00F-4412-AA0F-23F62A44462E}" type="presParOf" srcId="{96D5CC4F-2D11-4492-B0E6-3F08A9162536}" destId="{61257C0E-5D33-41BE-9D38-0049CD8C4FF2}" srcOrd="1" destOrd="0" presId="urn:microsoft.com/office/officeart/2017/3/layout/DropPinTimeline"/>
    <dgm:cxn modelId="{4CCE0EF8-3793-447E-A490-0AE2D84B4F3B}" type="presParOf" srcId="{227C001B-5885-4EA6-A21C-80B1F7D0D9B8}" destId="{59E55B6B-CA1A-4663-AA90-2B9E1B4C2280}" srcOrd="2" destOrd="0" presId="urn:microsoft.com/office/officeart/2017/3/layout/DropPinTimeline"/>
    <dgm:cxn modelId="{00568DA5-0936-48F5-90D1-D9FFA8B27A72}" type="presParOf" srcId="{227C001B-5885-4EA6-A21C-80B1F7D0D9B8}" destId="{883906CA-DAAD-4DFC-9152-A9D4C6E94335}" srcOrd="3" destOrd="0" presId="urn:microsoft.com/office/officeart/2017/3/layout/DropPinTimeline"/>
    <dgm:cxn modelId="{FD06204C-E7DB-4AFC-B324-DF0DC0430091}" type="presParOf" srcId="{227C001B-5885-4EA6-A21C-80B1F7D0D9B8}" destId="{78A580EB-BAE3-4744-A7FC-E5C72ED2DA6C}" srcOrd="4" destOrd="0" presId="urn:microsoft.com/office/officeart/2017/3/layout/DropPinTimeline"/>
    <dgm:cxn modelId="{275E6AAE-5D20-4844-8243-8B68A4C53F87}" type="presParOf" srcId="{227C001B-5885-4EA6-A21C-80B1F7D0D9B8}" destId="{95000284-5E40-4417-BE99-3BA99920A303}"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9BF4D-B5E7-B54A-AA3C-45436060A247}">
      <dsp:nvSpPr>
        <dsp:cNvPr id="0" name=""/>
        <dsp:cNvSpPr/>
      </dsp:nvSpPr>
      <dsp:spPr>
        <a:xfrm>
          <a:off x="1487952" y="2608793"/>
          <a:ext cx="1752803" cy="1504579"/>
        </a:xfrm>
        <a:prstGeom prst="hexagon">
          <a:avLst>
            <a:gd name="adj" fmla="val 25000"/>
            <a:gd name="vf" fmla="val 115470"/>
          </a:avLst>
        </a:prstGeom>
        <a:solidFill>
          <a:srgbClr val="001239"/>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fr-FR" sz="1400" kern="1200"/>
            <a:t>Association d’intérêt général</a:t>
          </a:r>
        </a:p>
      </dsp:txBody>
      <dsp:txXfrm>
        <a:off x="1759401" y="2841800"/>
        <a:ext cx="1209906" cy="1038565"/>
      </dsp:txXfrm>
    </dsp:sp>
    <dsp:sp modelId="{5269B569-F918-6D40-8B76-AE74CCB2010C}">
      <dsp:nvSpPr>
        <dsp:cNvPr id="0" name=""/>
        <dsp:cNvSpPr/>
      </dsp:nvSpPr>
      <dsp:spPr>
        <a:xfrm>
          <a:off x="1542775" y="3273654"/>
          <a:ext cx="204622" cy="17644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CF5C25-F736-0A47-8454-AFE0B38809DD}">
      <dsp:nvSpPr>
        <dsp:cNvPr id="0" name=""/>
        <dsp:cNvSpPr/>
      </dsp:nvSpPr>
      <dsp:spPr>
        <a:xfrm>
          <a:off x="0" y="1790932"/>
          <a:ext cx="1752803" cy="1504579"/>
        </a:xfrm>
        <a:prstGeom prst="hexagon">
          <a:avLst>
            <a:gd name="adj" fmla="val 25000"/>
            <a:gd name="vf" fmla="val 11547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C32689-B6B9-D241-AFBE-DC18D57181FA}">
      <dsp:nvSpPr>
        <dsp:cNvPr id="0" name=""/>
        <dsp:cNvSpPr/>
      </dsp:nvSpPr>
      <dsp:spPr>
        <a:xfrm>
          <a:off x="1186809" y="3086873"/>
          <a:ext cx="204622" cy="17644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3F48E2-4AB4-9646-8F2D-3B2B1EB02954}">
      <dsp:nvSpPr>
        <dsp:cNvPr id="0" name=""/>
        <dsp:cNvSpPr/>
      </dsp:nvSpPr>
      <dsp:spPr>
        <a:xfrm>
          <a:off x="2974360" y="1779407"/>
          <a:ext cx="1752803" cy="1504579"/>
        </a:xfrm>
        <a:prstGeom prst="hexagon">
          <a:avLst>
            <a:gd name="adj" fmla="val 25000"/>
            <a:gd name="vf" fmla="val 115470"/>
          </a:avLst>
        </a:prstGeom>
        <a:solidFill>
          <a:srgbClr val="001239"/>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Aide les </a:t>
          </a:r>
          <a:r>
            <a:rPr lang="en-US" sz="1400" kern="1200" dirty="0" err="1"/>
            <a:t>personnes</a:t>
          </a:r>
          <a:r>
            <a:rPr lang="en-US" sz="1400" kern="1200" dirty="0"/>
            <a:t> surendettées</a:t>
          </a:r>
          <a:endParaRPr lang="fr-FR" sz="1400" kern="1200" dirty="0"/>
        </a:p>
      </dsp:txBody>
      <dsp:txXfrm>
        <a:off x="3245809" y="2012414"/>
        <a:ext cx="1209906" cy="1038565"/>
      </dsp:txXfrm>
    </dsp:sp>
    <dsp:sp modelId="{F3474B3E-E389-5A4F-B198-FF98C8A188D9}">
      <dsp:nvSpPr>
        <dsp:cNvPr id="0" name=""/>
        <dsp:cNvSpPr/>
      </dsp:nvSpPr>
      <dsp:spPr>
        <a:xfrm>
          <a:off x="4175069" y="3073759"/>
          <a:ext cx="204622" cy="17644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28CD6D-82C1-8C44-AD98-302851EE3A37}">
      <dsp:nvSpPr>
        <dsp:cNvPr id="0" name=""/>
        <dsp:cNvSpPr/>
      </dsp:nvSpPr>
      <dsp:spPr>
        <a:xfrm>
          <a:off x="4468489" y="2606409"/>
          <a:ext cx="1752803" cy="1504579"/>
        </a:xfrm>
        <a:prstGeom prst="hexagon">
          <a:avLst>
            <a:gd name="adj" fmla="val 25000"/>
            <a:gd name="vf" fmla="val 11547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41139B-85A5-C944-B166-897CC8E7465B}">
      <dsp:nvSpPr>
        <dsp:cNvPr id="0" name=""/>
        <dsp:cNvSpPr/>
      </dsp:nvSpPr>
      <dsp:spPr>
        <a:xfrm>
          <a:off x="4508642" y="3280410"/>
          <a:ext cx="204622" cy="17644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8BFBDE-4C76-3A4B-B58A-D07FA41DF6DF}">
      <dsp:nvSpPr>
        <dsp:cNvPr id="0" name=""/>
        <dsp:cNvSpPr/>
      </dsp:nvSpPr>
      <dsp:spPr>
        <a:xfrm>
          <a:off x="1487952" y="968699"/>
          <a:ext cx="1752803" cy="1504579"/>
        </a:xfrm>
        <a:prstGeom prst="hexagon">
          <a:avLst>
            <a:gd name="adj" fmla="val 25000"/>
            <a:gd name="vf" fmla="val 115470"/>
          </a:avLst>
        </a:prstGeom>
        <a:solidFill>
          <a:srgbClr val="001239"/>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fr-FR" sz="1400" kern="1200" dirty="0"/>
            <a:t>Analyse budgétaire</a:t>
          </a:r>
        </a:p>
      </dsp:txBody>
      <dsp:txXfrm>
        <a:off x="1759401" y="1201706"/>
        <a:ext cx="1209906" cy="1038565"/>
      </dsp:txXfrm>
    </dsp:sp>
    <dsp:sp modelId="{FE9B9511-C33B-4540-8B69-5887FEDE4E74}">
      <dsp:nvSpPr>
        <dsp:cNvPr id="0" name=""/>
        <dsp:cNvSpPr/>
      </dsp:nvSpPr>
      <dsp:spPr>
        <a:xfrm>
          <a:off x="2680939" y="999696"/>
          <a:ext cx="204622" cy="17644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D7C8DF-9350-CB4F-A014-A6F1B4FACE54}">
      <dsp:nvSpPr>
        <dsp:cNvPr id="0" name=""/>
        <dsp:cNvSpPr/>
      </dsp:nvSpPr>
      <dsp:spPr>
        <a:xfrm>
          <a:off x="2974360" y="139312"/>
          <a:ext cx="1752803" cy="1504579"/>
        </a:xfrm>
        <a:prstGeom prst="hexagon">
          <a:avLst>
            <a:gd name="adj" fmla="val 25000"/>
            <a:gd name="vf" fmla="val 11547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1D1BD7-1B10-324B-BEAB-EE123A5A066B}">
      <dsp:nvSpPr>
        <dsp:cNvPr id="0" name=""/>
        <dsp:cNvSpPr/>
      </dsp:nvSpPr>
      <dsp:spPr>
        <a:xfrm>
          <a:off x="3014512" y="806160"/>
          <a:ext cx="204622" cy="17644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8AE604-EDAA-AD40-98E5-1C32424BBC35}">
      <dsp:nvSpPr>
        <dsp:cNvPr id="0" name=""/>
        <dsp:cNvSpPr/>
      </dsp:nvSpPr>
      <dsp:spPr>
        <a:xfrm>
          <a:off x="4468489" y="966314"/>
          <a:ext cx="1752803" cy="1504579"/>
        </a:xfrm>
        <a:prstGeom prst="hexagon">
          <a:avLst>
            <a:gd name="adj" fmla="val 25000"/>
            <a:gd name="vf" fmla="val 115470"/>
          </a:avLst>
        </a:prstGeom>
        <a:solidFill>
          <a:srgbClr val="001239"/>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fr-FR" sz="1400" kern="1200" dirty="0"/>
            <a:t>Suivi et aide </a:t>
          </a:r>
        </a:p>
        <a:p>
          <a:pPr marL="0" lvl="0" indent="0" algn="ctr" defTabSz="622300">
            <a:lnSpc>
              <a:spcPct val="90000"/>
            </a:lnSpc>
            <a:spcBef>
              <a:spcPct val="0"/>
            </a:spcBef>
            <a:spcAft>
              <a:spcPct val="35000"/>
            </a:spcAft>
            <a:buNone/>
          </a:pPr>
          <a:r>
            <a:rPr lang="fr-FR" sz="1400" kern="1200" dirty="0"/>
            <a:t>personnalisé</a:t>
          </a:r>
        </a:p>
      </dsp:txBody>
      <dsp:txXfrm>
        <a:off x="4739938" y="1199321"/>
        <a:ext cx="1209906" cy="1038565"/>
      </dsp:txXfrm>
    </dsp:sp>
    <dsp:sp modelId="{FFC047BE-3895-4B42-8C27-1E37B8087AF9}">
      <dsp:nvSpPr>
        <dsp:cNvPr id="0" name=""/>
        <dsp:cNvSpPr/>
      </dsp:nvSpPr>
      <dsp:spPr>
        <a:xfrm>
          <a:off x="5975746" y="1630380"/>
          <a:ext cx="204622" cy="17644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288FB5-9432-4542-B154-E00A0D2AF6D9}">
      <dsp:nvSpPr>
        <dsp:cNvPr id="0" name=""/>
        <dsp:cNvSpPr/>
      </dsp:nvSpPr>
      <dsp:spPr>
        <a:xfrm>
          <a:off x="5968796" y="1793316"/>
          <a:ext cx="1752803" cy="1504579"/>
        </a:xfrm>
        <a:prstGeom prst="hexagon">
          <a:avLst>
            <a:gd name="adj" fmla="val 25000"/>
            <a:gd name="vf" fmla="val 11547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1092EC-4882-3849-A05E-69230D44C9D7}">
      <dsp:nvSpPr>
        <dsp:cNvPr id="0" name=""/>
        <dsp:cNvSpPr/>
      </dsp:nvSpPr>
      <dsp:spPr>
        <a:xfrm>
          <a:off x="6322446" y="1819942"/>
          <a:ext cx="204622" cy="17644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96E43-46A9-8043-8B0B-B718797F9BB3}">
      <dsp:nvSpPr>
        <dsp:cNvPr id="0" name=""/>
        <dsp:cNvSpPr/>
      </dsp:nvSpPr>
      <dsp:spPr>
        <a:xfrm>
          <a:off x="99982" y="197257"/>
          <a:ext cx="1662330" cy="831165"/>
        </a:xfrm>
        <a:prstGeom prst="roundRect">
          <a:avLst>
            <a:gd name="adj" fmla="val 10000"/>
          </a:avLst>
        </a:prstGeom>
        <a:solidFill>
          <a:srgbClr val="00113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Sélection d'un bénéficiaire</a:t>
          </a:r>
        </a:p>
      </dsp:txBody>
      <dsp:txXfrm>
        <a:off x="124326" y="221601"/>
        <a:ext cx="1613642" cy="782477"/>
      </dsp:txXfrm>
    </dsp:sp>
    <dsp:sp modelId="{B9516F66-03C7-D341-A2D0-0E7D9529686F}">
      <dsp:nvSpPr>
        <dsp:cNvPr id="0" name=""/>
        <dsp:cNvSpPr/>
      </dsp:nvSpPr>
      <dsp:spPr>
        <a:xfrm rot="21548079">
          <a:off x="1762272" y="545241"/>
          <a:ext cx="723063" cy="124277"/>
        </a:xfrm>
        <a:custGeom>
          <a:avLst/>
          <a:gdLst/>
          <a:ahLst/>
          <a:cxnLst/>
          <a:rect l="0" t="0" r="0" b="0"/>
          <a:pathLst>
            <a:path>
              <a:moveTo>
                <a:pt x="0" y="62138"/>
              </a:moveTo>
              <a:lnTo>
                <a:pt x="723063" y="6213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05727" y="589303"/>
        <a:ext cx="36153" cy="36153"/>
      </dsp:txXfrm>
    </dsp:sp>
    <dsp:sp modelId="{FF4938C3-0C07-A044-8180-E9D54B6414BA}">
      <dsp:nvSpPr>
        <dsp:cNvPr id="0" name=""/>
        <dsp:cNvSpPr/>
      </dsp:nvSpPr>
      <dsp:spPr>
        <a:xfrm>
          <a:off x="2485294" y="2"/>
          <a:ext cx="3117552" cy="1203835"/>
        </a:xfrm>
        <a:prstGeom prst="roundRect">
          <a:avLst>
            <a:gd name="adj" fmla="val 10000"/>
          </a:avLst>
        </a:prstGeom>
        <a:solidFill>
          <a:srgbClr val="00113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Classification</a:t>
          </a:r>
        </a:p>
      </dsp:txBody>
      <dsp:txXfrm>
        <a:off x="2520553" y="35261"/>
        <a:ext cx="3047034" cy="1133317"/>
      </dsp:txXfrm>
    </dsp:sp>
    <dsp:sp modelId="{F749B0DE-8BB2-FE40-8ACD-4E8F765F8679}">
      <dsp:nvSpPr>
        <dsp:cNvPr id="0" name=""/>
        <dsp:cNvSpPr/>
      </dsp:nvSpPr>
      <dsp:spPr>
        <a:xfrm rot="21599996">
          <a:off x="5602847" y="539781"/>
          <a:ext cx="1100363" cy="124277"/>
        </a:xfrm>
        <a:custGeom>
          <a:avLst/>
          <a:gdLst/>
          <a:ahLst/>
          <a:cxnLst/>
          <a:rect l="0" t="0" r="0" b="0"/>
          <a:pathLst>
            <a:path>
              <a:moveTo>
                <a:pt x="0" y="62138"/>
              </a:moveTo>
              <a:lnTo>
                <a:pt x="1100363" y="6213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6125519" y="574410"/>
        <a:ext cx="55018" cy="55018"/>
      </dsp:txXfrm>
    </dsp:sp>
    <dsp:sp modelId="{8DB59B35-72D3-2F49-AC7F-CD63494CDD47}">
      <dsp:nvSpPr>
        <dsp:cNvPr id="0" name=""/>
        <dsp:cNvSpPr/>
      </dsp:nvSpPr>
      <dsp:spPr>
        <a:xfrm>
          <a:off x="6703210" y="186336"/>
          <a:ext cx="1662330" cy="831165"/>
        </a:xfrm>
        <a:prstGeom prst="roundRect">
          <a:avLst>
            <a:gd name="adj" fmla="val 10000"/>
          </a:avLst>
        </a:prstGeom>
        <a:solidFill>
          <a:srgbClr val="00113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Solution </a:t>
          </a:r>
        </a:p>
      </dsp:txBody>
      <dsp:txXfrm>
        <a:off x="6727554" y="210680"/>
        <a:ext cx="1613642" cy="782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96E43-46A9-8043-8B0B-B718797F9BB3}">
      <dsp:nvSpPr>
        <dsp:cNvPr id="0" name=""/>
        <dsp:cNvSpPr/>
      </dsp:nvSpPr>
      <dsp:spPr>
        <a:xfrm>
          <a:off x="99982" y="197257"/>
          <a:ext cx="1662330" cy="831165"/>
        </a:xfrm>
        <a:prstGeom prst="roundRect">
          <a:avLst>
            <a:gd name="adj" fmla="val 10000"/>
          </a:avLst>
        </a:prstGeom>
        <a:solidFill>
          <a:srgbClr val="00113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Sélection d'un bénéficiaire</a:t>
          </a:r>
        </a:p>
      </dsp:txBody>
      <dsp:txXfrm>
        <a:off x="124326" y="221601"/>
        <a:ext cx="1613642" cy="782477"/>
      </dsp:txXfrm>
    </dsp:sp>
    <dsp:sp modelId="{B9516F66-03C7-D341-A2D0-0E7D9529686F}">
      <dsp:nvSpPr>
        <dsp:cNvPr id="0" name=""/>
        <dsp:cNvSpPr/>
      </dsp:nvSpPr>
      <dsp:spPr>
        <a:xfrm rot="21548079">
          <a:off x="1762272" y="545241"/>
          <a:ext cx="723063" cy="124277"/>
        </a:xfrm>
        <a:custGeom>
          <a:avLst/>
          <a:gdLst/>
          <a:ahLst/>
          <a:cxnLst/>
          <a:rect l="0" t="0" r="0" b="0"/>
          <a:pathLst>
            <a:path>
              <a:moveTo>
                <a:pt x="0" y="62138"/>
              </a:moveTo>
              <a:lnTo>
                <a:pt x="723063" y="6213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05727" y="589303"/>
        <a:ext cx="36153" cy="36153"/>
      </dsp:txXfrm>
    </dsp:sp>
    <dsp:sp modelId="{FF4938C3-0C07-A044-8180-E9D54B6414BA}">
      <dsp:nvSpPr>
        <dsp:cNvPr id="0" name=""/>
        <dsp:cNvSpPr/>
      </dsp:nvSpPr>
      <dsp:spPr>
        <a:xfrm>
          <a:off x="2485294" y="2"/>
          <a:ext cx="3117552" cy="1203835"/>
        </a:xfrm>
        <a:prstGeom prst="roundRect">
          <a:avLst>
            <a:gd name="adj" fmla="val 10000"/>
          </a:avLst>
        </a:prstGeom>
        <a:solidFill>
          <a:srgbClr val="00113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Classification</a:t>
          </a:r>
        </a:p>
      </dsp:txBody>
      <dsp:txXfrm>
        <a:off x="2520553" y="35261"/>
        <a:ext cx="3047034" cy="1133317"/>
      </dsp:txXfrm>
    </dsp:sp>
    <dsp:sp modelId="{F749B0DE-8BB2-FE40-8ACD-4E8F765F8679}">
      <dsp:nvSpPr>
        <dsp:cNvPr id="0" name=""/>
        <dsp:cNvSpPr/>
      </dsp:nvSpPr>
      <dsp:spPr>
        <a:xfrm rot="21599996">
          <a:off x="5602847" y="539781"/>
          <a:ext cx="1100363" cy="124277"/>
        </a:xfrm>
        <a:custGeom>
          <a:avLst/>
          <a:gdLst/>
          <a:ahLst/>
          <a:cxnLst/>
          <a:rect l="0" t="0" r="0" b="0"/>
          <a:pathLst>
            <a:path>
              <a:moveTo>
                <a:pt x="0" y="62138"/>
              </a:moveTo>
              <a:lnTo>
                <a:pt x="1100363" y="6213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6125519" y="574410"/>
        <a:ext cx="55018" cy="55018"/>
      </dsp:txXfrm>
    </dsp:sp>
    <dsp:sp modelId="{8DB59B35-72D3-2F49-AC7F-CD63494CDD47}">
      <dsp:nvSpPr>
        <dsp:cNvPr id="0" name=""/>
        <dsp:cNvSpPr/>
      </dsp:nvSpPr>
      <dsp:spPr>
        <a:xfrm>
          <a:off x="6703210" y="186336"/>
          <a:ext cx="1662330" cy="831165"/>
        </a:xfrm>
        <a:prstGeom prst="roundRect">
          <a:avLst>
            <a:gd name="adj" fmla="val 10000"/>
          </a:avLst>
        </a:prstGeom>
        <a:solidFill>
          <a:srgbClr val="001134"/>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Solution </a:t>
          </a:r>
        </a:p>
      </dsp:txBody>
      <dsp:txXfrm>
        <a:off x="6727554" y="210680"/>
        <a:ext cx="1613642" cy="782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8814F-D64F-2A4D-BE66-C54521701728}">
      <dsp:nvSpPr>
        <dsp:cNvPr id="0" name=""/>
        <dsp:cNvSpPr/>
      </dsp:nvSpPr>
      <dsp:spPr>
        <a:xfrm>
          <a:off x="3763" y="902650"/>
          <a:ext cx="1124944" cy="674966"/>
        </a:xfrm>
        <a:prstGeom prst="roundRect">
          <a:avLst>
            <a:gd name="adj" fmla="val 10000"/>
          </a:avLst>
        </a:prstGeom>
        <a:solidFill>
          <a:srgbClr val="EFBC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Traitement Data</a:t>
          </a:r>
        </a:p>
      </dsp:txBody>
      <dsp:txXfrm>
        <a:off x="23532" y="922419"/>
        <a:ext cx="1085406" cy="635428"/>
      </dsp:txXfrm>
    </dsp:sp>
    <dsp:sp modelId="{96C67C5C-123C-CB46-9F85-94CC86B8E1DF}">
      <dsp:nvSpPr>
        <dsp:cNvPr id="0" name=""/>
        <dsp:cNvSpPr/>
      </dsp:nvSpPr>
      <dsp:spPr>
        <a:xfrm>
          <a:off x="1241202" y="1100640"/>
          <a:ext cx="238488" cy="2789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1241202" y="1156437"/>
        <a:ext cx="166942" cy="167392"/>
      </dsp:txXfrm>
    </dsp:sp>
    <dsp:sp modelId="{E8895E32-5208-4ACC-A508-1921071D599E}">
      <dsp:nvSpPr>
        <dsp:cNvPr id="0" name=""/>
        <dsp:cNvSpPr/>
      </dsp:nvSpPr>
      <dsp:spPr>
        <a:xfrm>
          <a:off x="1578685" y="902650"/>
          <a:ext cx="1124944" cy="674966"/>
        </a:xfrm>
        <a:prstGeom prst="roundRect">
          <a:avLst>
            <a:gd name="adj" fmla="val 10000"/>
          </a:avLst>
        </a:prstGeom>
        <a:solidFill>
          <a:srgbClr val="EFBC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Verdana"/>
            </a:rPr>
            <a:t>Clustering </a:t>
          </a:r>
          <a:endParaRPr lang="fr-FR" sz="1200" kern="1200" dirty="0"/>
        </a:p>
      </dsp:txBody>
      <dsp:txXfrm>
        <a:off x="1598454" y="922419"/>
        <a:ext cx="1085406" cy="635428"/>
      </dsp:txXfrm>
    </dsp:sp>
    <dsp:sp modelId="{2E7787CA-7641-4A8E-9A72-3DE2E678E72D}">
      <dsp:nvSpPr>
        <dsp:cNvPr id="0" name=""/>
        <dsp:cNvSpPr/>
      </dsp:nvSpPr>
      <dsp:spPr>
        <a:xfrm>
          <a:off x="2816124" y="1100640"/>
          <a:ext cx="238488" cy="2789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2816124" y="1156437"/>
        <a:ext cx="166942" cy="167392"/>
      </dsp:txXfrm>
    </dsp:sp>
    <dsp:sp modelId="{7EC01212-F8DB-4CB3-AA70-9C0C2153987C}">
      <dsp:nvSpPr>
        <dsp:cNvPr id="0" name=""/>
        <dsp:cNvSpPr/>
      </dsp:nvSpPr>
      <dsp:spPr>
        <a:xfrm>
          <a:off x="3153607" y="902650"/>
          <a:ext cx="1124944" cy="674966"/>
        </a:xfrm>
        <a:prstGeom prst="roundRect">
          <a:avLst>
            <a:gd name="adj" fmla="val 10000"/>
          </a:avLst>
        </a:prstGeom>
        <a:solidFill>
          <a:srgbClr val="EFBC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err="1">
              <a:latin typeface="Verdana"/>
            </a:rPr>
            <a:t>Analyse</a:t>
          </a:r>
          <a:r>
            <a:rPr lang="en-US" sz="1200" kern="1200" dirty="0">
              <a:latin typeface="Verdana"/>
            </a:rPr>
            <a:t> </a:t>
          </a:r>
          <a:endParaRPr lang="en-US" sz="1200" kern="1200" dirty="0"/>
        </a:p>
      </dsp:txBody>
      <dsp:txXfrm>
        <a:off x="3173376" y="922419"/>
        <a:ext cx="1085406" cy="6354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13F0C-56A6-43F6-B7EC-BE2F9E8B53AB}">
      <dsp:nvSpPr>
        <dsp:cNvPr id="0" name=""/>
        <dsp:cNvSpPr/>
      </dsp:nvSpPr>
      <dsp:spPr>
        <a:xfrm>
          <a:off x="0" y="1973305"/>
          <a:ext cx="9056321"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BC7795B5-A5A3-FE41-B401-1A5AB4A8F90C}">
      <dsp:nvSpPr>
        <dsp:cNvPr id="0" name=""/>
        <dsp:cNvSpPr/>
      </dsp:nvSpPr>
      <dsp:spPr>
        <a:xfrm rot="8100000">
          <a:off x="63181" y="454769"/>
          <a:ext cx="290230" cy="29023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19A8D-9885-924E-AC79-A9638E62A568}">
      <dsp:nvSpPr>
        <dsp:cNvPr id="0" name=""/>
        <dsp:cNvSpPr/>
      </dsp:nvSpPr>
      <dsp:spPr>
        <a:xfrm>
          <a:off x="95423" y="487011"/>
          <a:ext cx="225746" cy="22574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5FFB244-E91A-E548-9C06-E4E2D36B97B8}">
      <dsp:nvSpPr>
        <dsp:cNvPr id="0" name=""/>
        <dsp:cNvSpPr/>
      </dsp:nvSpPr>
      <dsp:spPr>
        <a:xfrm>
          <a:off x="413519" y="805108"/>
          <a:ext cx="3012030" cy="1168196"/>
        </a:xfrm>
        <a:prstGeom prst="rect">
          <a:avLst/>
        </a:prstGeom>
        <a:noFill/>
        <a:ln>
          <a:noFill/>
        </a:ln>
        <a:effectLst/>
      </dsp:spPr>
      <dsp:style>
        <a:lnRef idx="0">
          <a:scrgbClr r="0" g="0" b="0"/>
        </a:lnRef>
        <a:fillRef idx="0">
          <a:scrgbClr r="0" g="0" b="0"/>
        </a:fillRef>
        <a:effectRef idx="0">
          <a:scrgbClr r="0" g="0" b="0"/>
        </a:effectRef>
        <a:fontRef idx="minor"/>
      </dsp:style>
    </dsp:sp>
    <dsp:sp modelId="{668BDD99-6BCF-704B-A176-72F90738F164}">
      <dsp:nvSpPr>
        <dsp:cNvPr id="0" name=""/>
        <dsp:cNvSpPr/>
      </dsp:nvSpPr>
      <dsp:spPr>
        <a:xfrm>
          <a:off x="413519" y="394661"/>
          <a:ext cx="3012030" cy="41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fr-FR" sz="1400" kern="1200" dirty="0"/>
            <a:t>Consolidation de la structure de la BDD</a:t>
          </a:r>
        </a:p>
      </dsp:txBody>
      <dsp:txXfrm>
        <a:off x="413519" y="394661"/>
        <a:ext cx="3012030" cy="410447"/>
      </dsp:txXfrm>
    </dsp:sp>
    <dsp:sp modelId="{2CC6544C-0E0E-5D44-BF64-D2551554C00C}">
      <dsp:nvSpPr>
        <dsp:cNvPr id="0" name=""/>
        <dsp:cNvSpPr/>
      </dsp:nvSpPr>
      <dsp:spPr>
        <a:xfrm>
          <a:off x="208296" y="805108"/>
          <a:ext cx="0" cy="1168196"/>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ED0FF73-1253-C540-B6D1-6BDE26151C51}">
      <dsp:nvSpPr>
        <dsp:cNvPr id="0" name=""/>
        <dsp:cNvSpPr/>
      </dsp:nvSpPr>
      <dsp:spPr>
        <a:xfrm>
          <a:off x="170522" y="1936365"/>
          <a:ext cx="73880" cy="7388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B7283-2885-45F5-B55A-775C0D090694}">
      <dsp:nvSpPr>
        <dsp:cNvPr id="0" name=""/>
        <dsp:cNvSpPr/>
      </dsp:nvSpPr>
      <dsp:spPr>
        <a:xfrm rot="18900000">
          <a:off x="1870255" y="3201611"/>
          <a:ext cx="290230" cy="29023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17D11-A4EE-4F35-ACBC-0F940A7BA3ED}">
      <dsp:nvSpPr>
        <dsp:cNvPr id="0" name=""/>
        <dsp:cNvSpPr/>
      </dsp:nvSpPr>
      <dsp:spPr>
        <a:xfrm>
          <a:off x="1902497" y="3233853"/>
          <a:ext cx="225746" cy="22574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B059B28-F9F2-4615-9366-F47D20B20134}">
      <dsp:nvSpPr>
        <dsp:cNvPr id="0" name=""/>
        <dsp:cNvSpPr/>
      </dsp:nvSpPr>
      <dsp:spPr>
        <a:xfrm>
          <a:off x="2220594" y="1973305"/>
          <a:ext cx="3012030" cy="1168196"/>
        </a:xfrm>
        <a:prstGeom prst="rect">
          <a:avLst/>
        </a:prstGeom>
        <a:noFill/>
        <a:ln>
          <a:noFill/>
        </a:ln>
        <a:effectLst/>
      </dsp:spPr>
      <dsp:style>
        <a:lnRef idx="0">
          <a:scrgbClr r="0" g="0" b="0"/>
        </a:lnRef>
        <a:fillRef idx="0">
          <a:scrgbClr r="0" g="0" b="0"/>
        </a:fillRef>
        <a:effectRef idx="0">
          <a:scrgbClr r="0" g="0" b="0"/>
        </a:effectRef>
        <a:fontRef idx="minor"/>
      </dsp:style>
    </dsp:sp>
    <dsp:sp modelId="{225E3E3F-3AB8-4FAA-A1BB-26C83BD9EEDD}">
      <dsp:nvSpPr>
        <dsp:cNvPr id="0" name=""/>
        <dsp:cNvSpPr/>
      </dsp:nvSpPr>
      <dsp:spPr>
        <a:xfrm>
          <a:off x="2220594" y="3141502"/>
          <a:ext cx="3012030" cy="41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fr-FR" sz="1400" b="1" kern="1200" dirty="0"/>
            <a:t>Ajout de nouveaux modèles IA</a:t>
          </a:r>
        </a:p>
      </dsp:txBody>
      <dsp:txXfrm>
        <a:off x="2220594" y="3141502"/>
        <a:ext cx="3012030" cy="410447"/>
      </dsp:txXfrm>
    </dsp:sp>
    <dsp:sp modelId="{91E37769-92DD-4848-9876-FEF53AF583EA}">
      <dsp:nvSpPr>
        <dsp:cNvPr id="0" name=""/>
        <dsp:cNvSpPr/>
      </dsp:nvSpPr>
      <dsp:spPr>
        <a:xfrm>
          <a:off x="2015370" y="1973305"/>
          <a:ext cx="0" cy="1168196"/>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84E5438-7200-43CD-B959-EAB106B26DD4}">
      <dsp:nvSpPr>
        <dsp:cNvPr id="0" name=""/>
        <dsp:cNvSpPr/>
      </dsp:nvSpPr>
      <dsp:spPr>
        <a:xfrm>
          <a:off x="1977596" y="1936365"/>
          <a:ext cx="73880" cy="7388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023C9-82A2-4AE8-8141-8E0B715C5455}">
      <dsp:nvSpPr>
        <dsp:cNvPr id="0" name=""/>
        <dsp:cNvSpPr/>
      </dsp:nvSpPr>
      <dsp:spPr>
        <a:xfrm rot="8100000">
          <a:off x="3677330" y="454769"/>
          <a:ext cx="290230" cy="29023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50DB30-D784-474B-B66F-1E544D711263}">
      <dsp:nvSpPr>
        <dsp:cNvPr id="0" name=""/>
        <dsp:cNvSpPr/>
      </dsp:nvSpPr>
      <dsp:spPr>
        <a:xfrm>
          <a:off x="3709572" y="487011"/>
          <a:ext cx="225746" cy="22574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C76B075-930A-4809-9799-80AB98A2AADF}">
      <dsp:nvSpPr>
        <dsp:cNvPr id="0" name=""/>
        <dsp:cNvSpPr/>
      </dsp:nvSpPr>
      <dsp:spPr>
        <a:xfrm>
          <a:off x="4027669" y="805108"/>
          <a:ext cx="3012030" cy="1168196"/>
        </a:xfrm>
        <a:prstGeom prst="rect">
          <a:avLst/>
        </a:prstGeom>
        <a:noFill/>
        <a:ln>
          <a:noFill/>
        </a:ln>
        <a:effectLst/>
      </dsp:spPr>
      <dsp:style>
        <a:lnRef idx="0">
          <a:scrgbClr r="0" g="0" b="0"/>
        </a:lnRef>
        <a:fillRef idx="0">
          <a:scrgbClr r="0" g="0" b="0"/>
        </a:fillRef>
        <a:effectRef idx="0">
          <a:scrgbClr r="0" g="0" b="0"/>
        </a:effectRef>
        <a:fontRef idx="minor"/>
      </dsp:style>
    </dsp:sp>
    <dsp:sp modelId="{2DCC9F00-E0E5-473B-8954-D7887C2ADB7B}">
      <dsp:nvSpPr>
        <dsp:cNvPr id="0" name=""/>
        <dsp:cNvSpPr/>
      </dsp:nvSpPr>
      <dsp:spPr>
        <a:xfrm>
          <a:off x="4027669" y="394661"/>
          <a:ext cx="3012030" cy="41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fr-FR" sz="1400" b="1" kern="1200" dirty="0">
              <a:latin typeface="Verdana"/>
            </a:rPr>
            <a:t>Entrainement des modèles</a:t>
          </a:r>
          <a:endParaRPr lang="fr-FR" sz="1400" b="1" kern="1200" dirty="0"/>
        </a:p>
      </dsp:txBody>
      <dsp:txXfrm>
        <a:off x="4027669" y="394661"/>
        <a:ext cx="3012030" cy="410447"/>
      </dsp:txXfrm>
    </dsp:sp>
    <dsp:sp modelId="{E067BB32-89A8-495F-AD94-AB3E14DA566D}">
      <dsp:nvSpPr>
        <dsp:cNvPr id="0" name=""/>
        <dsp:cNvSpPr/>
      </dsp:nvSpPr>
      <dsp:spPr>
        <a:xfrm>
          <a:off x="3822445" y="805108"/>
          <a:ext cx="0" cy="1168196"/>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1C44DC5-96F2-453B-849C-200A7B8E2B59}">
      <dsp:nvSpPr>
        <dsp:cNvPr id="0" name=""/>
        <dsp:cNvSpPr/>
      </dsp:nvSpPr>
      <dsp:spPr>
        <a:xfrm>
          <a:off x="3784671" y="1936365"/>
          <a:ext cx="73880" cy="7388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666A2-5414-4B9C-8078-4B192A792C3C}">
      <dsp:nvSpPr>
        <dsp:cNvPr id="0" name=""/>
        <dsp:cNvSpPr/>
      </dsp:nvSpPr>
      <dsp:spPr>
        <a:xfrm rot="18900000">
          <a:off x="5484405" y="3201611"/>
          <a:ext cx="290230" cy="29023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257C0E-5D33-41BE-9D38-0049CD8C4FF2}">
      <dsp:nvSpPr>
        <dsp:cNvPr id="0" name=""/>
        <dsp:cNvSpPr/>
      </dsp:nvSpPr>
      <dsp:spPr>
        <a:xfrm>
          <a:off x="5516647" y="3233853"/>
          <a:ext cx="225746" cy="22574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9E55B6B-CA1A-4663-AA90-2B9E1B4C2280}">
      <dsp:nvSpPr>
        <dsp:cNvPr id="0" name=""/>
        <dsp:cNvSpPr/>
      </dsp:nvSpPr>
      <dsp:spPr>
        <a:xfrm>
          <a:off x="5834744" y="1973305"/>
          <a:ext cx="3012030" cy="1168196"/>
        </a:xfrm>
        <a:prstGeom prst="rect">
          <a:avLst/>
        </a:prstGeom>
        <a:noFill/>
        <a:ln>
          <a:noFill/>
        </a:ln>
        <a:effectLst/>
      </dsp:spPr>
      <dsp:style>
        <a:lnRef idx="0">
          <a:scrgbClr r="0" g="0" b="0"/>
        </a:lnRef>
        <a:fillRef idx="0">
          <a:scrgbClr r="0" g="0" b="0"/>
        </a:fillRef>
        <a:effectRef idx="0">
          <a:scrgbClr r="0" g="0" b="0"/>
        </a:effectRef>
        <a:fontRef idx="minor"/>
      </dsp:style>
    </dsp:sp>
    <dsp:sp modelId="{883906CA-DAAD-4DFC-9152-A9D4C6E94335}">
      <dsp:nvSpPr>
        <dsp:cNvPr id="0" name=""/>
        <dsp:cNvSpPr/>
      </dsp:nvSpPr>
      <dsp:spPr>
        <a:xfrm>
          <a:off x="5834744" y="3141502"/>
          <a:ext cx="3012030" cy="41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fr-FR" sz="1400" b="1" kern="1200" dirty="0">
              <a:latin typeface="Verdana"/>
            </a:rPr>
            <a:t>Analyse des résultats</a:t>
          </a:r>
        </a:p>
      </dsp:txBody>
      <dsp:txXfrm>
        <a:off x="5834744" y="3141502"/>
        <a:ext cx="3012030" cy="410447"/>
      </dsp:txXfrm>
    </dsp:sp>
    <dsp:sp modelId="{78A580EB-BAE3-4744-A7FC-E5C72ED2DA6C}">
      <dsp:nvSpPr>
        <dsp:cNvPr id="0" name=""/>
        <dsp:cNvSpPr/>
      </dsp:nvSpPr>
      <dsp:spPr>
        <a:xfrm>
          <a:off x="5629520" y="1973305"/>
          <a:ext cx="0" cy="1168196"/>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49FA1F2-CC57-48A4-8360-D1110ECA32B5}">
      <dsp:nvSpPr>
        <dsp:cNvPr id="0" name=""/>
        <dsp:cNvSpPr/>
      </dsp:nvSpPr>
      <dsp:spPr>
        <a:xfrm>
          <a:off x="5591746" y="1936365"/>
          <a:ext cx="73880" cy="7388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13F0C-56A6-43F6-B7EC-BE2F9E8B53AB}">
      <dsp:nvSpPr>
        <dsp:cNvPr id="0" name=""/>
        <dsp:cNvSpPr/>
      </dsp:nvSpPr>
      <dsp:spPr>
        <a:xfrm>
          <a:off x="0" y="1973305"/>
          <a:ext cx="9056321"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D29A532-B2A6-4EDC-B494-D31AF37576B5}">
      <dsp:nvSpPr>
        <dsp:cNvPr id="0" name=""/>
        <dsp:cNvSpPr/>
      </dsp:nvSpPr>
      <dsp:spPr>
        <a:xfrm rot="8100000">
          <a:off x="63181" y="454769"/>
          <a:ext cx="290230" cy="29023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AC5C7-3394-4683-A2CC-69FD5BD910FC}">
      <dsp:nvSpPr>
        <dsp:cNvPr id="0" name=""/>
        <dsp:cNvSpPr/>
      </dsp:nvSpPr>
      <dsp:spPr>
        <a:xfrm>
          <a:off x="95423" y="487011"/>
          <a:ext cx="225746" cy="22574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B2C223A-609D-42FB-A867-87CFDE18D34E}">
      <dsp:nvSpPr>
        <dsp:cNvPr id="0" name=""/>
        <dsp:cNvSpPr/>
      </dsp:nvSpPr>
      <dsp:spPr>
        <a:xfrm>
          <a:off x="413519" y="805108"/>
          <a:ext cx="3012030" cy="1168196"/>
        </a:xfrm>
        <a:prstGeom prst="rect">
          <a:avLst/>
        </a:prstGeom>
        <a:noFill/>
        <a:ln>
          <a:noFill/>
        </a:ln>
        <a:effectLst/>
      </dsp:spPr>
      <dsp:style>
        <a:lnRef idx="0">
          <a:scrgbClr r="0" g="0" b="0"/>
        </a:lnRef>
        <a:fillRef idx="0">
          <a:scrgbClr r="0" g="0" b="0"/>
        </a:fillRef>
        <a:effectRef idx="0">
          <a:scrgbClr r="0" g="0" b="0"/>
        </a:effectRef>
        <a:fontRef idx="minor"/>
      </dsp:style>
    </dsp:sp>
    <dsp:sp modelId="{3A0454F3-3C45-465F-9A56-1AAE6E006A87}">
      <dsp:nvSpPr>
        <dsp:cNvPr id="0" name=""/>
        <dsp:cNvSpPr/>
      </dsp:nvSpPr>
      <dsp:spPr>
        <a:xfrm>
          <a:off x="413519" y="394661"/>
          <a:ext cx="3012030" cy="41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fr-FR" sz="1400" kern="1200">
              <a:latin typeface="Verdana"/>
            </a:rPr>
            <a:t>Récolte de donnée avec indicateurs temporels</a:t>
          </a:r>
          <a:endParaRPr lang="fr-FR" sz="1400" kern="1200"/>
        </a:p>
      </dsp:txBody>
      <dsp:txXfrm>
        <a:off x="413519" y="394661"/>
        <a:ext cx="3012030" cy="410447"/>
      </dsp:txXfrm>
    </dsp:sp>
    <dsp:sp modelId="{4F088E00-9D7A-474F-BB9E-FFD7FC95B2EA}">
      <dsp:nvSpPr>
        <dsp:cNvPr id="0" name=""/>
        <dsp:cNvSpPr/>
      </dsp:nvSpPr>
      <dsp:spPr>
        <a:xfrm>
          <a:off x="208296" y="805108"/>
          <a:ext cx="0" cy="1168196"/>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3B37F57-AD18-459F-8B84-25DE12CE5537}">
      <dsp:nvSpPr>
        <dsp:cNvPr id="0" name=""/>
        <dsp:cNvSpPr/>
      </dsp:nvSpPr>
      <dsp:spPr>
        <a:xfrm>
          <a:off x="170522" y="1936365"/>
          <a:ext cx="73880" cy="7388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B7283-2885-45F5-B55A-775C0D090694}">
      <dsp:nvSpPr>
        <dsp:cNvPr id="0" name=""/>
        <dsp:cNvSpPr/>
      </dsp:nvSpPr>
      <dsp:spPr>
        <a:xfrm rot="18900000">
          <a:off x="1870255" y="3201611"/>
          <a:ext cx="290230" cy="29023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17D11-A4EE-4F35-ACBC-0F940A7BA3ED}">
      <dsp:nvSpPr>
        <dsp:cNvPr id="0" name=""/>
        <dsp:cNvSpPr/>
      </dsp:nvSpPr>
      <dsp:spPr>
        <a:xfrm>
          <a:off x="1902497" y="3233853"/>
          <a:ext cx="225746" cy="22574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B059B28-F9F2-4615-9366-F47D20B20134}">
      <dsp:nvSpPr>
        <dsp:cNvPr id="0" name=""/>
        <dsp:cNvSpPr/>
      </dsp:nvSpPr>
      <dsp:spPr>
        <a:xfrm>
          <a:off x="2220594" y="1973305"/>
          <a:ext cx="3012030" cy="1168196"/>
        </a:xfrm>
        <a:prstGeom prst="rect">
          <a:avLst/>
        </a:prstGeom>
        <a:noFill/>
        <a:ln>
          <a:noFill/>
        </a:ln>
        <a:effectLst/>
      </dsp:spPr>
      <dsp:style>
        <a:lnRef idx="0">
          <a:scrgbClr r="0" g="0" b="0"/>
        </a:lnRef>
        <a:fillRef idx="0">
          <a:scrgbClr r="0" g="0" b="0"/>
        </a:fillRef>
        <a:effectRef idx="0">
          <a:scrgbClr r="0" g="0" b="0"/>
        </a:effectRef>
        <a:fontRef idx="minor"/>
      </dsp:style>
    </dsp:sp>
    <dsp:sp modelId="{225E3E3F-3AB8-4FAA-A1BB-26C83BD9EEDD}">
      <dsp:nvSpPr>
        <dsp:cNvPr id="0" name=""/>
        <dsp:cNvSpPr/>
      </dsp:nvSpPr>
      <dsp:spPr>
        <a:xfrm>
          <a:off x="2220594" y="3141502"/>
          <a:ext cx="3012030" cy="41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fr-FR" sz="1400" b="1" kern="1200">
              <a:latin typeface="Verdana"/>
            </a:rPr>
            <a:t> Mise en place d'un model IA prédictif</a:t>
          </a:r>
          <a:endParaRPr lang="fr-FR" sz="1400" b="1" kern="1200"/>
        </a:p>
      </dsp:txBody>
      <dsp:txXfrm>
        <a:off x="2220594" y="3141502"/>
        <a:ext cx="3012030" cy="410447"/>
      </dsp:txXfrm>
    </dsp:sp>
    <dsp:sp modelId="{91E37769-92DD-4848-9876-FEF53AF583EA}">
      <dsp:nvSpPr>
        <dsp:cNvPr id="0" name=""/>
        <dsp:cNvSpPr/>
      </dsp:nvSpPr>
      <dsp:spPr>
        <a:xfrm>
          <a:off x="2015370" y="1973305"/>
          <a:ext cx="0" cy="1168196"/>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84E5438-7200-43CD-B959-EAB106B26DD4}">
      <dsp:nvSpPr>
        <dsp:cNvPr id="0" name=""/>
        <dsp:cNvSpPr/>
      </dsp:nvSpPr>
      <dsp:spPr>
        <a:xfrm>
          <a:off x="1977596" y="1936365"/>
          <a:ext cx="73880" cy="7388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023C9-82A2-4AE8-8141-8E0B715C5455}">
      <dsp:nvSpPr>
        <dsp:cNvPr id="0" name=""/>
        <dsp:cNvSpPr/>
      </dsp:nvSpPr>
      <dsp:spPr>
        <a:xfrm rot="8100000">
          <a:off x="3677330" y="454769"/>
          <a:ext cx="290230" cy="29023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50DB30-D784-474B-B66F-1E544D711263}">
      <dsp:nvSpPr>
        <dsp:cNvPr id="0" name=""/>
        <dsp:cNvSpPr/>
      </dsp:nvSpPr>
      <dsp:spPr>
        <a:xfrm>
          <a:off x="3709572" y="487011"/>
          <a:ext cx="225746" cy="22574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C76B075-930A-4809-9799-80AB98A2AADF}">
      <dsp:nvSpPr>
        <dsp:cNvPr id="0" name=""/>
        <dsp:cNvSpPr/>
      </dsp:nvSpPr>
      <dsp:spPr>
        <a:xfrm>
          <a:off x="4027669" y="805108"/>
          <a:ext cx="3012030" cy="1168196"/>
        </a:xfrm>
        <a:prstGeom prst="rect">
          <a:avLst/>
        </a:prstGeom>
        <a:noFill/>
        <a:ln>
          <a:noFill/>
        </a:ln>
        <a:effectLst/>
      </dsp:spPr>
      <dsp:style>
        <a:lnRef idx="0">
          <a:scrgbClr r="0" g="0" b="0"/>
        </a:lnRef>
        <a:fillRef idx="0">
          <a:scrgbClr r="0" g="0" b="0"/>
        </a:fillRef>
        <a:effectRef idx="0">
          <a:scrgbClr r="0" g="0" b="0"/>
        </a:effectRef>
        <a:fontRef idx="minor"/>
      </dsp:style>
    </dsp:sp>
    <dsp:sp modelId="{2DCC9F00-E0E5-473B-8954-D7887C2ADB7B}">
      <dsp:nvSpPr>
        <dsp:cNvPr id="0" name=""/>
        <dsp:cNvSpPr/>
      </dsp:nvSpPr>
      <dsp:spPr>
        <a:xfrm>
          <a:off x="4027669" y="394661"/>
          <a:ext cx="3012030" cy="41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fr-FR" sz="1400" b="1" kern="1200">
              <a:latin typeface="Verdana"/>
            </a:rPr>
            <a:t>Entrainement du model</a:t>
          </a:r>
          <a:endParaRPr lang="fr-FR" sz="1400" b="1" kern="1200"/>
        </a:p>
      </dsp:txBody>
      <dsp:txXfrm>
        <a:off x="4027669" y="394661"/>
        <a:ext cx="3012030" cy="410447"/>
      </dsp:txXfrm>
    </dsp:sp>
    <dsp:sp modelId="{E067BB32-89A8-495F-AD94-AB3E14DA566D}">
      <dsp:nvSpPr>
        <dsp:cNvPr id="0" name=""/>
        <dsp:cNvSpPr/>
      </dsp:nvSpPr>
      <dsp:spPr>
        <a:xfrm>
          <a:off x="3822445" y="805108"/>
          <a:ext cx="0" cy="1168196"/>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1C44DC5-96F2-453B-849C-200A7B8E2B59}">
      <dsp:nvSpPr>
        <dsp:cNvPr id="0" name=""/>
        <dsp:cNvSpPr/>
      </dsp:nvSpPr>
      <dsp:spPr>
        <a:xfrm>
          <a:off x="3784671" y="1936365"/>
          <a:ext cx="73880" cy="7388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666A2-5414-4B9C-8078-4B192A792C3C}">
      <dsp:nvSpPr>
        <dsp:cNvPr id="0" name=""/>
        <dsp:cNvSpPr/>
      </dsp:nvSpPr>
      <dsp:spPr>
        <a:xfrm rot="18900000">
          <a:off x="5484405" y="3201611"/>
          <a:ext cx="290230" cy="29023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257C0E-5D33-41BE-9D38-0049CD8C4FF2}">
      <dsp:nvSpPr>
        <dsp:cNvPr id="0" name=""/>
        <dsp:cNvSpPr/>
      </dsp:nvSpPr>
      <dsp:spPr>
        <a:xfrm>
          <a:off x="5516647" y="3233853"/>
          <a:ext cx="225746" cy="22574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9E55B6B-CA1A-4663-AA90-2B9E1B4C2280}">
      <dsp:nvSpPr>
        <dsp:cNvPr id="0" name=""/>
        <dsp:cNvSpPr/>
      </dsp:nvSpPr>
      <dsp:spPr>
        <a:xfrm>
          <a:off x="5834744" y="1973305"/>
          <a:ext cx="3012030" cy="1168196"/>
        </a:xfrm>
        <a:prstGeom prst="rect">
          <a:avLst/>
        </a:prstGeom>
        <a:noFill/>
        <a:ln>
          <a:noFill/>
        </a:ln>
        <a:effectLst/>
      </dsp:spPr>
      <dsp:style>
        <a:lnRef idx="0">
          <a:scrgbClr r="0" g="0" b="0"/>
        </a:lnRef>
        <a:fillRef idx="0">
          <a:scrgbClr r="0" g="0" b="0"/>
        </a:fillRef>
        <a:effectRef idx="0">
          <a:scrgbClr r="0" g="0" b="0"/>
        </a:effectRef>
        <a:fontRef idx="minor"/>
      </dsp:style>
    </dsp:sp>
    <dsp:sp modelId="{883906CA-DAAD-4DFC-9152-A9D4C6E94335}">
      <dsp:nvSpPr>
        <dsp:cNvPr id="0" name=""/>
        <dsp:cNvSpPr/>
      </dsp:nvSpPr>
      <dsp:spPr>
        <a:xfrm>
          <a:off x="5834744" y="3141502"/>
          <a:ext cx="3012030" cy="410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fr-FR" sz="1400" b="1" kern="1200">
              <a:latin typeface="Verdana"/>
            </a:rPr>
            <a:t>Prédiction de la classification </a:t>
          </a:r>
        </a:p>
      </dsp:txBody>
      <dsp:txXfrm>
        <a:off x="5834744" y="3141502"/>
        <a:ext cx="3012030" cy="410447"/>
      </dsp:txXfrm>
    </dsp:sp>
    <dsp:sp modelId="{78A580EB-BAE3-4744-A7FC-E5C72ED2DA6C}">
      <dsp:nvSpPr>
        <dsp:cNvPr id="0" name=""/>
        <dsp:cNvSpPr/>
      </dsp:nvSpPr>
      <dsp:spPr>
        <a:xfrm>
          <a:off x="5629520" y="1973305"/>
          <a:ext cx="0" cy="1168196"/>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49FA1F2-CC57-48A4-8360-D1110ECA32B5}">
      <dsp:nvSpPr>
        <dsp:cNvPr id="0" name=""/>
        <dsp:cNvSpPr/>
      </dsp:nvSpPr>
      <dsp:spPr>
        <a:xfrm>
          <a:off x="5591746" y="1936365"/>
          <a:ext cx="73880" cy="7388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1850C2D-9449-D14A-8875-FAD04422AA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A7813F30-7A36-AE49-B22F-EDD809E17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5EEFBE-8209-4F4E-99C4-2E4417FC1FB1}" type="datetimeFigureOut">
              <a:rPr lang="fr-FR" smtClean="0"/>
              <a:t>09/07/2021</a:t>
            </a:fld>
            <a:endParaRPr lang="fr-FR"/>
          </a:p>
        </p:txBody>
      </p:sp>
      <p:sp>
        <p:nvSpPr>
          <p:cNvPr id="4" name="Espace réservé du pied de page 3">
            <a:extLst>
              <a:ext uri="{FF2B5EF4-FFF2-40B4-BE49-F238E27FC236}">
                <a16:creationId xmlns:a16="http://schemas.microsoft.com/office/drawing/2014/main" id="{5152AFA9-91C1-6A42-A0E0-A223ACE267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861B366-1DFE-1046-AF99-442756030C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E1428-2CE6-BA4C-BDF6-DE680A794A31}" type="slidenum">
              <a:rPr lang="fr-FR" smtClean="0"/>
              <a:t>‹N°›</a:t>
            </a:fld>
            <a:endParaRPr lang="fr-FR"/>
          </a:p>
        </p:txBody>
      </p:sp>
    </p:spTree>
    <p:extLst>
      <p:ext uri="{BB962C8B-B14F-4D97-AF65-F5344CB8AC3E}">
        <p14:creationId xmlns:p14="http://schemas.microsoft.com/office/powerpoint/2010/main" val="4237654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B9386-375D-C94E-9536-8B2A2A42749C}" type="datetimeFigureOut">
              <a:rPr lang="fr-FR" smtClean="0"/>
              <a:t>09/07/2021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249C3-862D-674A-A466-4DA3908E282F}" type="slidenum">
              <a:rPr lang="fr-FR" smtClean="0"/>
              <a:t>‹N°›</a:t>
            </a:fld>
            <a:endParaRPr lang="fr-FR"/>
          </a:p>
        </p:txBody>
      </p:sp>
    </p:spTree>
    <p:extLst>
      <p:ext uri="{BB962C8B-B14F-4D97-AF65-F5344CB8AC3E}">
        <p14:creationId xmlns:p14="http://schemas.microsoft.com/office/powerpoint/2010/main" val="111988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3" Type="http://schemas.openxmlformats.org/officeDocument/2006/relationships/hyperlink" Target="http://www.capgemini.com/about/how-we-work/rightshorer" TargetMode="External"/><Relationship Id="rId7" Type="http://schemas.openxmlformats.org/officeDocument/2006/relationships/image" Target="../media/image8.png"/><Relationship Id="rId12" Type="http://schemas.openxmlformats.org/officeDocument/2006/relationships/hyperlink" Target="http://www.youtube.com/capgeminimedia" TargetMode="External"/><Relationship Id="rId2" Type="http://schemas.openxmlformats.org/officeDocument/2006/relationships/image" Target="../media/image2.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0" Type="http://schemas.openxmlformats.org/officeDocument/2006/relationships/image" Target="../media/image9.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2.emf"/><Relationship Id="rId1" Type="http://schemas.openxmlformats.org/officeDocument/2006/relationships/slideMaster" Target="../slideMasters/slideMaster4.xml"/><Relationship Id="rId6" Type="http://schemas.openxmlformats.org/officeDocument/2006/relationships/image" Target="../media/image12.png"/><Relationship Id="rId5" Type="http://schemas.openxmlformats.org/officeDocument/2006/relationships/hyperlink" Target="https://twitter.com/sogeti" TargetMode="External"/><Relationship Id="rId4"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2.emf"/><Relationship Id="rId1" Type="http://schemas.openxmlformats.org/officeDocument/2006/relationships/slideMaster" Target="../slideMasters/slideMaster4.xml"/><Relationship Id="rId6" Type="http://schemas.openxmlformats.org/officeDocument/2006/relationships/image" Target="../media/image12.png"/><Relationship Id="rId5" Type="http://schemas.openxmlformats.org/officeDocument/2006/relationships/hyperlink" Target="https://twitter.com/sogeti" TargetMode="External"/><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p:nvPr>
        </p:nvSpPr>
        <p:spPr/>
        <p:txBody>
          <a:bodyPr/>
          <a:lstStyle>
            <a:lvl1pPr>
              <a:defRPr/>
            </a:lvl1pPr>
          </a:lstStyle>
          <a:p>
            <a:r>
              <a:rPr lang="fr-FR"/>
              <a:t>Modifiez le style du titre</a:t>
            </a:r>
            <a:endParaRPr lang="en-US"/>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1440000"/>
            <a:ext cx="11520000" cy="493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0673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harts icon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9162841E-F4CB-4A51-BA03-656E76E9232F}"/>
              </a:ext>
            </a:extLst>
          </p:cNvPr>
          <p:cNvSpPr/>
          <p:nvPr/>
        </p:nvSpPr>
        <p:spPr>
          <a:xfrm>
            <a:off x="7298866"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A789466F-BB37-460D-BA0C-63F4C8F06D11}"/>
              </a:ext>
            </a:extLst>
          </p:cNvPr>
          <p:cNvSpPr/>
          <p:nvPr/>
        </p:nvSpPr>
        <p:spPr>
          <a:xfrm>
            <a:off x="1309777"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lvl1pPr>
              <a:defRPr/>
            </a:lvl1pPr>
          </a:lstStyle>
          <a:p>
            <a:r>
              <a:rPr lang="fr-FR"/>
              <a:t>Modifiez le style du titre</a:t>
            </a:r>
            <a:endParaRPr lang="en-US"/>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a:t>Cliquez sur l'icône pour ajouter un graphique</a:t>
            </a:r>
            <a:endParaRPr lang="pt-PT"/>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a:t>Cliquez sur l'icône pour ajouter un graphique</a:t>
            </a:r>
            <a:endParaRPr lang="pt-PT"/>
          </a:p>
        </p:txBody>
      </p:sp>
    </p:spTree>
    <p:extLst>
      <p:ext uri="{BB962C8B-B14F-4D97-AF65-F5344CB8AC3E}">
        <p14:creationId xmlns:p14="http://schemas.microsoft.com/office/powerpoint/2010/main" val="178851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r>
              <a:rPr lang="fr-FR"/>
              <a:t>Cliquez sur l'icône pour ajouter un graphique</a:t>
            </a:r>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r>
              <a:rPr lang="fr-FR"/>
              <a:t>Cliquez sur l'icône pour ajouter un graphique</a:t>
            </a:r>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a:t>Click to insert chart title</a:t>
            </a:r>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r>
              <a:rPr lang="fr-FR"/>
              <a:t>Cliquez sur l'icône pour ajouter un graphique</a:t>
            </a:r>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r>
              <a:rPr lang="fr-FR"/>
              <a:t>Cliquez sur l'icône pour ajouter un graphique</a:t>
            </a:r>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a:t>Click to insert chart title</a:t>
            </a:r>
          </a:p>
        </p:txBody>
      </p:sp>
      <p:sp>
        <p:nvSpPr>
          <p:cNvPr id="2" name="Titre 1">
            <a:extLst>
              <a:ext uri="{FF2B5EF4-FFF2-40B4-BE49-F238E27FC236}">
                <a16:creationId xmlns:a16="http://schemas.microsoft.com/office/drawing/2014/main" id="{E0C1639C-5E32-4A0F-9645-B67E7F086142}"/>
              </a:ext>
            </a:extLst>
          </p:cNvPr>
          <p:cNvSpPr>
            <a:spLocks noGrp="1"/>
          </p:cNvSpPr>
          <p:nvPr>
            <p:ph type="title"/>
          </p:nvPr>
        </p:nvSpPr>
        <p:spPr/>
        <p:txBody>
          <a:bodyPr/>
          <a:lstStyle>
            <a:lvl1pPr>
              <a:defRPr/>
            </a:lvl1pPr>
          </a:lstStyle>
          <a:p>
            <a:r>
              <a:rPr lang="fr-FR"/>
              <a:t>Modifiez le style du titre</a:t>
            </a:r>
            <a:endParaRPr lang="en-US"/>
          </a:p>
        </p:txBody>
      </p:sp>
    </p:spTree>
    <p:extLst>
      <p:ext uri="{BB962C8B-B14F-4D97-AF65-F5344CB8AC3E}">
        <p14:creationId xmlns:p14="http://schemas.microsoft.com/office/powerpoint/2010/main" val="116233535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rganization chart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lvl1pPr>
              <a:defRPr/>
            </a:lvl1pPr>
          </a:lstStyle>
          <a:p>
            <a:r>
              <a:rPr lang="fr-FR"/>
              <a:t>Modifiez le style du titre</a:t>
            </a:r>
            <a:endParaRPr lang="en-US"/>
          </a:p>
        </p:txBody>
      </p:sp>
      <p:sp>
        <p:nvSpPr>
          <p:cNvPr id="3" name="Text Placeholder 7">
            <a:extLst>
              <a:ext uri="{FF2B5EF4-FFF2-40B4-BE49-F238E27FC236}">
                <a16:creationId xmlns:a16="http://schemas.microsoft.com/office/drawing/2014/main" id="{2B6352F5-5148-4872-A072-1895484AACFC}"/>
              </a:ext>
            </a:extLst>
          </p:cNvPr>
          <p:cNvSpPr>
            <a:spLocks noGrp="1"/>
          </p:cNvSpPr>
          <p:nvPr>
            <p:ph type="body" sz="quarter" idx="38" hasCustomPrompt="1"/>
          </p:nvPr>
        </p:nvSpPr>
        <p:spPr>
          <a:xfrm>
            <a:off x="813427" y="5589239"/>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 name="Text Placeholder 7">
            <a:extLst>
              <a:ext uri="{FF2B5EF4-FFF2-40B4-BE49-F238E27FC236}">
                <a16:creationId xmlns:a16="http://schemas.microsoft.com/office/drawing/2014/main" id="{87D90589-56ED-4008-A8B0-F474E5791444}"/>
              </a:ext>
            </a:extLst>
          </p:cNvPr>
          <p:cNvSpPr>
            <a:spLocks noGrp="1"/>
          </p:cNvSpPr>
          <p:nvPr>
            <p:ph type="body" sz="quarter" idx="39" hasCustomPrompt="1"/>
          </p:nvPr>
        </p:nvSpPr>
        <p:spPr>
          <a:xfrm>
            <a:off x="2940841"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5" name="Text Placeholder 7">
            <a:extLst>
              <a:ext uri="{FF2B5EF4-FFF2-40B4-BE49-F238E27FC236}">
                <a16:creationId xmlns:a16="http://schemas.microsoft.com/office/drawing/2014/main" id="{7B89B690-4081-4A9A-A9A3-9307B3F49946}"/>
              </a:ext>
            </a:extLst>
          </p:cNvPr>
          <p:cNvSpPr>
            <a:spLocks noGrp="1"/>
          </p:cNvSpPr>
          <p:nvPr>
            <p:ph type="body" sz="quarter" idx="40" hasCustomPrompt="1"/>
          </p:nvPr>
        </p:nvSpPr>
        <p:spPr>
          <a:xfrm>
            <a:off x="5074150"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6" name="Text Placeholder 7">
            <a:extLst>
              <a:ext uri="{FF2B5EF4-FFF2-40B4-BE49-F238E27FC236}">
                <a16:creationId xmlns:a16="http://schemas.microsoft.com/office/drawing/2014/main" id="{F27398E3-A9C4-436A-A05C-9A9F0578339A}"/>
              </a:ext>
            </a:extLst>
          </p:cNvPr>
          <p:cNvSpPr>
            <a:spLocks noGrp="1"/>
          </p:cNvSpPr>
          <p:nvPr>
            <p:ph type="body" sz="quarter" idx="41" hasCustomPrompt="1"/>
          </p:nvPr>
        </p:nvSpPr>
        <p:spPr>
          <a:xfrm>
            <a:off x="7206877"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7" name="Text Placeholder 7">
            <a:extLst>
              <a:ext uri="{FF2B5EF4-FFF2-40B4-BE49-F238E27FC236}">
                <a16:creationId xmlns:a16="http://schemas.microsoft.com/office/drawing/2014/main" id="{4F46C3B3-FC7A-419F-A412-7AA44224C2F5}"/>
              </a:ext>
            </a:extLst>
          </p:cNvPr>
          <p:cNvSpPr>
            <a:spLocks noGrp="1"/>
          </p:cNvSpPr>
          <p:nvPr>
            <p:ph type="body" sz="quarter" idx="42" hasCustomPrompt="1"/>
          </p:nvPr>
        </p:nvSpPr>
        <p:spPr>
          <a:xfrm>
            <a:off x="9339603"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8" name="Text Placeholder 7">
            <a:extLst>
              <a:ext uri="{FF2B5EF4-FFF2-40B4-BE49-F238E27FC236}">
                <a16:creationId xmlns:a16="http://schemas.microsoft.com/office/drawing/2014/main" id="{2F71688D-9C32-4F31-A8AB-B52249BB76BB}"/>
              </a:ext>
            </a:extLst>
          </p:cNvPr>
          <p:cNvSpPr>
            <a:spLocks noGrp="1"/>
          </p:cNvSpPr>
          <p:nvPr>
            <p:ph type="body" sz="quarter" idx="37" hasCustomPrompt="1"/>
          </p:nvPr>
        </p:nvSpPr>
        <p:spPr>
          <a:xfrm>
            <a:off x="3794405" y="1814065"/>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9" name="Text Placeholder 7">
            <a:extLst>
              <a:ext uri="{FF2B5EF4-FFF2-40B4-BE49-F238E27FC236}">
                <a16:creationId xmlns:a16="http://schemas.microsoft.com/office/drawing/2014/main" id="{61E2B833-06BB-4D09-A227-FACCE09281E5}"/>
              </a:ext>
            </a:extLst>
          </p:cNvPr>
          <p:cNvSpPr>
            <a:spLocks noGrp="1"/>
          </p:cNvSpPr>
          <p:nvPr>
            <p:ph type="body" sz="quarter" idx="35" hasCustomPrompt="1"/>
          </p:nvPr>
        </p:nvSpPr>
        <p:spPr>
          <a:xfrm>
            <a:off x="6530709" y="3284983"/>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10" name="Rectangle 9">
            <a:extLst>
              <a:ext uri="{FF2B5EF4-FFF2-40B4-BE49-F238E27FC236}">
                <a16:creationId xmlns:a16="http://schemas.microsoft.com/office/drawing/2014/main" id="{1AAD4E89-6EDF-4A70-BBEF-BB42FE5BED46}"/>
              </a:ext>
            </a:extLst>
          </p:cNvPr>
          <p:cNvSpPr/>
          <p:nvPr/>
        </p:nvSpPr>
        <p:spPr>
          <a:xfrm>
            <a:off x="3736624" y="17728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1" name="Rectangle 10">
            <a:extLst>
              <a:ext uri="{FF2B5EF4-FFF2-40B4-BE49-F238E27FC236}">
                <a16:creationId xmlns:a16="http://schemas.microsoft.com/office/drawing/2014/main" id="{DE4DDCFC-0FAD-48A9-A73F-EDC6A14D2002}"/>
              </a:ext>
            </a:extLst>
          </p:cNvPr>
          <p:cNvSpPr/>
          <p:nvPr/>
        </p:nvSpPr>
        <p:spPr>
          <a:xfrm>
            <a:off x="6484493"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D18781D0-052D-40B3-BC35-26A8603210C0}"/>
              </a:ext>
            </a:extLst>
          </p:cNvPr>
          <p:cNvSpPr/>
          <p:nvPr/>
        </p:nvSpPr>
        <p:spPr>
          <a:xfrm>
            <a:off x="986465"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3" name="TextBox 16">
            <a:extLst>
              <a:ext uri="{FF2B5EF4-FFF2-40B4-BE49-F238E27FC236}">
                <a16:creationId xmlns:a16="http://schemas.microsoft.com/office/drawing/2014/main" id="{A22DE654-2EAB-481D-AC62-C125C8223E4E}"/>
              </a:ext>
            </a:extLst>
          </p:cNvPr>
          <p:cNvSpPr txBox="1"/>
          <p:nvPr/>
        </p:nvSpPr>
        <p:spPr>
          <a:xfrm>
            <a:off x="1030020" y="3567965"/>
            <a:ext cx="1239750" cy="510909"/>
          </a:xfrm>
          <a:prstGeom prst="rect">
            <a:avLst/>
          </a:prstGeom>
          <a:noFill/>
        </p:spPr>
        <p:txBody>
          <a:bodyPr wrap="square" rtlCol="0">
            <a:spAutoFit/>
          </a:bodyPr>
          <a:lstStyle/>
          <a:p>
            <a:pPr algn="r">
              <a:lnSpc>
                <a:spcPct val="85000"/>
              </a:lnSpc>
            </a:pPr>
            <a:r>
              <a:rPr lang="en-US" sz="1600" b="1" kern="0">
                <a:solidFill>
                  <a:schemeClr val="bg1"/>
                </a:solidFill>
                <a:latin typeface="+mj-lt"/>
                <a:ea typeface="Georgia" charset="0"/>
                <a:cs typeface="Georgia" charset="0"/>
                <a:sym typeface="Arial"/>
              </a:rPr>
              <a:t>Group Name</a:t>
            </a:r>
          </a:p>
        </p:txBody>
      </p:sp>
      <p:cxnSp>
        <p:nvCxnSpPr>
          <p:cNvPr id="14" name="Straight Connector 18">
            <a:extLst>
              <a:ext uri="{FF2B5EF4-FFF2-40B4-BE49-F238E27FC236}">
                <a16:creationId xmlns:a16="http://schemas.microsoft.com/office/drawing/2014/main" id="{03F96919-C38F-4D19-9534-87F8E2553C0D}"/>
              </a:ext>
            </a:extLst>
          </p:cNvPr>
          <p:cNvCxnSpPr>
            <a:cxnSpLocks/>
          </p:cNvCxnSpPr>
          <p:nvPr/>
        </p:nvCxnSpPr>
        <p:spPr>
          <a:xfrm>
            <a:off x="4514485"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C913D4B3-E1C4-4923-B061-1747A7034EC8}"/>
              </a:ext>
            </a:extLst>
          </p:cNvPr>
          <p:cNvCxnSpPr>
            <a:cxnSpLocks/>
          </p:cNvCxnSpPr>
          <p:nvPr/>
        </p:nvCxnSpPr>
        <p:spPr>
          <a:xfrm>
            <a:off x="7250789"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20">
            <a:extLst>
              <a:ext uri="{FF2B5EF4-FFF2-40B4-BE49-F238E27FC236}">
                <a16:creationId xmlns:a16="http://schemas.microsoft.com/office/drawing/2014/main" id="{6A86BAFE-E7F7-43EC-A56E-2E16522B7B1D}"/>
              </a:ext>
            </a:extLst>
          </p:cNvPr>
          <p:cNvCxnSpPr>
            <a:cxnSpLocks/>
          </p:cNvCxnSpPr>
          <p:nvPr/>
        </p:nvCxnSpPr>
        <p:spPr>
          <a:xfrm>
            <a:off x="6026653" y="3860353"/>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21">
            <a:extLst>
              <a:ext uri="{FF2B5EF4-FFF2-40B4-BE49-F238E27FC236}">
                <a16:creationId xmlns:a16="http://schemas.microsoft.com/office/drawing/2014/main" id="{01037AFB-4A9C-44BC-A8D6-388F08B08F95}"/>
              </a:ext>
            </a:extLst>
          </p:cNvPr>
          <p:cNvCxnSpPr>
            <a:cxnSpLocks/>
          </p:cNvCxnSpPr>
          <p:nvPr/>
        </p:nvCxnSpPr>
        <p:spPr>
          <a:xfrm>
            <a:off x="2858301" y="4509119"/>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17B504E-09A8-4617-83C4-405FEEE279A2}"/>
              </a:ext>
            </a:extLst>
          </p:cNvPr>
          <p:cNvCxnSpPr>
            <a:cxnSpLocks/>
          </p:cNvCxnSpPr>
          <p:nvPr/>
        </p:nvCxnSpPr>
        <p:spPr>
          <a:xfrm>
            <a:off x="1759131" y="5082801"/>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a16="http://schemas.microsoft.com/office/drawing/2014/main" id="{0D79BD2B-E655-4613-ABE1-A5309841EE4C}"/>
              </a:ext>
            </a:extLst>
          </p:cNvPr>
          <p:cNvCxnSpPr>
            <a:cxnSpLocks/>
          </p:cNvCxnSpPr>
          <p:nvPr/>
        </p:nvCxnSpPr>
        <p:spPr>
          <a:xfrm>
            <a:off x="1778367" y="508508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0" name="Straight Connector 29">
            <a:extLst>
              <a:ext uri="{FF2B5EF4-FFF2-40B4-BE49-F238E27FC236}">
                <a16:creationId xmlns:a16="http://schemas.microsoft.com/office/drawing/2014/main" id="{819C2236-70D5-4D77-A0B5-DC54E24F4214}"/>
              </a:ext>
            </a:extLst>
          </p:cNvPr>
          <p:cNvCxnSpPr>
            <a:cxnSpLocks/>
          </p:cNvCxnSpPr>
          <p:nvPr/>
        </p:nvCxnSpPr>
        <p:spPr>
          <a:xfrm>
            <a:off x="3911094"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1" name="Straight Connector 30">
            <a:extLst>
              <a:ext uri="{FF2B5EF4-FFF2-40B4-BE49-F238E27FC236}">
                <a16:creationId xmlns:a16="http://schemas.microsoft.com/office/drawing/2014/main" id="{6FCC22BF-B0B7-4584-AC77-5BD1C2F56495}"/>
              </a:ext>
            </a:extLst>
          </p:cNvPr>
          <p:cNvCxnSpPr>
            <a:cxnSpLocks/>
          </p:cNvCxnSpPr>
          <p:nvPr/>
        </p:nvCxnSpPr>
        <p:spPr>
          <a:xfrm>
            <a:off x="6043821"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A5B92A7E-D290-43BE-B101-30F03CF2FDFA}"/>
              </a:ext>
            </a:extLst>
          </p:cNvPr>
          <p:cNvCxnSpPr>
            <a:cxnSpLocks/>
          </p:cNvCxnSpPr>
          <p:nvPr/>
        </p:nvCxnSpPr>
        <p:spPr>
          <a:xfrm>
            <a:off x="8176548"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ED430A27-E68E-4449-B824-1E940DA626B3}"/>
              </a:ext>
            </a:extLst>
          </p:cNvPr>
          <p:cNvCxnSpPr>
            <a:cxnSpLocks/>
          </p:cNvCxnSpPr>
          <p:nvPr/>
        </p:nvCxnSpPr>
        <p:spPr>
          <a:xfrm>
            <a:off x="10325943" y="5075658"/>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24" name="Text Placeholder 7">
            <a:extLst>
              <a:ext uri="{FF2B5EF4-FFF2-40B4-BE49-F238E27FC236}">
                <a16:creationId xmlns:a16="http://schemas.microsoft.com/office/drawing/2014/main" id="{B38E983C-FDA7-4D08-B09F-02AAEB6D7E5E}"/>
              </a:ext>
            </a:extLst>
          </p:cNvPr>
          <p:cNvSpPr>
            <a:spLocks noGrp="1"/>
          </p:cNvSpPr>
          <p:nvPr>
            <p:ph type="body" sz="quarter" idx="32" hasCustomPrompt="1"/>
          </p:nvPr>
        </p:nvSpPr>
        <p:spPr>
          <a:xfrm>
            <a:off x="5304183" y="19477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5" name="Text Placeholder 7">
            <a:extLst>
              <a:ext uri="{FF2B5EF4-FFF2-40B4-BE49-F238E27FC236}">
                <a16:creationId xmlns:a16="http://schemas.microsoft.com/office/drawing/2014/main" id="{C71E674F-BDEA-4196-90AD-426564B04521}"/>
              </a:ext>
            </a:extLst>
          </p:cNvPr>
          <p:cNvSpPr>
            <a:spLocks noGrp="1"/>
          </p:cNvSpPr>
          <p:nvPr>
            <p:ph type="body" sz="quarter" idx="33" hasCustomPrompt="1"/>
          </p:nvPr>
        </p:nvSpPr>
        <p:spPr>
          <a:xfrm>
            <a:off x="253851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6" name="Text Placeholder 7">
            <a:extLst>
              <a:ext uri="{FF2B5EF4-FFF2-40B4-BE49-F238E27FC236}">
                <a16:creationId xmlns:a16="http://schemas.microsoft.com/office/drawing/2014/main" id="{C2EE0D59-678E-44D0-8754-5A7E6662D503}"/>
              </a:ext>
            </a:extLst>
          </p:cNvPr>
          <p:cNvSpPr>
            <a:spLocks noGrp="1"/>
          </p:cNvSpPr>
          <p:nvPr>
            <p:ph type="body" sz="quarter" idx="34" hasCustomPrompt="1"/>
          </p:nvPr>
        </p:nvSpPr>
        <p:spPr>
          <a:xfrm>
            <a:off x="804329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7" name="Text Placeholder 7">
            <a:extLst>
              <a:ext uri="{FF2B5EF4-FFF2-40B4-BE49-F238E27FC236}">
                <a16:creationId xmlns:a16="http://schemas.microsoft.com/office/drawing/2014/main" id="{0BA6AC28-95EF-47B5-9BC8-E814708DAAFA}"/>
              </a:ext>
            </a:extLst>
          </p:cNvPr>
          <p:cNvSpPr>
            <a:spLocks noGrp="1"/>
          </p:cNvSpPr>
          <p:nvPr>
            <p:ph type="body" sz="quarter" idx="36" hasCustomPrompt="1"/>
          </p:nvPr>
        </p:nvSpPr>
        <p:spPr>
          <a:xfrm>
            <a:off x="1027740" y="3284090"/>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Tree>
    <p:extLst>
      <p:ext uri="{BB962C8B-B14F-4D97-AF65-F5344CB8AC3E}">
        <p14:creationId xmlns:p14="http://schemas.microsoft.com/office/powerpoint/2010/main" val="3331312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772816"/>
            <a:ext cx="1452563" cy="1671637"/>
          </a:xfrm>
          <a:prstGeom prst="rect">
            <a:avLst/>
          </a:prstGeom>
          <a:solidFill>
            <a:srgbClr val="D9D9D9"/>
          </a:solidFill>
        </p:spPr>
        <p:txBody>
          <a:bodyPr anchor="ctr"/>
          <a:lstStyle>
            <a:lvl1pPr algn="ctr">
              <a:defRPr sz="1200"/>
            </a:lvl1pPr>
          </a:lstStyle>
          <a:p>
            <a:r>
              <a:rPr lang="fr-FR"/>
              <a:t>Cliquez sur l'icône pour ajouter une image</a:t>
            </a:r>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772816"/>
            <a:ext cx="1452563" cy="1671637"/>
          </a:xfrm>
          <a:prstGeom prst="rect">
            <a:avLst/>
          </a:prstGeom>
          <a:solidFill>
            <a:srgbClr val="D9D9D9"/>
          </a:solidFill>
        </p:spPr>
        <p:txBody>
          <a:bodyPr anchor="ctr"/>
          <a:lstStyle>
            <a:lvl1pPr algn="ctr">
              <a:defRPr sz="1200"/>
            </a:lvl1pPr>
          </a:lstStyle>
          <a:p>
            <a:r>
              <a:rPr lang="fr-FR"/>
              <a:t>Cliquez sur l'icône pour ajouter une image</a:t>
            </a:r>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149080"/>
            <a:ext cx="1452563" cy="1671637"/>
          </a:xfrm>
          <a:prstGeom prst="rect">
            <a:avLst/>
          </a:prstGeom>
          <a:solidFill>
            <a:srgbClr val="D9D9D9"/>
          </a:solidFill>
        </p:spPr>
        <p:txBody>
          <a:bodyPr anchor="ctr"/>
          <a:lstStyle>
            <a:lvl1pPr algn="ctr">
              <a:defRPr sz="1200"/>
            </a:lvl1pPr>
          </a:lstStyle>
          <a:p>
            <a:r>
              <a:rPr lang="fr-FR"/>
              <a:t>Cliquez sur l'icône pour ajouter une image</a:t>
            </a:r>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149080"/>
            <a:ext cx="1452563" cy="1671637"/>
          </a:xfrm>
          <a:prstGeom prst="rect">
            <a:avLst/>
          </a:prstGeom>
          <a:solidFill>
            <a:srgbClr val="D9D9D9"/>
          </a:solidFill>
        </p:spPr>
        <p:txBody>
          <a:bodyPr anchor="ctr"/>
          <a:lstStyle>
            <a:lvl1pPr algn="ctr">
              <a:defRPr sz="1200"/>
            </a:lvl1pPr>
          </a:lstStyle>
          <a:p>
            <a:r>
              <a:rPr lang="fr-FR"/>
              <a:t>Cliquez sur l'icône pour ajouter une image</a:t>
            </a:r>
            <a:endParaRPr lang="pt-PT"/>
          </a:p>
        </p:txBody>
      </p:sp>
      <p:sp>
        <p:nvSpPr>
          <p:cNvPr id="3" name="Espace réservé du texte 2">
            <a:extLst>
              <a:ext uri="{FF2B5EF4-FFF2-40B4-BE49-F238E27FC236}">
                <a16:creationId xmlns:a16="http://schemas.microsoft.com/office/drawing/2014/main" id="{C560ADFA-A554-40DB-9C09-BF14166601CF}"/>
              </a:ext>
            </a:extLst>
          </p:cNvPr>
          <p:cNvSpPr>
            <a:spLocks noGrp="1"/>
          </p:cNvSpPr>
          <p:nvPr>
            <p:ph type="body" sz="quarter" idx="39"/>
          </p:nvPr>
        </p:nvSpPr>
        <p:spPr>
          <a:xfrm>
            <a:off x="2207568" y="1813757"/>
            <a:ext cx="3888432" cy="1630696"/>
          </a:xfrm>
        </p:spPr>
        <p:txBody>
          <a:bodyPr/>
          <a:lstStyle>
            <a:lvl1pPr>
              <a:defRPr sz="1600" b="1">
                <a:solidFill>
                  <a:schemeClr val="accent2"/>
                </a:solidFill>
              </a:defRPr>
            </a:lvl1pPr>
            <a:lvl2pPr>
              <a:defRPr sz="1400"/>
            </a:lvl2pPr>
            <a:lvl3pPr>
              <a:defRPr sz="12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8CBE3CE-576D-45EF-8508-B3EDFABCF2B8}"/>
              </a:ext>
            </a:extLst>
          </p:cNvPr>
          <p:cNvSpPr>
            <a:spLocks noGrp="1"/>
          </p:cNvSpPr>
          <p:nvPr>
            <p:ph type="body" sz="quarter" idx="40"/>
          </p:nvPr>
        </p:nvSpPr>
        <p:spPr>
          <a:xfrm>
            <a:off x="8040688" y="1813757"/>
            <a:ext cx="3887787" cy="1631118"/>
          </a:xfrm>
        </p:spPr>
        <p:txBody>
          <a:bodyPr/>
          <a:lstStyle>
            <a:lvl1pPr>
              <a:defRPr sz="1600" b="1">
                <a:solidFill>
                  <a:schemeClr val="accent2"/>
                </a:solidFill>
              </a:defRPr>
            </a:lvl1pPr>
            <a:lvl2pPr>
              <a:defRPr sz="1400"/>
            </a:lvl2pPr>
            <a:lvl3pPr>
              <a:defRPr sz="12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2">
            <a:extLst>
              <a:ext uri="{FF2B5EF4-FFF2-40B4-BE49-F238E27FC236}">
                <a16:creationId xmlns:a16="http://schemas.microsoft.com/office/drawing/2014/main" id="{2365C378-2049-4E6F-A251-8DB17047E9B5}"/>
              </a:ext>
            </a:extLst>
          </p:cNvPr>
          <p:cNvSpPr>
            <a:spLocks noGrp="1"/>
          </p:cNvSpPr>
          <p:nvPr>
            <p:ph type="body" sz="quarter" idx="41"/>
          </p:nvPr>
        </p:nvSpPr>
        <p:spPr>
          <a:xfrm>
            <a:off x="2209020" y="4152501"/>
            <a:ext cx="3888432" cy="1630696"/>
          </a:xfrm>
        </p:spPr>
        <p:txBody>
          <a:bodyPr/>
          <a:lstStyle>
            <a:lvl1pPr>
              <a:defRPr sz="1600" b="1">
                <a:solidFill>
                  <a:schemeClr val="accent2"/>
                </a:solidFill>
              </a:defRPr>
            </a:lvl1pPr>
            <a:lvl2pPr>
              <a:defRPr sz="1400"/>
            </a:lvl2pPr>
            <a:lvl3pPr>
              <a:defRPr sz="12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6" name="Espace réservé du texte 4">
            <a:extLst>
              <a:ext uri="{FF2B5EF4-FFF2-40B4-BE49-F238E27FC236}">
                <a16:creationId xmlns:a16="http://schemas.microsoft.com/office/drawing/2014/main" id="{BDCDCD3D-3C66-46EB-A8BB-B3FA3781B492}"/>
              </a:ext>
            </a:extLst>
          </p:cNvPr>
          <p:cNvSpPr>
            <a:spLocks noGrp="1"/>
          </p:cNvSpPr>
          <p:nvPr>
            <p:ph type="body" sz="quarter" idx="42"/>
          </p:nvPr>
        </p:nvSpPr>
        <p:spPr>
          <a:xfrm>
            <a:off x="8042140" y="4152501"/>
            <a:ext cx="3887787" cy="1631118"/>
          </a:xfrm>
        </p:spPr>
        <p:txBody>
          <a:bodyPr/>
          <a:lstStyle>
            <a:lvl1pPr>
              <a:defRPr sz="1600" b="1">
                <a:solidFill>
                  <a:schemeClr val="accent2"/>
                </a:solidFill>
              </a:defRPr>
            </a:lvl1pPr>
            <a:lvl2pPr>
              <a:defRPr sz="1400"/>
            </a:lvl2pPr>
            <a:lvl3pPr>
              <a:defRPr sz="12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Titre 5">
            <a:extLst>
              <a:ext uri="{FF2B5EF4-FFF2-40B4-BE49-F238E27FC236}">
                <a16:creationId xmlns:a16="http://schemas.microsoft.com/office/drawing/2014/main" id="{DF46B483-3DE0-4CFE-95FA-4E634730324E}"/>
              </a:ext>
            </a:extLst>
          </p:cNvPr>
          <p:cNvSpPr>
            <a:spLocks noGrp="1"/>
          </p:cNvSpPr>
          <p:nvPr>
            <p:ph type="title"/>
          </p:nvPr>
        </p:nvSpPr>
        <p:spPr/>
        <p:txBody>
          <a:bodyPr/>
          <a:lstStyle>
            <a:lvl1pPr>
              <a:defRPr/>
            </a:lvl1pPr>
          </a:lstStyle>
          <a:p>
            <a:r>
              <a:rPr lang="fr-FR"/>
              <a:t>Modifiez le style du titre</a:t>
            </a:r>
            <a:endParaRPr lang="en-US"/>
          </a:p>
        </p:txBody>
      </p:sp>
    </p:spTree>
    <p:extLst>
      <p:ext uri="{BB962C8B-B14F-4D97-AF65-F5344CB8AC3E}">
        <p14:creationId xmlns:p14="http://schemas.microsoft.com/office/powerpoint/2010/main" val="116013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738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676C25F-7181-5D42-96ED-0B534E6640D3}"/>
              </a:ext>
            </a:extLst>
          </p:cNvPr>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ZoneTexte 6">
            <a:extLst>
              <a:ext uri="{FF2B5EF4-FFF2-40B4-BE49-F238E27FC236}">
                <a16:creationId xmlns:a16="http://schemas.microsoft.com/office/drawing/2014/main" id="{8C245231-E146-5544-A42D-0A65B4FA8F2C}"/>
              </a:ext>
            </a:extLst>
          </p:cNvPr>
          <p:cNvSpPr txBox="1"/>
          <p:nvPr userDrawn="1"/>
        </p:nvSpPr>
        <p:spPr>
          <a:xfrm>
            <a:off x="478971" y="6604000"/>
            <a:ext cx="184731" cy="369332"/>
          </a:xfrm>
          <a:prstGeom prst="rect">
            <a:avLst/>
          </a:prstGeom>
          <a:noFill/>
        </p:spPr>
        <p:txBody>
          <a:bodyPr wrap="none" rtlCol="0">
            <a:spAutoFit/>
          </a:bodyPr>
          <a:lstStyle/>
          <a:p>
            <a:endParaRPr lang="fr-FR" dirty="0"/>
          </a:p>
        </p:txBody>
      </p:sp>
      <p:sp>
        <p:nvSpPr>
          <p:cNvPr id="8" name="ZoneTexte 7">
            <a:extLst>
              <a:ext uri="{FF2B5EF4-FFF2-40B4-BE49-F238E27FC236}">
                <a16:creationId xmlns:a16="http://schemas.microsoft.com/office/drawing/2014/main" id="{A1130AC1-4424-FB42-9429-EFF688A9CFE6}"/>
              </a:ext>
            </a:extLst>
          </p:cNvPr>
          <p:cNvSpPr txBox="1"/>
          <p:nvPr userDrawn="1"/>
        </p:nvSpPr>
        <p:spPr>
          <a:xfrm>
            <a:off x="928914" y="6618514"/>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871232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lvl1pPr>
              <a:defRPr/>
            </a:lvl1pPr>
          </a:lstStyle>
          <a:p>
            <a:r>
              <a:rPr lang="fr-FR"/>
              <a:t>Modifiez le style du titre</a:t>
            </a:r>
            <a:endParaRPr lang="en-US"/>
          </a:p>
        </p:txBody>
      </p:sp>
      <p:sp>
        <p:nvSpPr>
          <p:cNvPr id="14" name="Freeform 27">
            <a:extLst>
              <a:ext uri="{FF2B5EF4-FFF2-40B4-BE49-F238E27FC236}">
                <a16:creationId xmlns:a16="http://schemas.microsoft.com/office/drawing/2014/main" id="{E9584E4F-0ADE-4C23-8FE0-EF70FE5053E9}"/>
              </a:ext>
            </a:extLst>
          </p:cNvPr>
          <p:cNvSpPr/>
          <p:nvPr userDrawn="1"/>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fr-FR"/>
              <a:t>Click to insert </a:t>
            </a:r>
            <a:r>
              <a:rPr lang="fr-FR" err="1"/>
              <a:t>text</a:t>
            </a:r>
            <a:endParaRPr lang="fr-F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fr-FR"/>
              <a:t>Click to insert </a:t>
            </a:r>
            <a:r>
              <a:rPr lang="fr-FR" err="1"/>
              <a:t>text</a:t>
            </a:r>
            <a:endParaRPr lang="fr-F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fr-FR"/>
              <a:t>Click to insert </a:t>
            </a:r>
            <a:r>
              <a:rPr lang="fr-FR" err="1"/>
              <a:t>text</a:t>
            </a:r>
            <a:endParaRPr lang="fr-FR"/>
          </a:p>
        </p:txBody>
      </p:sp>
    </p:spTree>
    <p:extLst>
      <p:ext uri="{BB962C8B-B14F-4D97-AF65-F5344CB8AC3E}">
        <p14:creationId xmlns:p14="http://schemas.microsoft.com/office/powerpoint/2010/main" val="3651822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ver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391259833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109052137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52596375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p:nvPr>
        </p:nvSpPr>
        <p:spPr/>
        <p:txBody>
          <a:bodyPr/>
          <a:lstStyle/>
          <a:p>
            <a:r>
              <a:rPr lang="fr-FR"/>
              <a:t>Modifiez le style du titre</a:t>
            </a:r>
            <a:endParaRPr lang="en-US"/>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2186250"/>
            <a:ext cx="5400000" cy="4185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p:nvPr>
        </p:nvSpPr>
        <p:spPr>
          <a:xfrm>
            <a:off x="6528475" y="2196000"/>
            <a:ext cx="5400000" cy="4185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Tree>
    <p:extLst>
      <p:ext uri="{BB962C8B-B14F-4D97-AF65-F5344CB8AC3E}">
        <p14:creationId xmlns:p14="http://schemas.microsoft.com/office/powerpoint/2010/main" val="435100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906" y="5415745"/>
            <a:ext cx="1577338" cy="820447"/>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39485906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6">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spTree>
    <p:extLst>
      <p:ext uri="{BB962C8B-B14F-4D97-AF65-F5344CB8AC3E}">
        <p14:creationId xmlns:p14="http://schemas.microsoft.com/office/powerpoint/2010/main" val="2256353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8">
    <p:spTree>
      <p:nvGrpSpPr>
        <p:cNvPr id="1" name=""/>
        <p:cNvGrpSpPr/>
        <p:nvPr/>
      </p:nvGrpSpPr>
      <p:grpSpPr>
        <a:xfrm>
          <a:off x="0" y="0"/>
          <a:ext cx="0" cy="0"/>
          <a:chOff x="0" y="0"/>
          <a:chExt cx="0" cy="0"/>
        </a:xfrm>
      </p:grpSpPr>
      <p:sp>
        <p:nvSpPr>
          <p:cNvPr id="10" name="Freeform 9"/>
          <p:cNvSpPr/>
          <p:nvPr userDrawn="1"/>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7084" y="5157882"/>
            <a:ext cx="1577338" cy="820447"/>
          </a:xfrm>
          <a:prstGeom prst="rect">
            <a:avLst/>
          </a:prstGeom>
        </p:spPr>
      </p:pic>
    </p:spTree>
    <p:extLst>
      <p:ext uri="{BB962C8B-B14F-4D97-AF65-F5344CB8AC3E}">
        <p14:creationId xmlns:p14="http://schemas.microsoft.com/office/powerpoint/2010/main" val="1404326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11">
    <p:spTree>
      <p:nvGrpSpPr>
        <p:cNvPr id="1" name=""/>
        <p:cNvGrpSpPr/>
        <p:nvPr/>
      </p:nvGrpSpPr>
      <p:grpSpPr>
        <a:xfrm>
          <a:off x="0" y="0"/>
          <a:ext cx="0" cy="0"/>
          <a:chOff x="0" y="0"/>
          <a:chExt cx="0" cy="0"/>
        </a:xfrm>
      </p:grpSpPr>
      <p:sp>
        <p:nvSpPr>
          <p:cNvPr id="9" name="Freeform 8"/>
          <p:cNvSpPr/>
          <p:nvPr userDrawn="1"/>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566651"/>
            <a:ext cx="1577338" cy="820447"/>
          </a:xfrm>
          <a:prstGeom prst="rect">
            <a:avLst/>
          </a:prstGeom>
        </p:spPr>
      </p:pic>
    </p:spTree>
    <p:extLst>
      <p:ext uri="{BB962C8B-B14F-4D97-AF65-F5344CB8AC3E}">
        <p14:creationId xmlns:p14="http://schemas.microsoft.com/office/powerpoint/2010/main" val="2543503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Opener1">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a:t>Click to insert section title</a:t>
            </a:r>
            <a:endParaRPr lang="pt-PT"/>
          </a:p>
        </p:txBody>
      </p:sp>
    </p:spTree>
    <p:extLst>
      <p:ext uri="{BB962C8B-B14F-4D97-AF65-F5344CB8AC3E}">
        <p14:creationId xmlns:p14="http://schemas.microsoft.com/office/powerpoint/2010/main" val="24820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Opener2">
    <p:spTree>
      <p:nvGrpSpPr>
        <p:cNvPr id="1" name=""/>
        <p:cNvGrpSpPr/>
        <p:nvPr/>
      </p:nvGrpSpPr>
      <p:grpSpPr>
        <a:xfrm>
          <a:off x="0" y="0"/>
          <a:ext cx="0" cy="0"/>
          <a:chOff x="0" y="0"/>
          <a:chExt cx="0" cy="0"/>
        </a:xfrm>
      </p:grpSpPr>
      <p:sp>
        <p:nvSpPr>
          <p:cNvPr id="12" name="Freeform 11"/>
          <p:cNvSpPr/>
          <p:nvPr userDrawn="1"/>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570668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24" name="Freeform 23"/>
          <p:cNvSpPr/>
          <p:nvPr userDrawn="1"/>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15" name="Rectangle 14"/>
          <p:cNvSpPr/>
          <p:nvPr userDrawn="1"/>
        </p:nvSpPr>
        <p:spPr>
          <a:xfrm>
            <a:off x="407988" y="2317233"/>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a:solidFill>
                  <a:schemeClr val="bg1"/>
                </a:solidFill>
              </a:rPr>
              <a:t>About Sogeti</a:t>
            </a:r>
          </a:p>
        </p:txBody>
      </p:sp>
      <p:sp>
        <p:nvSpPr>
          <p:cNvPr id="23" name="Rectangle 22"/>
          <p:cNvSpPr/>
          <p:nvPr userDrawn="1"/>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a:solidFill>
                  <a:schemeClr val="tx1"/>
                </a:solidFill>
                <a:latin typeface="+mn-lt"/>
                <a:cs typeface="Arial"/>
              </a:rPr>
              <a:t>This message contains information that may be privileged or confidential and is the property of the Capgemini Group.</a:t>
            </a:r>
          </a:p>
          <a:p>
            <a:pPr algn="r">
              <a:spcAft>
                <a:spcPts val="600"/>
              </a:spcAft>
            </a:pPr>
            <a:r>
              <a:rPr lang="en-US" sz="800" noProof="0">
                <a:solidFill>
                  <a:schemeClr val="tx1"/>
                </a:solidFill>
                <a:latin typeface="+mn-lt"/>
                <a:cs typeface="Arial"/>
              </a:rPr>
              <a:t>Copyright</a:t>
            </a:r>
            <a:r>
              <a:rPr lang="en-US" sz="800" baseline="0" noProof="0">
                <a:solidFill>
                  <a:schemeClr val="tx1"/>
                </a:solidFill>
                <a:latin typeface="+mn-lt"/>
                <a:cs typeface="Arial"/>
              </a:rPr>
              <a:t>©</a:t>
            </a:r>
            <a:r>
              <a:rPr lang="en-US" sz="800" noProof="0">
                <a:solidFill>
                  <a:schemeClr val="tx1"/>
                </a:solidFill>
                <a:latin typeface="+mn-lt"/>
                <a:cs typeface="Arial"/>
              </a:rPr>
              <a:t> 2019 Sogeti. All rights reserved.</a:t>
            </a:r>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hlinkClick r:id="rId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hlinkClick r:id="rId5"/>
          </p:cNvPr>
          <p:cNvSpPr/>
          <p:nvPr userDrawn="1"/>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7" name="Rectangle 16">
            <a:extLst>
              <a:ext uri="{FF2B5EF4-FFF2-40B4-BE49-F238E27FC236}">
                <a16:creationId xmlns:a16="http://schemas.microsoft.com/office/drawing/2014/main" id="{851D6730-9622-4316-9ACE-C0BFBC830794}"/>
              </a:ext>
            </a:extLst>
          </p:cNvPr>
          <p:cNvSpPr/>
          <p:nvPr userDrawn="1"/>
        </p:nvSpPr>
        <p:spPr>
          <a:xfrm>
            <a:off x="401188" y="2708920"/>
            <a:ext cx="4862724" cy="2472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noProof="0">
                <a:solidFill>
                  <a:schemeClr val="bg1"/>
                </a:solidFill>
                <a:effectLst/>
                <a:latin typeface="+mn-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fueled by AI and automation. With its hands-on ‘value in the making’ approach and passion for technology, Sogeti helps organizations implement their digital journeys at speed. </a:t>
            </a:r>
          </a:p>
          <a:p>
            <a:pPr algn="just"/>
            <a:r>
              <a:rPr lang="en-US" sz="900" kern="1200" noProof="0">
                <a:solidFill>
                  <a:schemeClr val="bg1"/>
                </a:solidFill>
                <a:effectLst/>
                <a:latin typeface="+mn-lt"/>
                <a:ea typeface="+mn-ea"/>
                <a:cs typeface="+mn-cs"/>
              </a:rPr>
              <a:t> </a:t>
            </a:r>
          </a:p>
          <a:p>
            <a:pPr algn="just"/>
            <a:r>
              <a:rPr lang="en-US" sz="900" kern="1200" noProof="0">
                <a:solidFill>
                  <a:schemeClr val="bg1"/>
                </a:solidFill>
                <a:effectLst/>
                <a:latin typeface="+mn-lt"/>
                <a:ea typeface="+mn-ea"/>
                <a:cs typeface="+mn-cs"/>
              </a:rPr>
              <a:t>The Capgemini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a:p>
            <a:pPr algn="just"/>
            <a:endParaRPr lang="en-US" sz="900" kern="1200" noProof="0">
              <a:solidFill>
                <a:schemeClr val="bg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Learn more about us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rPr>
              <a:t>www.sogeti.com</a:t>
            </a:r>
            <a:endParaRPr lang="en-US" sz="1400" b="1" kern="1200">
              <a:solidFill>
                <a:schemeClr val="bg1"/>
              </a:solidFill>
              <a:effectLst/>
              <a:latin typeface="+mn-lt"/>
              <a:ea typeface="+mn-ea"/>
              <a:cs typeface="+mn-cs"/>
            </a:endParaRPr>
          </a:p>
          <a:p>
            <a:pPr algn="just"/>
            <a:endParaRPr lang="en-US" sz="900" kern="1200" noProof="0">
              <a:solidFill>
                <a:schemeClr val="bg1"/>
              </a:solidFill>
              <a:effectLst/>
              <a:latin typeface="+mn-lt"/>
              <a:ea typeface="+mn-ea"/>
              <a:cs typeface="+mn-cs"/>
            </a:endParaRPr>
          </a:p>
        </p:txBody>
      </p:sp>
    </p:spTree>
    <p:extLst>
      <p:ext uri="{BB962C8B-B14F-4D97-AF65-F5344CB8AC3E}">
        <p14:creationId xmlns:p14="http://schemas.microsoft.com/office/powerpoint/2010/main" val="1960897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2">
    <p:spTree>
      <p:nvGrpSpPr>
        <p:cNvPr id="1" name=""/>
        <p:cNvGrpSpPr/>
        <p:nvPr/>
      </p:nvGrpSpPr>
      <p:grpSpPr>
        <a:xfrm>
          <a:off x="0" y="0"/>
          <a:ext cx="0" cy="0"/>
          <a:chOff x="0" y="0"/>
          <a:chExt cx="0" cy="0"/>
        </a:xfrm>
      </p:grpSpPr>
      <p:sp>
        <p:nvSpPr>
          <p:cNvPr id="12" name="Freeform 11"/>
          <p:cNvSpPr/>
          <p:nvPr userDrawn="1"/>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Rectangle 14"/>
          <p:cNvSpPr/>
          <p:nvPr userDrawn="1"/>
        </p:nvSpPr>
        <p:spPr>
          <a:xfrm>
            <a:off x="426722" y="3060471"/>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a:solidFill>
                  <a:schemeClr val="accent5"/>
                </a:solidFill>
              </a:rPr>
              <a:t>About Sogeti</a:t>
            </a:r>
          </a:p>
        </p:txBody>
      </p:sp>
      <p:sp>
        <p:nvSpPr>
          <p:cNvPr id="23" name="Rectangle 22"/>
          <p:cNvSpPr/>
          <p:nvPr userDrawn="1"/>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lgn="r">
              <a:spcAft>
                <a:spcPts val="600"/>
              </a:spcAft>
            </a:pPr>
            <a:r>
              <a:rPr lang="en-US" sz="800" noProof="0">
                <a:solidFill>
                  <a:schemeClr val="bg1"/>
                </a:solidFill>
                <a:latin typeface="+mn-lt"/>
                <a:cs typeface="Arial"/>
              </a:rPr>
              <a:t>Copyright</a:t>
            </a:r>
            <a:r>
              <a:rPr lang="en-US" sz="800" baseline="0" noProof="0">
                <a:solidFill>
                  <a:schemeClr val="bg1"/>
                </a:solidFill>
                <a:latin typeface="+mn-lt"/>
                <a:cs typeface="Arial"/>
              </a:rPr>
              <a:t>©</a:t>
            </a:r>
            <a:r>
              <a:rPr lang="en-US" sz="800" noProof="0">
                <a:solidFill>
                  <a:schemeClr val="bg1"/>
                </a:solidFill>
                <a:latin typeface="+mn-lt"/>
                <a:cs typeface="Arial"/>
              </a:rPr>
              <a:t> 2019 Sogeti. All rights reserved.</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450818" y="5181600"/>
            <a:ext cx="333195" cy="333195"/>
          </a:xfrm>
          <a:prstGeom prst="rect">
            <a:avLst/>
          </a:prstGeom>
          <a:noFill/>
        </p:spPr>
      </p:pic>
      <p:sp>
        <p:nvSpPr>
          <p:cNvPr id="17" name="Rectangle 16">
            <a:extLst>
              <a:ext uri="{FF2B5EF4-FFF2-40B4-BE49-F238E27FC236}">
                <a16:creationId xmlns:a16="http://schemas.microsoft.com/office/drawing/2014/main" id="{CB1D44DE-9375-4835-B18F-A334E66D7F1C}"/>
              </a:ext>
            </a:extLst>
          </p:cNvPr>
          <p:cNvSpPr/>
          <p:nvPr userDrawn="1"/>
        </p:nvSpPr>
        <p:spPr>
          <a:xfrm>
            <a:off x="401188" y="3430141"/>
            <a:ext cx="5262764" cy="2857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noProof="0">
                <a:solidFill>
                  <a:schemeClr val="tx1"/>
                </a:solidFill>
                <a:effectLst/>
                <a:latin typeface="+mn-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fueled by AI and automation. With its hands-on ‘value in the making’ approach and passion for technology, Sogeti helps organizations implement their digital journeys at speed. </a:t>
            </a:r>
          </a:p>
          <a:p>
            <a:pPr algn="just"/>
            <a:r>
              <a:rPr lang="en-US" sz="900" kern="1200" noProof="0">
                <a:solidFill>
                  <a:schemeClr val="tx1"/>
                </a:solidFill>
                <a:effectLst/>
                <a:latin typeface="+mn-lt"/>
                <a:ea typeface="+mn-ea"/>
                <a:cs typeface="+mn-cs"/>
              </a:rPr>
              <a:t> </a:t>
            </a:r>
          </a:p>
          <a:p>
            <a:pPr algn="just"/>
            <a:r>
              <a:rPr lang="en-US" sz="900" kern="1200" noProof="0">
                <a:solidFill>
                  <a:schemeClr val="tx1"/>
                </a:solidFill>
                <a:effectLst/>
                <a:latin typeface="+mn-lt"/>
                <a:ea typeface="+mn-ea"/>
                <a:cs typeface="+mn-cs"/>
              </a:rPr>
              <a:t>The Capgemini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a:p>
            <a:pPr algn="just"/>
            <a:endParaRPr lang="en-US" sz="900" kern="1200" noProof="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Learn more about us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a:solidFill>
                  <a:schemeClr val="accent5"/>
                </a:solidFill>
              </a:rPr>
              <a:t>www.sogeti.com</a:t>
            </a:r>
            <a:endParaRPr lang="en-US" sz="1400" b="1" kern="1200">
              <a:solidFill>
                <a:schemeClr val="accent5"/>
              </a:solidFill>
              <a:effectLst/>
              <a:latin typeface="+mn-lt"/>
              <a:ea typeface="+mn-ea"/>
              <a:cs typeface="+mn-cs"/>
            </a:endParaRPr>
          </a:p>
        </p:txBody>
      </p:sp>
    </p:spTree>
    <p:extLst>
      <p:ext uri="{BB962C8B-B14F-4D97-AF65-F5344CB8AC3E}">
        <p14:creationId xmlns:p14="http://schemas.microsoft.com/office/powerpoint/2010/main" val="3412409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3">
    <p:spTree>
      <p:nvGrpSpPr>
        <p:cNvPr id="1" name=""/>
        <p:cNvGrpSpPr/>
        <p:nvPr/>
      </p:nvGrpSpPr>
      <p:grpSpPr>
        <a:xfrm>
          <a:off x="0" y="0"/>
          <a:ext cx="0" cy="0"/>
          <a:chOff x="0" y="0"/>
          <a:chExt cx="0" cy="0"/>
        </a:xfrm>
      </p:grpSpPr>
      <p:sp>
        <p:nvSpPr>
          <p:cNvPr id="10" name="Freeform 9"/>
          <p:cNvSpPr/>
          <p:nvPr userDrawn="1"/>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Rectangle 14"/>
          <p:cNvSpPr/>
          <p:nvPr userDrawn="1"/>
        </p:nvSpPr>
        <p:spPr>
          <a:xfrm>
            <a:off x="6934201" y="2362200"/>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a:solidFill>
                  <a:schemeClr val="accent3"/>
                </a:solidFill>
              </a:rPr>
              <a:t>About Sogeti</a:t>
            </a:r>
          </a:p>
        </p:txBody>
      </p:sp>
      <p:sp>
        <p:nvSpPr>
          <p:cNvPr id="23" name="Rectangle 22"/>
          <p:cNvSpPr/>
          <p:nvPr userDrawn="1"/>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lgn="l">
              <a:spcAft>
                <a:spcPts val="600"/>
              </a:spcAft>
            </a:pPr>
            <a:r>
              <a:rPr lang="en-US" sz="800" noProof="0">
                <a:solidFill>
                  <a:schemeClr val="bg1"/>
                </a:solidFill>
                <a:latin typeface="+mn-lt"/>
                <a:cs typeface="Arial"/>
              </a:rPr>
              <a:t>Copyright</a:t>
            </a:r>
            <a:r>
              <a:rPr lang="en-US" sz="800" baseline="0" noProof="0">
                <a:solidFill>
                  <a:schemeClr val="bg1"/>
                </a:solidFill>
                <a:latin typeface="+mn-lt"/>
                <a:cs typeface="Arial"/>
              </a:rPr>
              <a:t>©</a:t>
            </a:r>
            <a:r>
              <a:rPr lang="en-US" sz="800" noProof="0">
                <a:solidFill>
                  <a:schemeClr val="bg1"/>
                </a:solidFill>
                <a:latin typeface="+mn-lt"/>
                <a:cs typeface="Arial"/>
              </a:rPr>
              <a:t> 2019 Sogeti. All rights reserved.</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87278" y="3962400"/>
            <a:ext cx="333195" cy="333195"/>
          </a:xfrm>
          <a:prstGeom prst="rect">
            <a:avLst/>
          </a:prstGeom>
          <a:noFill/>
        </p:spPr>
      </p:pic>
      <p:sp>
        <p:nvSpPr>
          <p:cNvPr id="17" name="Rectangle 16">
            <a:extLst>
              <a:ext uri="{FF2B5EF4-FFF2-40B4-BE49-F238E27FC236}">
                <a16:creationId xmlns:a16="http://schemas.microsoft.com/office/drawing/2014/main" id="{7C9E7AB6-360B-4526-A05F-E716E577D207}"/>
              </a:ext>
            </a:extLst>
          </p:cNvPr>
          <p:cNvSpPr/>
          <p:nvPr userDrawn="1"/>
        </p:nvSpPr>
        <p:spPr>
          <a:xfrm>
            <a:off x="6934200" y="2761496"/>
            <a:ext cx="419830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noProof="0">
                <a:solidFill>
                  <a:schemeClr val="tx1"/>
                </a:solidFill>
                <a:effectLst/>
                <a:latin typeface="+mn-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fueled by AI and automation. With its hands-on ‘value in the making’ approach and passion for technology, Sogeti helps organizations implement their digital journeys at speed. </a:t>
            </a:r>
          </a:p>
          <a:p>
            <a:pPr algn="just"/>
            <a:r>
              <a:rPr lang="en-US" sz="900" kern="1200" noProof="0">
                <a:solidFill>
                  <a:schemeClr val="tx1"/>
                </a:solidFill>
                <a:effectLst/>
                <a:latin typeface="+mn-lt"/>
                <a:ea typeface="+mn-ea"/>
                <a:cs typeface="+mn-cs"/>
              </a:rPr>
              <a:t> </a:t>
            </a:r>
          </a:p>
          <a:p>
            <a:pPr algn="just"/>
            <a:r>
              <a:rPr lang="en-US" sz="900" kern="1200" noProof="0">
                <a:solidFill>
                  <a:schemeClr val="tx1"/>
                </a:solidFill>
                <a:effectLst/>
                <a:latin typeface="+mn-lt"/>
                <a:ea typeface="+mn-ea"/>
                <a:cs typeface="+mn-cs"/>
              </a:rPr>
              <a:t>The Capgemini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a:p>
            <a:pPr algn="just"/>
            <a:endParaRPr lang="en-US" sz="900" kern="1200" noProof="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Learn more about us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a:solidFill>
                  <a:schemeClr val="accent3"/>
                </a:solidFill>
              </a:rPr>
              <a:t>www.sogeti.com</a:t>
            </a:r>
            <a:endParaRPr lang="en-US" sz="1400" b="1" kern="1200">
              <a:solidFill>
                <a:schemeClr val="accent3"/>
              </a:solidFill>
              <a:effectLst/>
              <a:latin typeface="+mn-lt"/>
              <a:ea typeface="+mn-ea"/>
              <a:cs typeface="+mn-cs"/>
            </a:endParaRPr>
          </a:p>
        </p:txBody>
      </p:sp>
    </p:spTree>
    <p:extLst>
      <p:ext uri="{BB962C8B-B14F-4D97-AF65-F5344CB8AC3E}">
        <p14:creationId xmlns:p14="http://schemas.microsoft.com/office/powerpoint/2010/main" val="8278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 columns with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07D300D-9C82-4904-B1A9-E48C810CFFF8}"/>
              </a:ext>
            </a:extLst>
          </p:cNvPr>
          <p:cNvSpPr/>
          <p:nvPr/>
        </p:nvSpPr>
        <p:spPr bwMode="ltGray">
          <a:xfrm>
            <a:off x="0" y="4077072"/>
            <a:ext cx="12192000" cy="2780928"/>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re 1">
            <a:extLst>
              <a:ext uri="{FF2B5EF4-FFF2-40B4-BE49-F238E27FC236}">
                <a16:creationId xmlns:a16="http://schemas.microsoft.com/office/drawing/2014/main" id="{2FF2BFA1-3446-44BB-89B6-E47BC38E10DD}"/>
              </a:ext>
            </a:extLst>
          </p:cNvPr>
          <p:cNvSpPr>
            <a:spLocks noGrp="1"/>
          </p:cNvSpPr>
          <p:nvPr>
            <p:ph type="title"/>
          </p:nvPr>
        </p:nvSpPr>
        <p:spPr/>
        <p:txBody>
          <a:bodyPr/>
          <a:lstStyle>
            <a:lvl1pPr>
              <a:defRPr/>
            </a:lvl1pPr>
          </a:lstStyle>
          <a:p>
            <a:r>
              <a:rPr lang="fr-FR"/>
              <a:t>Modifiez le style du titre</a:t>
            </a:r>
            <a:endParaRPr lang="en-US"/>
          </a:p>
        </p:txBody>
      </p:sp>
      <p:sp>
        <p:nvSpPr>
          <p:cNvPr id="23" name="Text Placeholder 4">
            <a:extLst>
              <a:ext uri="{FF2B5EF4-FFF2-40B4-BE49-F238E27FC236}">
                <a16:creationId xmlns:a16="http://schemas.microsoft.com/office/drawing/2014/main" id="{90401A7E-940D-4E34-AE04-1569095E0369}"/>
              </a:ext>
            </a:extLst>
          </p:cNvPr>
          <p:cNvSpPr>
            <a:spLocks noGrp="1"/>
          </p:cNvSpPr>
          <p:nvPr>
            <p:ph type="body" sz="quarter" idx="13" hasCustomPrompt="1"/>
          </p:nvPr>
        </p:nvSpPr>
        <p:spPr>
          <a:xfrm>
            <a:off x="395999"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24" name="Text Placeholder 4">
            <a:extLst>
              <a:ext uri="{FF2B5EF4-FFF2-40B4-BE49-F238E27FC236}">
                <a16:creationId xmlns:a16="http://schemas.microsoft.com/office/drawing/2014/main" id="{F902169D-8617-4138-89F9-A6FA7F06622A}"/>
              </a:ext>
            </a:extLst>
          </p:cNvPr>
          <p:cNvSpPr>
            <a:spLocks noGrp="1"/>
          </p:cNvSpPr>
          <p:nvPr>
            <p:ph type="body" sz="quarter" idx="27" hasCustomPrompt="1"/>
          </p:nvPr>
        </p:nvSpPr>
        <p:spPr>
          <a:xfrm>
            <a:off x="83282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25" name="Text Placeholder 4">
            <a:extLst>
              <a:ext uri="{FF2B5EF4-FFF2-40B4-BE49-F238E27FC236}">
                <a16:creationId xmlns:a16="http://schemas.microsoft.com/office/drawing/2014/main" id="{34544FEB-328F-4B0A-B598-69DFCF9F59B2}"/>
              </a:ext>
            </a:extLst>
          </p:cNvPr>
          <p:cNvSpPr>
            <a:spLocks noGrp="1"/>
          </p:cNvSpPr>
          <p:nvPr>
            <p:ph type="body" sz="quarter" idx="29" hasCustomPrompt="1"/>
          </p:nvPr>
        </p:nvSpPr>
        <p:spPr>
          <a:xfrm>
            <a:off x="44020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26" name="Text Placeholder 4">
            <a:extLst>
              <a:ext uri="{FF2B5EF4-FFF2-40B4-BE49-F238E27FC236}">
                <a16:creationId xmlns:a16="http://schemas.microsoft.com/office/drawing/2014/main" id="{1616D9A8-5891-44FB-BF3D-E4EEFE88D97C}"/>
              </a:ext>
            </a:extLst>
          </p:cNvPr>
          <p:cNvSpPr>
            <a:spLocks noGrp="1"/>
          </p:cNvSpPr>
          <p:nvPr>
            <p:ph type="body" sz="quarter" idx="31" hasCustomPrompt="1"/>
          </p:nvPr>
        </p:nvSpPr>
        <p:spPr>
          <a:xfrm>
            <a:off x="395999" y="4231996"/>
            <a:ext cx="11520000"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a:t>Click to insert section title</a:t>
            </a:r>
          </a:p>
        </p:txBody>
      </p:sp>
      <p:sp>
        <p:nvSpPr>
          <p:cNvPr id="27" name="Text Placeholder 7">
            <a:extLst>
              <a:ext uri="{FF2B5EF4-FFF2-40B4-BE49-F238E27FC236}">
                <a16:creationId xmlns:a16="http://schemas.microsoft.com/office/drawing/2014/main" id="{20A5D04E-30DA-4CE3-9AB4-BE54BD09D9E3}"/>
              </a:ext>
            </a:extLst>
          </p:cNvPr>
          <p:cNvSpPr>
            <a:spLocks noGrp="1"/>
          </p:cNvSpPr>
          <p:nvPr>
            <p:ph type="body" sz="quarter" idx="32" hasCustomPrompt="1"/>
          </p:nvPr>
        </p:nvSpPr>
        <p:spPr>
          <a:xfrm>
            <a:off x="396000"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8" name="Text Placeholder 7">
            <a:extLst>
              <a:ext uri="{FF2B5EF4-FFF2-40B4-BE49-F238E27FC236}">
                <a16:creationId xmlns:a16="http://schemas.microsoft.com/office/drawing/2014/main" id="{D41AA623-196A-443E-894B-4DFC49358122}"/>
              </a:ext>
            </a:extLst>
          </p:cNvPr>
          <p:cNvSpPr>
            <a:spLocks noGrp="1"/>
          </p:cNvSpPr>
          <p:nvPr>
            <p:ph type="body" sz="quarter" idx="33" hasCustomPrompt="1"/>
          </p:nvPr>
        </p:nvSpPr>
        <p:spPr>
          <a:xfrm>
            <a:off x="44020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9" name="Text Placeholder 7">
            <a:extLst>
              <a:ext uri="{FF2B5EF4-FFF2-40B4-BE49-F238E27FC236}">
                <a16:creationId xmlns:a16="http://schemas.microsoft.com/office/drawing/2014/main" id="{D80E12C0-6E1E-43DD-A338-A4D7F5D6D138}"/>
              </a:ext>
            </a:extLst>
          </p:cNvPr>
          <p:cNvSpPr>
            <a:spLocks noGrp="1"/>
          </p:cNvSpPr>
          <p:nvPr>
            <p:ph type="body" sz="quarter" idx="34" hasCustomPrompt="1"/>
          </p:nvPr>
        </p:nvSpPr>
        <p:spPr>
          <a:xfrm>
            <a:off x="83282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30" name="Text Placeholder 3">
            <a:extLst>
              <a:ext uri="{FF2B5EF4-FFF2-40B4-BE49-F238E27FC236}">
                <a16:creationId xmlns:a16="http://schemas.microsoft.com/office/drawing/2014/main" id="{7870C889-9BBC-4888-812F-9FFA8DFE267E}"/>
              </a:ext>
            </a:extLst>
          </p:cNvPr>
          <p:cNvSpPr>
            <a:spLocks noGrp="1"/>
          </p:cNvSpPr>
          <p:nvPr>
            <p:ph type="body" sz="quarter" idx="10" hasCustomPrompt="1"/>
          </p:nvPr>
        </p:nvSpPr>
        <p:spPr>
          <a:xfrm>
            <a:off x="407987" y="4710546"/>
            <a:ext cx="11520000" cy="1671204"/>
          </a:xfrm>
          <a:prstGeom prst="rect">
            <a:avLst/>
          </a:prstGeom>
        </p:spPr>
        <p:txBody>
          <a:bodyPr/>
          <a:lstStyle>
            <a:lvl2pPr>
              <a:defRPr/>
            </a:lvl2pPr>
            <a:lvl5pPr marL="914400" indent="-231775">
              <a:defRPr/>
            </a:lvl5pPr>
          </a:lstStyle>
          <a:p>
            <a:pPr lvl="1"/>
            <a:r>
              <a:rPr lang="en-US"/>
              <a:t>Placeholder</a:t>
            </a:r>
          </a:p>
          <a:p>
            <a:pPr lvl="2"/>
            <a:r>
              <a:rPr lang="en-US"/>
              <a:t>Placeholder</a:t>
            </a:r>
          </a:p>
          <a:p>
            <a:pPr lvl="3"/>
            <a:r>
              <a:rPr lang="en-US"/>
              <a:t>Placeholder</a:t>
            </a:r>
          </a:p>
          <a:p>
            <a:pPr lvl="3"/>
            <a:endParaRPr lang="en-US"/>
          </a:p>
        </p:txBody>
      </p:sp>
    </p:spTree>
    <p:extLst>
      <p:ext uri="{BB962C8B-B14F-4D97-AF65-F5344CB8AC3E}">
        <p14:creationId xmlns:p14="http://schemas.microsoft.com/office/powerpoint/2010/main" val="92407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 1">
    <p:spTree>
      <p:nvGrpSpPr>
        <p:cNvPr id="1" name=""/>
        <p:cNvGrpSpPr/>
        <p:nvPr/>
      </p:nvGrpSpPr>
      <p:grpSpPr>
        <a:xfrm>
          <a:off x="0" y="0"/>
          <a:ext cx="0" cy="0"/>
          <a:chOff x="0" y="0"/>
          <a:chExt cx="0" cy="0"/>
        </a:xfrm>
      </p:grpSpPr>
      <p:sp>
        <p:nvSpPr>
          <p:cNvPr id="13" name="Freeform 10">
            <a:extLst>
              <a:ext uri="{FF2B5EF4-FFF2-40B4-BE49-F238E27FC236}">
                <a16:creationId xmlns:a16="http://schemas.microsoft.com/office/drawing/2014/main" id="{CC19F88E-D469-46FF-8BE9-FEB21662F4F4}"/>
              </a:ext>
            </a:extLst>
          </p:cNvPr>
          <p:cNvSpPr>
            <a:spLocks/>
          </p:cNvSpPr>
          <p:nvPr/>
        </p:nvSpPr>
        <p:spPr bwMode="auto">
          <a:xfrm flipV="1">
            <a:off x="0" y="404812"/>
            <a:ext cx="4495800" cy="6453187"/>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lvl1pPr>
              <a:defRPr/>
            </a:lvl1pPr>
          </a:lstStyle>
          <a:p>
            <a:r>
              <a:rPr lang="fr-FR"/>
              <a:t>Modifiez le style du titre</a:t>
            </a:r>
            <a:endParaRPr lang="en-US"/>
          </a:p>
        </p:txBody>
      </p:sp>
      <p:sp>
        <p:nvSpPr>
          <p:cNvPr id="6" name="Text Placeholder 7">
            <a:extLst>
              <a:ext uri="{FF2B5EF4-FFF2-40B4-BE49-F238E27FC236}">
                <a16:creationId xmlns:a16="http://schemas.microsoft.com/office/drawing/2014/main" id="{347C135E-A81D-400B-81F6-12EEF07DA9CA}"/>
              </a:ext>
            </a:extLst>
          </p:cNvPr>
          <p:cNvSpPr>
            <a:spLocks noGrp="1"/>
          </p:cNvSpPr>
          <p:nvPr>
            <p:ph type="body" sz="quarter" idx="11" hasCustomPrompt="1"/>
          </p:nvPr>
        </p:nvSpPr>
        <p:spPr>
          <a:xfrm>
            <a:off x="5181600" y="16690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7" name="Text Placeholder 7">
            <a:extLst>
              <a:ext uri="{FF2B5EF4-FFF2-40B4-BE49-F238E27FC236}">
                <a16:creationId xmlns:a16="http://schemas.microsoft.com/office/drawing/2014/main" id="{279FD77C-BB56-44E3-A115-D44F4B8D409C}"/>
              </a:ext>
            </a:extLst>
          </p:cNvPr>
          <p:cNvSpPr>
            <a:spLocks noGrp="1"/>
          </p:cNvSpPr>
          <p:nvPr>
            <p:ph type="body" sz="quarter" idx="12" hasCustomPrompt="1"/>
          </p:nvPr>
        </p:nvSpPr>
        <p:spPr>
          <a:xfrm>
            <a:off x="5181600" y="2355300"/>
            <a:ext cx="5562600"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0AB83DF8-5D0B-4178-8475-CAD51218759F}"/>
              </a:ext>
            </a:extLst>
          </p:cNvPr>
          <p:cNvSpPr>
            <a:spLocks noGrp="1"/>
          </p:cNvSpPr>
          <p:nvPr>
            <p:ph type="body" sz="quarter" idx="13" hasCustomPrompt="1"/>
          </p:nvPr>
        </p:nvSpPr>
        <p:spPr>
          <a:xfrm>
            <a:off x="5181600" y="30357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9" name="Text Placeholder 7">
            <a:extLst>
              <a:ext uri="{FF2B5EF4-FFF2-40B4-BE49-F238E27FC236}">
                <a16:creationId xmlns:a16="http://schemas.microsoft.com/office/drawing/2014/main" id="{003B4C80-0512-4BB7-A9D1-FB9B9D72F3BF}"/>
              </a:ext>
            </a:extLst>
          </p:cNvPr>
          <p:cNvSpPr>
            <a:spLocks noGrp="1"/>
          </p:cNvSpPr>
          <p:nvPr>
            <p:ph type="body" sz="quarter" idx="14" hasCustomPrompt="1"/>
          </p:nvPr>
        </p:nvSpPr>
        <p:spPr>
          <a:xfrm>
            <a:off x="5181600" y="371910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0" name="Text Placeholder 7">
            <a:extLst>
              <a:ext uri="{FF2B5EF4-FFF2-40B4-BE49-F238E27FC236}">
                <a16:creationId xmlns:a16="http://schemas.microsoft.com/office/drawing/2014/main" id="{DEB18B61-E8D0-4414-9FE3-2042B436845D}"/>
              </a:ext>
            </a:extLst>
          </p:cNvPr>
          <p:cNvSpPr>
            <a:spLocks noGrp="1"/>
          </p:cNvSpPr>
          <p:nvPr>
            <p:ph type="body" sz="quarter" idx="15" hasCustomPrompt="1"/>
          </p:nvPr>
        </p:nvSpPr>
        <p:spPr>
          <a:xfrm>
            <a:off x="5181600" y="44024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1" name="Text Placeholder 7">
            <a:extLst>
              <a:ext uri="{FF2B5EF4-FFF2-40B4-BE49-F238E27FC236}">
                <a16:creationId xmlns:a16="http://schemas.microsoft.com/office/drawing/2014/main" id="{07EA0703-5FDD-4D8B-BDC8-FE674C5C6E21}"/>
              </a:ext>
            </a:extLst>
          </p:cNvPr>
          <p:cNvSpPr>
            <a:spLocks noGrp="1"/>
          </p:cNvSpPr>
          <p:nvPr>
            <p:ph type="body" sz="quarter" idx="16" hasCustomPrompt="1"/>
          </p:nvPr>
        </p:nvSpPr>
        <p:spPr>
          <a:xfrm>
            <a:off x="5181600" y="5090196"/>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2" name="Text Placeholder 7">
            <a:extLst>
              <a:ext uri="{FF2B5EF4-FFF2-40B4-BE49-F238E27FC236}">
                <a16:creationId xmlns:a16="http://schemas.microsoft.com/office/drawing/2014/main" id="{C064F9FB-7DC0-403B-9847-35464F1DCE0F}"/>
              </a:ext>
            </a:extLst>
          </p:cNvPr>
          <p:cNvSpPr>
            <a:spLocks noGrp="1"/>
          </p:cNvSpPr>
          <p:nvPr>
            <p:ph type="body" sz="quarter" idx="17" hasCustomPrompt="1"/>
          </p:nvPr>
        </p:nvSpPr>
        <p:spPr>
          <a:xfrm>
            <a:off x="5181600" y="57691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307093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lvl1pPr>
              <a:defRPr/>
            </a:lvl1pPr>
          </a:lstStyle>
          <a:p>
            <a:r>
              <a:rPr lang="fr-FR"/>
              <a:t>Modifiez le style du titre</a:t>
            </a:r>
            <a:endParaRPr lang="en-US"/>
          </a:p>
        </p:txBody>
      </p:sp>
      <p:sp>
        <p:nvSpPr>
          <p:cNvPr id="14" name="Freeform 27">
            <a:extLst>
              <a:ext uri="{FF2B5EF4-FFF2-40B4-BE49-F238E27FC236}">
                <a16:creationId xmlns:a16="http://schemas.microsoft.com/office/drawing/2014/main" id="{E9584E4F-0ADE-4C23-8FE0-EF70FE5053E9}"/>
              </a:ext>
            </a:extLst>
          </p:cNvPr>
          <p:cNvSpPr/>
          <p:nvPr/>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fr-FR"/>
              <a:t>Click to insert </a:t>
            </a:r>
            <a:r>
              <a:rPr lang="fr-FR" err="1"/>
              <a:t>text</a:t>
            </a:r>
            <a:endParaRPr lang="fr-F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fr-FR"/>
              <a:t>Click to insert </a:t>
            </a:r>
            <a:r>
              <a:rPr lang="fr-FR" err="1"/>
              <a:t>text</a:t>
            </a:r>
            <a:endParaRPr lang="fr-F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fr-FR"/>
              <a:t>Click to insert </a:t>
            </a:r>
            <a:r>
              <a:rPr lang="fr-FR" err="1"/>
              <a:t>text</a:t>
            </a:r>
            <a:endParaRPr lang="fr-FR"/>
          </a:p>
        </p:txBody>
      </p:sp>
      <p:sp>
        <p:nvSpPr>
          <p:cNvPr id="8" name="Freeform 27">
            <a:extLst>
              <a:ext uri="{FF2B5EF4-FFF2-40B4-BE49-F238E27FC236}">
                <a16:creationId xmlns:a16="http://schemas.microsoft.com/office/drawing/2014/main" id="{66AB26C2-1398-C942-893D-AE9BF40F94FC}"/>
              </a:ext>
            </a:extLst>
          </p:cNvPr>
          <p:cNvSpPr/>
          <p:nvPr userDrawn="1"/>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9" name="Picture 26">
            <a:extLst>
              <a:ext uri="{FF2B5EF4-FFF2-40B4-BE49-F238E27FC236}">
                <a16:creationId xmlns:a16="http://schemas.microsoft.com/office/drawing/2014/main" id="{0358C2EB-9846-5843-B711-61D0E218F8B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Tree>
    <p:extLst>
      <p:ext uri="{BB962C8B-B14F-4D97-AF65-F5344CB8AC3E}">
        <p14:creationId xmlns:p14="http://schemas.microsoft.com/office/powerpoint/2010/main" val="109502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s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p>
            <a:r>
              <a:rPr lang="fr-FR"/>
              <a:t>Modifiez le style du titre</a:t>
            </a:r>
            <a:endParaRPr lang="en-US"/>
          </a:p>
        </p:txBody>
      </p:sp>
      <p:grpSp>
        <p:nvGrpSpPr>
          <p:cNvPr id="3" name="Group 30">
            <a:extLst>
              <a:ext uri="{FF2B5EF4-FFF2-40B4-BE49-F238E27FC236}">
                <a16:creationId xmlns:a16="http://schemas.microsoft.com/office/drawing/2014/main" id="{3AD05034-F310-45B7-8D19-09304BA71383}"/>
              </a:ext>
            </a:extLst>
          </p:cNvPr>
          <p:cNvGrpSpPr/>
          <p:nvPr/>
        </p:nvGrpSpPr>
        <p:grpSpPr>
          <a:xfrm>
            <a:off x="407988" y="2118167"/>
            <a:ext cx="11376025" cy="2683397"/>
            <a:chOff x="407988" y="3962400"/>
            <a:chExt cx="11124255" cy="2286000"/>
          </a:xfrm>
          <a:solidFill>
            <a:schemeClr val="bg2"/>
          </a:solidFill>
        </p:grpSpPr>
        <p:sp>
          <p:nvSpPr>
            <p:cNvPr id="4" name="Rectangle 3">
              <a:extLst>
                <a:ext uri="{FF2B5EF4-FFF2-40B4-BE49-F238E27FC236}">
                  <a16:creationId xmlns:a16="http://schemas.microsoft.com/office/drawing/2014/main" id="{809907B1-2DDA-4C79-9303-709C80FCE3BF}"/>
                </a:ext>
              </a:extLst>
            </p:cNvPr>
            <p:cNvSpPr/>
            <p:nvPr userDrawn="1"/>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Rectangle 4">
              <a:extLst>
                <a:ext uri="{FF2B5EF4-FFF2-40B4-BE49-F238E27FC236}">
                  <a16:creationId xmlns:a16="http://schemas.microsoft.com/office/drawing/2014/main" id="{47029937-A89B-4A13-BABC-5148EB14872D}"/>
                </a:ext>
              </a:extLst>
            </p:cNvPr>
            <p:cNvSpPr/>
            <p:nvPr userDrawn="1"/>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Rectangle 5">
              <a:extLst>
                <a:ext uri="{FF2B5EF4-FFF2-40B4-BE49-F238E27FC236}">
                  <a16:creationId xmlns:a16="http://schemas.microsoft.com/office/drawing/2014/main" id="{9A1A21F2-39C3-4114-9E53-B0BE93C7F67F}"/>
                </a:ext>
              </a:extLst>
            </p:cNvPr>
            <p:cNvSpPr/>
            <p:nvPr userDrawn="1"/>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7" name="Group 39">
            <a:extLst>
              <a:ext uri="{FF2B5EF4-FFF2-40B4-BE49-F238E27FC236}">
                <a16:creationId xmlns:a16="http://schemas.microsoft.com/office/drawing/2014/main" id="{3567018D-EC11-4F0D-9933-FD7D9D510F50}"/>
              </a:ext>
            </a:extLst>
          </p:cNvPr>
          <p:cNvGrpSpPr/>
          <p:nvPr/>
        </p:nvGrpSpPr>
        <p:grpSpPr>
          <a:xfrm>
            <a:off x="407988" y="4379090"/>
            <a:ext cx="11376025" cy="1963838"/>
            <a:chOff x="407988" y="3962400"/>
            <a:chExt cx="11124255" cy="2286000"/>
          </a:xfrm>
        </p:grpSpPr>
        <p:sp>
          <p:nvSpPr>
            <p:cNvPr id="8" name="Rectangle 7">
              <a:extLst>
                <a:ext uri="{FF2B5EF4-FFF2-40B4-BE49-F238E27FC236}">
                  <a16:creationId xmlns:a16="http://schemas.microsoft.com/office/drawing/2014/main" id="{1ABBD763-D22C-4FF3-BC99-9119C4508435}"/>
                </a:ext>
              </a:extLst>
            </p:cNvPr>
            <p:cNvSpPr/>
            <p:nvPr userDrawn="1"/>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ectangle 8">
              <a:extLst>
                <a:ext uri="{FF2B5EF4-FFF2-40B4-BE49-F238E27FC236}">
                  <a16:creationId xmlns:a16="http://schemas.microsoft.com/office/drawing/2014/main" id="{9F2F72E8-CA27-4A18-8391-349FFA72B186}"/>
                </a:ext>
              </a:extLst>
            </p:cNvPr>
            <p:cNvSpPr/>
            <p:nvPr userDrawn="1"/>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0" name="Rectangle 9">
              <a:extLst>
                <a:ext uri="{FF2B5EF4-FFF2-40B4-BE49-F238E27FC236}">
                  <a16:creationId xmlns:a16="http://schemas.microsoft.com/office/drawing/2014/main" id="{C3FB0CEB-9A7E-40A5-BE2E-BF155348C7EC}"/>
                </a:ext>
              </a:extLst>
            </p:cNvPr>
            <p:cNvSpPr/>
            <p:nvPr userDrawn="1"/>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1" name="Text Placeholder 7">
            <a:extLst>
              <a:ext uri="{FF2B5EF4-FFF2-40B4-BE49-F238E27FC236}">
                <a16:creationId xmlns:a16="http://schemas.microsoft.com/office/drawing/2014/main" id="{6D2B5A32-8F44-4476-85CA-E8ACF923FC76}"/>
              </a:ext>
            </a:extLst>
          </p:cNvPr>
          <p:cNvSpPr>
            <a:spLocks noGrp="1"/>
          </p:cNvSpPr>
          <p:nvPr>
            <p:ph type="body" sz="quarter" idx="32" hasCustomPrompt="1"/>
          </p:nvPr>
        </p:nvSpPr>
        <p:spPr>
          <a:xfrm>
            <a:off x="5484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2" name="Text Placeholder 7">
            <a:extLst>
              <a:ext uri="{FF2B5EF4-FFF2-40B4-BE49-F238E27FC236}">
                <a16:creationId xmlns:a16="http://schemas.microsoft.com/office/drawing/2014/main" id="{544744EB-BA7F-48CA-965B-F09F82A933C2}"/>
              </a:ext>
            </a:extLst>
          </p:cNvPr>
          <p:cNvSpPr>
            <a:spLocks noGrp="1"/>
          </p:cNvSpPr>
          <p:nvPr>
            <p:ph type="body" sz="quarter" idx="35" hasCustomPrompt="1"/>
          </p:nvPr>
        </p:nvSpPr>
        <p:spPr>
          <a:xfrm>
            <a:off x="5484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3" name="Text Placeholder 7">
            <a:extLst>
              <a:ext uri="{FF2B5EF4-FFF2-40B4-BE49-F238E27FC236}">
                <a16:creationId xmlns:a16="http://schemas.microsoft.com/office/drawing/2014/main" id="{7F1417AB-AE76-4CE2-9625-7FFDB1145AAF}"/>
              </a:ext>
            </a:extLst>
          </p:cNvPr>
          <p:cNvSpPr>
            <a:spLocks noGrp="1"/>
          </p:cNvSpPr>
          <p:nvPr>
            <p:ph type="body" sz="quarter" idx="36" hasCustomPrompt="1"/>
          </p:nvPr>
        </p:nvSpPr>
        <p:spPr>
          <a:xfrm>
            <a:off x="44092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FCE3D82F-9939-4A00-863F-3701BAE58599}"/>
              </a:ext>
            </a:extLst>
          </p:cNvPr>
          <p:cNvSpPr>
            <a:spLocks noGrp="1"/>
          </p:cNvSpPr>
          <p:nvPr>
            <p:ph type="body" sz="quarter" idx="37" hasCustomPrompt="1"/>
          </p:nvPr>
        </p:nvSpPr>
        <p:spPr>
          <a:xfrm>
            <a:off x="44092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5" name="Text Placeholder 7">
            <a:extLst>
              <a:ext uri="{FF2B5EF4-FFF2-40B4-BE49-F238E27FC236}">
                <a16:creationId xmlns:a16="http://schemas.microsoft.com/office/drawing/2014/main" id="{01A092DC-9BD3-4651-84E1-1B4E07135F7B}"/>
              </a:ext>
            </a:extLst>
          </p:cNvPr>
          <p:cNvSpPr>
            <a:spLocks noGrp="1"/>
          </p:cNvSpPr>
          <p:nvPr>
            <p:ph type="body" sz="quarter" idx="38" hasCustomPrompt="1"/>
          </p:nvPr>
        </p:nvSpPr>
        <p:spPr>
          <a:xfrm>
            <a:off x="8251559"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6" name="Text Placeholder 7">
            <a:extLst>
              <a:ext uri="{FF2B5EF4-FFF2-40B4-BE49-F238E27FC236}">
                <a16:creationId xmlns:a16="http://schemas.microsoft.com/office/drawing/2014/main" id="{48AE43DD-B62E-48D8-9D15-C0037A257E1F}"/>
              </a:ext>
            </a:extLst>
          </p:cNvPr>
          <p:cNvSpPr>
            <a:spLocks noGrp="1"/>
          </p:cNvSpPr>
          <p:nvPr>
            <p:ph type="body" sz="quarter" idx="39" hasCustomPrompt="1"/>
          </p:nvPr>
        </p:nvSpPr>
        <p:spPr>
          <a:xfrm>
            <a:off x="8251559"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7" name="Picture Placeholder 17">
            <a:extLst>
              <a:ext uri="{FF2B5EF4-FFF2-40B4-BE49-F238E27FC236}">
                <a16:creationId xmlns:a16="http://schemas.microsoft.com/office/drawing/2014/main" id="{5FEE1530-61C4-4B4B-81F2-FD5A40A46BA4}"/>
              </a:ext>
            </a:extLst>
          </p:cNvPr>
          <p:cNvSpPr>
            <a:spLocks noGrp="1"/>
          </p:cNvSpPr>
          <p:nvPr>
            <p:ph type="pic" sz="quarter" idx="10"/>
          </p:nvPr>
        </p:nvSpPr>
        <p:spPr>
          <a:xfrm>
            <a:off x="54843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
        <p:nvSpPr>
          <p:cNvPr id="18" name="Picture Placeholder 17">
            <a:extLst>
              <a:ext uri="{FF2B5EF4-FFF2-40B4-BE49-F238E27FC236}">
                <a16:creationId xmlns:a16="http://schemas.microsoft.com/office/drawing/2014/main" id="{D93A65F3-998A-4A22-A684-012E81257B36}"/>
              </a:ext>
            </a:extLst>
          </p:cNvPr>
          <p:cNvSpPr>
            <a:spLocks noGrp="1"/>
          </p:cNvSpPr>
          <p:nvPr>
            <p:ph type="pic" sz="quarter" idx="40"/>
          </p:nvPr>
        </p:nvSpPr>
        <p:spPr>
          <a:xfrm>
            <a:off x="442955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
        <p:nvSpPr>
          <p:cNvPr id="19" name="Picture Placeholder 17">
            <a:extLst>
              <a:ext uri="{FF2B5EF4-FFF2-40B4-BE49-F238E27FC236}">
                <a16:creationId xmlns:a16="http://schemas.microsoft.com/office/drawing/2014/main" id="{8394D322-7683-4BFC-9539-9D0CF62CF6B4}"/>
              </a:ext>
            </a:extLst>
          </p:cNvPr>
          <p:cNvSpPr>
            <a:spLocks noGrp="1"/>
          </p:cNvSpPr>
          <p:nvPr>
            <p:ph type="pic" sz="quarter" idx="41"/>
          </p:nvPr>
        </p:nvSpPr>
        <p:spPr>
          <a:xfrm>
            <a:off x="829035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4146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lvl1pPr>
              <a:defRPr/>
            </a:lvl1pPr>
          </a:lstStyle>
          <a:p>
            <a:r>
              <a:rPr lang="fr-FR"/>
              <a:t>Modifiez le style du titre</a:t>
            </a:r>
            <a:endParaRPr lang="en-US"/>
          </a:p>
        </p:txBody>
      </p:sp>
      <p:sp>
        <p:nvSpPr>
          <p:cNvPr id="4" name="Espace réservé du tableau 3">
            <a:extLst>
              <a:ext uri="{FF2B5EF4-FFF2-40B4-BE49-F238E27FC236}">
                <a16:creationId xmlns:a16="http://schemas.microsoft.com/office/drawing/2014/main" id="{9860F927-93AF-47E5-8D95-FF388D3BFC54}"/>
              </a:ext>
            </a:extLst>
          </p:cNvPr>
          <p:cNvSpPr>
            <a:spLocks noGrp="1"/>
          </p:cNvSpPr>
          <p:nvPr>
            <p:ph type="tbl" sz="quarter" idx="10"/>
          </p:nvPr>
        </p:nvSpPr>
        <p:spPr>
          <a:xfrm>
            <a:off x="395288" y="2132856"/>
            <a:ext cx="11520487" cy="4248894"/>
          </a:xfrm>
        </p:spPr>
        <p:txBody>
          <a:bodyPr anchor="ctr"/>
          <a:lstStyle>
            <a:lvl1pPr algn="ctr">
              <a:defRPr/>
            </a:lvl1pPr>
          </a:lstStyle>
          <a:p>
            <a:r>
              <a:rPr lang="fr-FR"/>
              <a:t>Cliquez sur l'icône pour ajouter un tableau</a:t>
            </a:r>
            <a:endParaRPr lang="en-US"/>
          </a:p>
        </p:txBody>
      </p:sp>
      <p:sp>
        <p:nvSpPr>
          <p:cNvPr id="5" name="Espace réservé du texte 2">
            <a:extLst>
              <a:ext uri="{FF2B5EF4-FFF2-40B4-BE49-F238E27FC236}">
                <a16:creationId xmlns:a16="http://schemas.microsoft.com/office/drawing/2014/main" id="{59DE6943-EC89-42D3-AF34-E39DF0EB3649}"/>
              </a:ext>
            </a:extLst>
          </p:cNvPr>
          <p:cNvSpPr>
            <a:spLocks noGrp="1"/>
          </p:cNvSpPr>
          <p:nvPr>
            <p:ph type="body" idx="1"/>
          </p:nvPr>
        </p:nvSpPr>
        <p:spPr>
          <a:xfrm>
            <a:off x="395998" y="1440000"/>
            <a:ext cx="11519289" cy="692856"/>
          </a:xfrm>
        </p:spPr>
        <p:txBody>
          <a:bodyPr anchor="t"/>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Tree>
    <p:extLst>
      <p:ext uri="{BB962C8B-B14F-4D97-AF65-F5344CB8AC3E}">
        <p14:creationId xmlns:p14="http://schemas.microsoft.com/office/powerpoint/2010/main" val="105794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harts with head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lvl1pPr>
              <a:defRPr/>
            </a:lvl1pPr>
          </a:lstStyle>
          <a:p>
            <a:r>
              <a:rPr lang="fr-FR"/>
              <a:t>Modifiez le style du titre</a:t>
            </a:r>
            <a:endParaRPr lang="en-US"/>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1873622"/>
            <a:ext cx="5543550" cy="3571601"/>
          </a:xfrm>
          <a:prstGeom prst="rect">
            <a:avLst/>
          </a:prstGeom>
        </p:spPr>
        <p:txBody>
          <a:bodyPr anchor="ctr"/>
          <a:lstStyle>
            <a:lvl1pPr marL="0" indent="0" algn="ctr">
              <a:buNone/>
              <a:defRPr sz="2000"/>
            </a:lvl1pPr>
          </a:lstStyle>
          <a:p>
            <a:r>
              <a:rPr lang="fr-FR"/>
              <a:t>Cliquez sur l'icône pour ajouter un graphique</a:t>
            </a:r>
            <a:endParaRPr lang="pt-PT"/>
          </a:p>
        </p:txBody>
      </p:sp>
      <p:sp>
        <p:nvSpPr>
          <p:cNvPr id="4" name="Text Placeholder 29">
            <a:extLst>
              <a:ext uri="{FF2B5EF4-FFF2-40B4-BE49-F238E27FC236}">
                <a16:creationId xmlns:a16="http://schemas.microsoft.com/office/drawing/2014/main" id="{0167E05D-6E5A-4441-B4F7-9F3ADECD8C4A}"/>
              </a:ext>
            </a:extLst>
          </p:cNvPr>
          <p:cNvSpPr>
            <a:spLocks noGrp="1"/>
          </p:cNvSpPr>
          <p:nvPr>
            <p:ph type="body" sz="quarter" idx="41" hasCustomPrompt="1"/>
          </p:nvPr>
        </p:nvSpPr>
        <p:spPr>
          <a:xfrm>
            <a:off x="396000" y="5575682"/>
            <a:ext cx="5543551"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5" name="Text Placeholder 29">
            <a:extLst>
              <a:ext uri="{FF2B5EF4-FFF2-40B4-BE49-F238E27FC236}">
                <a16:creationId xmlns:a16="http://schemas.microsoft.com/office/drawing/2014/main" id="{A5AFC11C-9D23-437D-8241-6DBF1C7BE632}"/>
              </a:ext>
            </a:extLst>
          </p:cNvPr>
          <p:cNvSpPr>
            <a:spLocks noGrp="1"/>
          </p:cNvSpPr>
          <p:nvPr>
            <p:ph type="body" sz="quarter" idx="42" hasCustomPrompt="1"/>
          </p:nvPr>
        </p:nvSpPr>
        <p:spPr>
          <a:xfrm>
            <a:off x="6385098" y="5575682"/>
            <a:ext cx="5543550"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1873622"/>
            <a:ext cx="5543550" cy="3571601"/>
          </a:xfrm>
          <a:prstGeom prst="rect">
            <a:avLst/>
          </a:prstGeom>
        </p:spPr>
        <p:txBody>
          <a:bodyPr anchor="ctr"/>
          <a:lstStyle>
            <a:lvl1pPr marL="0" indent="0" algn="ctr">
              <a:buNone/>
              <a:defRPr sz="2000"/>
            </a:lvl1pPr>
          </a:lstStyle>
          <a:p>
            <a:r>
              <a:rPr lang="fr-FR"/>
              <a:t>Cliquez sur l'icône pour ajouter un graphique</a:t>
            </a:r>
            <a:endParaRPr lang="pt-PT"/>
          </a:p>
        </p:txBody>
      </p:sp>
    </p:spTree>
    <p:extLst>
      <p:ext uri="{BB962C8B-B14F-4D97-AF65-F5344CB8AC3E}">
        <p14:creationId xmlns:p14="http://schemas.microsoft.com/office/powerpoint/2010/main" val="281920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har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p:nvPr>
        </p:nvSpPr>
        <p:spPr/>
        <p:txBody>
          <a:bodyPr/>
          <a:lstStyle>
            <a:lvl1pPr>
              <a:defRPr/>
            </a:lvl1pPr>
          </a:lstStyle>
          <a:p>
            <a:r>
              <a:rPr lang="fr-FR"/>
              <a:t>Modifiez le style du titre</a:t>
            </a:r>
            <a:endParaRPr lang="en-US"/>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a:t>Cliquez sur l'icône pour ajouter un graphique</a:t>
            </a:r>
            <a:endParaRPr lang="pt-PT"/>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a:t>Cliquez sur l'icône pour ajouter un graphique</a:t>
            </a:r>
            <a:endParaRPr lang="pt-PT"/>
          </a:p>
        </p:txBody>
      </p:sp>
    </p:spTree>
    <p:extLst>
      <p:ext uri="{BB962C8B-B14F-4D97-AF65-F5344CB8AC3E}">
        <p14:creationId xmlns:p14="http://schemas.microsoft.com/office/powerpoint/2010/main" val="349776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6D0EEC-80D3-466E-BAB2-60D38A71FF0A}"/>
              </a:ext>
            </a:extLst>
          </p:cNvPr>
          <p:cNvSpPr>
            <a:spLocks noGrp="1"/>
          </p:cNvSpPr>
          <p:nvPr>
            <p:ph type="title"/>
          </p:nvPr>
        </p:nvSpPr>
        <p:spPr>
          <a:xfrm>
            <a:off x="395999" y="396000"/>
            <a:ext cx="11520000" cy="864000"/>
          </a:xfrm>
          <a:prstGeom prst="rect">
            <a:avLst/>
          </a:prstGeom>
        </p:spPr>
        <p:txBody>
          <a:bodyPr vert="horz" lIns="0" tIns="0" rIns="0" bIns="0" rtlCol="0" anchor="t">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B99954D-20DC-4C08-8C6C-5DA7933E73D6}"/>
              </a:ext>
            </a:extLst>
          </p:cNvPr>
          <p:cNvSpPr>
            <a:spLocks noGrp="1"/>
          </p:cNvSpPr>
          <p:nvPr>
            <p:ph type="body" idx="1"/>
          </p:nvPr>
        </p:nvSpPr>
        <p:spPr>
          <a:xfrm>
            <a:off x="396000" y="1440000"/>
            <a:ext cx="11520487" cy="4932000"/>
          </a:xfrm>
          <a:prstGeom prst="rect">
            <a:avLst/>
          </a:prstGeom>
        </p:spPr>
        <p:txBody>
          <a:bodyPr vert="horz" lIns="0" tIns="0" rIns="0" bIns="0" rtlCol="0">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tângulo 43">
            <a:extLst>
              <a:ext uri="{FF2B5EF4-FFF2-40B4-BE49-F238E27FC236}">
                <a16:creationId xmlns:a16="http://schemas.microsoft.com/office/drawing/2014/main" id="{30AEE443-DF17-48F7-8F29-C718D0F2BCA7}"/>
              </a:ext>
            </a:extLst>
          </p:cNvPr>
          <p:cNvSpPr/>
          <p:nvPr userDrawn="1"/>
        </p:nvSpPr>
        <p:spPr>
          <a:xfrm>
            <a:off x="8690760" y="6588000"/>
            <a:ext cx="3277106" cy="195814"/>
          </a:xfrm>
          <a:prstGeom prst="rect">
            <a:avLst/>
          </a:prstGeom>
        </p:spPr>
        <p:txBody>
          <a:bodyPr wrap="none" lIns="36000" tIns="36000" rIns="36000" bIns="3600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a:solidFill>
                  <a:schemeClr val="bg2">
                    <a:lumMod val="50000"/>
                  </a:schemeClr>
                </a:solidFill>
                <a:cs typeface="Arial" panose="020B0604020202020204" pitchFamily="34" charset="0"/>
              </a:rPr>
              <a:t>Security Classification © 2019 Sogeti. All rights reserved. </a:t>
            </a:r>
            <a:fld id="{0502E5A9-B53C-401E-A0E0-4A359BB0A9E5}" type="slidenum">
              <a:rPr lang="en-US" sz="800" smtClean="0">
                <a:solidFill>
                  <a:schemeClr val="bg2">
                    <a:lumMod val="50000"/>
                  </a:schemeClr>
                </a:solidFill>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endParaRPr lang="en-US" sz="800">
              <a:solidFill>
                <a:schemeClr val="bg2">
                  <a:lumMod val="50000"/>
                </a:schemeClr>
              </a:solidFill>
            </a:endParaRPr>
          </a:p>
        </p:txBody>
      </p:sp>
      <p:grpSp>
        <p:nvGrpSpPr>
          <p:cNvPr id="11" name="Group 2">
            <a:extLst>
              <a:ext uri="{FF2B5EF4-FFF2-40B4-BE49-F238E27FC236}">
                <a16:creationId xmlns:a16="http://schemas.microsoft.com/office/drawing/2014/main" id="{E90ED533-C498-4431-8D8F-7F56729917F0}"/>
              </a:ext>
            </a:extLst>
          </p:cNvPr>
          <p:cNvGrpSpPr/>
          <p:nvPr/>
        </p:nvGrpSpPr>
        <p:grpSpPr>
          <a:xfrm rot="5400000">
            <a:off x="11885731" y="885110"/>
            <a:ext cx="1723717" cy="344332"/>
            <a:chOff x="12496801" y="706628"/>
            <a:chExt cx="2975350" cy="594360"/>
          </a:xfrm>
        </p:grpSpPr>
        <p:sp>
          <p:nvSpPr>
            <p:cNvPr id="12" name="Rectangle 11">
              <a:extLst>
                <a:ext uri="{FF2B5EF4-FFF2-40B4-BE49-F238E27FC236}">
                  <a16:creationId xmlns:a16="http://schemas.microsoft.com/office/drawing/2014/main" id="{EEBEA5A1-AAB6-4DD8-B0D6-B0227842B2D9}"/>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3" name="Rectangle 12">
              <a:extLst>
                <a:ext uri="{FF2B5EF4-FFF2-40B4-BE49-F238E27FC236}">
                  <a16:creationId xmlns:a16="http://schemas.microsoft.com/office/drawing/2014/main" id="{F07A262C-5E76-4786-ABCB-D2549BAED5D7}"/>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4" name="Rectangle 13">
              <a:extLst>
                <a:ext uri="{FF2B5EF4-FFF2-40B4-BE49-F238E27FC236}">
                  <a16:creationId xmlns:a16="http://schemas.microsoft.com/office/drawing/2014/main" id="{F7EB06D7-5EA9-4CA9-A609-E728AAEAD5AB}"/>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5" name="Rectangle 14">
              <a:extLst>
                <a:ext uri="{FF2B5EF4-FFF2-40B4-BE49-F238E27FC236}">
                  <a16:creationId xmlns:a16="http://schemas.microsoft.com/office/drawing/2014/main" id="{0DAC361D-C2ED-486D-AB7B-1EC026E37E99}"/>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6" name="Rectangle 15">
              <a:extLst>
                <a:ext uri="{FF2B5EF4-FFF2-40B4-BE49-F238E27FC236}">
                  <a16:creationId xmlns:a16="http://schemas.microsoft.com/office/drawing/2014/main" id="{72369918-A613-4E1B-B84B-51345369A21D}"/>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grpSp>
        <p:nvGrpSpPr>
          <p:cNvPr id="17" name="Group 63">
            <a:extLst>
              <a:ext uri="{FF2B5EF4-FFF2-40B4-BE49-F238E27FC236}">
                <a16:creationId xmlns:a16="http://schemas.microsoft.com/office/drawing/2014/main" id="{5C6767F2-9661-427A-B01D-5101E04AB9DA}"/>
              </a:ext>
            </a:extLst>
          </p:cNvPr>
          <p:cNvGrpSpPr/>
          <p:nvPr/>
        </p:nvGrpSpPr>
        <p:grpSpPr>
          <a:xfrm>
            <a:off x="12575423" y="2015626"/>
            <a:ext cx="347472" cy="4821246"/>
            <a:chOff x="12575423" y="2604463"/>
            <a:chExt cx="347472" cy="4821246"/>
          </a:xfrm>
        </p:grpSpPr>
        <p:sp>
          <p:nvSpPr>
            <p:cNvPr id="18" name="Rectangle 17">
              <a:extLst>
                <a:ext uri="{FF2B5EF4-FFF2-40B4-BE49-F238E27FC236}">
                  <a16:creationId xmlns:a16="http://schemas.microsoft.com/office/drawing/2014/main" id="{30F43C4C-44E4-49CB-8395-BE6AEA7EA706}"/>
                </a:ext>
              </a:extLst>
            </p:cNvPr>
            <p:cNvSpPr/>
            <p:nvPr userDrawn="1"/>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a:p>
          </p:txBody>
        </p:sp>
        <p:sp>
          <p:nvSpPr>
            <p:cNvPr id="19" name="Rectangle 18">
              <a:extLst>
                <a:ext uri="{FF2B5EF4-FFF2-40B4-BE49-F238E27FC236}">
                  <a16:creationId xmlns:a16="http://schemas.microsoft.com/office/drawing/2014/main" id="{E4BBCA92-2684-41EA-B75C-0B87EC02D3D0}"/>
                </a:ext>
              </a:extLst>
            </p:cNvPr>
            <p:cNvSpPr/>
            <p:nvPr userDrawn="1"/>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a:p>
          </p:txBody>
        </p:sp>
        <p:sp>
          <p:nvSpPr>
            <p:cNvPr id="20" name="Rectangle 19">
              <a:extLst>
                <a:ext uri="{FF2B5EF4-FFF2-40B4-BE49-F238E27FC236}">
                  <a16:creationId xmlns:a16="http://schemas.microsoft.com/office/drawing/2014/main" id="{EEA525FA-187D-4B48-A802-7E91B3BA1ABE}"/>
                </a:ext>
              </a:extLst>
            </p:cNvPr>
            <p:cNvSpPr/>
            <p:nvPr userDrawn="1"/>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1" name="Rectangle 20">
              <a:extLst>
                <a:ext uri="{FF2B5EF4-FFF2-40B4-BE49-F238E27FC236}">
                  <a16:creationId xmlns:a16="http://schemas.microsoft.com/office/drawing/2014/main" id="{22591F01-AF34-47BE-A195-760F9DAB5D16}"/>
                </a:ext>
              </a:extLst>
            </p:cNvPr>
            <p:cNvSpPr/>
            <p:nvPr userDrawn="1"/>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2" name="Rectangle 21">
              <a:extLst>
                <a:ext uri="{FF2B5EF4-FFF2-40B4-BE49-F238E27FC236}">
                  <a16:creationId xmlns:a16="http://schemas.microsoft.com/office/drawing/2014/main" id="{0ACB6334-73F2-47B7-BB14-74F3838387DA}"/>
                </a:ext>
              </a:extLst>
            </p:cNvPr>
            <p:cNvSpPr/>
            <p:nvPr userDrawn="1"/>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3" name="Rectangle 22">
              <a:extLst>
                <a:ext uri="{FF2B5EF4-FFF2-40B4-BE49-F238E27FC236}">
                  <a16:creationId xmlns:a16="http://schemas.microsoft.com/office/drawing/2014/main" id="{B7FE7A3B-ABD9-4A3D-BD9E-A3F03278E59C}"/>
                </a:ext>
              </a:extLst>
            </p:cNvPr>
            <p:cNvSpPr/>
            <p:nvPr userDrawn="1"/>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4" name="Rectangle 23">
              <a:extLst>
                <a:ext uri="{FF2B5EF4-FFF2-40B4-BE49-F238E27FC236}">
                  <a16:creationId xmlns:a16="http://schemas.microsoft.com/office/drawing/2014/main" id="{0BCBEB8C-B1B9-495E-B180-3E64D32514DA}"/>
                </a:ext>
              </a:extLst>
            </p:cNvPr>
            <p:cNvSpPr/>
            <p:nvPr userDrawn="1"/>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5" name="Rectangle 24">
              <a:extLst>
                <a:ext uri="{FF2B5EF4-FFF2-40B4-BE49-F238E27FC236}">
                  <a16:creationId xmlns:a16="http://schemas.microsoft.com/office/drawing/2014/main" id="{622302EA-491D-4C36-BCE0-C53381ED20D5}"/>
                </a:ext>
              </a:extLst>
            </p:cNvPr>
            <p:cNvSpPr/>
            <p:nvPr userDrawn="1"/>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6" name="Rectangle 25">
              <a:extLst>
                <a:ext uri="{FF2B5EF4-FFF2-40B4-BE49-F238E27FC236}">
                  <a16:creationId xmlns:a16="http://schemas.microsoft.com/office/drawing/2014/main" id="{DF8B65A5-20CC-4693-BA09-8480B9C7DD09}"/>
                </a:ext>
              </a:extLst>
            </p:cNvPr>
            <p:cNvSpPr/>
            <p:nvPr userDrawn="1"/>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7" name="Rectangle 26">
              <a:extLst>
                <a:ext uri="{FF2B5EF4-FFF2-40B4-BE49-F238E27FC236}">
                  <a16:creationId xmlns:a16="http://schemas.microsoft.com/office/drawing/2014/main" id="{29D67B4A-34E1-41F3-9BB2-2E831EFC8A12}"/>
                </a:ext>
              </a:extLst>
            </p:cNvPr>
            <p:cNvSpPr/>
            <p:nvPr userDrawn="1"/>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8" name="Rectangle 27">
              <a:extLst>
                <a:ext uri="{FF2B5EF4-FFF2-40B4-BE49-F238E27FC236}">
                  <a16:creationId xmlns:a16="http://schemas.microsoft.com/office/drawing/2014/main" id="{6294C733-76A3-409A-AE6F-B5E28BDC46FC}"/>
                </a:ext>
              </a:extLst>
            </p:cNvPr>
            <p:cNvSpPr/>
            <p:nvPr userDrawn="1"/>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9" name="Rectangle 28">
              <a:extLst>
                <a:ext uri="{FF2B5EF4-FFF2-40B4-BE49-F238E27FC236}">
                  <a16:creationId xmlns:a16="http://schemas.microsoft.com/office/drawing/2014/main" id="{112C9CA7-3FC0-4016-8117-4D4148709314}"/>
                </a:ext>
              </a:extLst>
            </p:cNvPr>
            <p:cNvSpPr/>
            <p:nvPr userDrawn="1"/>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30" name="Rectangle 29">
              <a:extLst>
                <a:ext uri="{FF2B5EF4-FFF2-40B4-BE49-F238E27FC236}">
                  <a16:creationId xmlns:a16="http://schemas.microsoft.com/office/drawing/2014/main" id="{1DE64360-5219-4C1D-BA1A-11A7BCAA8B86}"/>
                </a:ext>
              </a:extLst>
            </p:cNvPr>
            <p:cNvSpPr/>
            <p:nvPr userDrawn="1"/>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31" name="Rectangle 30">
              <a:extLst>
                <a:ext uri="{FF2B5EF4-FFF2-40B4-BE49-F238E27FC236}">
                  <a16:creationId xmlns:a16="http://schemas.microsoft.com/office/drawing/2014/main" id="{A1F40812-AC06-4095-AE4A-1AF0C07BDEA1}"/>
                </a:ext>
              </a:extLst>
            </p:cNvPr>
            <p:cNvSpPr/>
            <p:nvPr userDrawn="1"/>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32" name="Rectangle 31">
            <a:extLst>
              <a:ext uri="{FF2B5EF4-FFF2-40B4-BE49-F238E27FC236}">
                <a16:creationId xmlns:a16="http://schemas.microsoft.com/office/drawing/2014/main" id="{CAF83D98-252D-4B6F-871A-059C747E7A66}"/>
              </a:ext>
            </a:extLst>
          </p:cNvPr>
          <p:cNvSpPr/>
          <p:nvPr/>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tx2"/>
                </a:solidFill>
              </a:rPr>
              <a:t>Infographic Palette</a:t>
            </a:r>
          </a:p>
        </p:txBody>
      </p:sp>
      <p:sp>
        <p:nvSpPr>
          <p:cNvPr id="33" name="Rectangle 32">
            <a:extLst>
              <a:ext uri="{FF2B5EF4-FFF2-40B4-BE49-F238E27FC236}">
                <a16:creationId xmlns:a16="http://schemas.microsoft.com/office/drawing/2014/main" id="{6074A7CB-4D6B-4EE5-AA59-2B14646F9F3B}"/>
              </a:ext>
            </a:extLst>
          </p:cNvPr>
          <p:cNvSpPr/>
          <p:nvPr/>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
        <p:nvSpPr>
          <p:cNvPr id="5" name="ZoneTexte 4">
            <a:extLst>
              <a:ext uri="{FF2B5EF4-FFF2-40B4-BE49-F238E27FC236}">
                <a16:creationId xmlns:a16="http://schemas.microsoft.com/office/drawing/2014/main" id="{5F58D8B5-63D0-4586-BED4-54FBF204F317}"/>
              </a:ext>
            </a:extLst>
          </p:cNvPr>
          <p:cNvSpPr txBox="1"/>
          <p:nvPr/>
        </p:nvSpPr>
        <p:spPr>
          <a:xfrm>
            <a:off x="295331" y="6568370"/>
            <a:ext cx="4115825" cy="215444"/>
          </a:xfrm>
          <a:prstGeom prst="rect">
            <a:avLst/>
          </a:prstGeom>
          <a:noFill/>
        </p:spPr>
        <p:txBody>
          <a:bodyPr wrap="square" rtlCol="0">
            <a:spAutoFit/>
          </a:bodyPr>
          <a:lstStyle/>
          <a:p>
            <a:r>
              <a:rPr lang="en-US" sz="800" dirty="0">
                <a:solidFill>
                  <a:schemeClr val="bg2">
                    <a:lumMod val="50000"/>
                  </a:schemeClr>
                </a:solidFill>
              </a:rPr>
              <a:t>PACTOLE | 9 </a:t>
            </a:r>
            <a:r>
              <a:rPr lang="en-US" sz="800" dirty="0" err="1">
                <a:solidFill>
                  <a:schemeClr val="bg2">
                    <a:lumMod val="50000"/>
                  </a:schemeClr>
                </a:solidFill>
              </a:rPr>
              <a:t>juillet</a:t>
            </a:r>
            <a:r>
              <a:rPr lang="en-US" sz="800" dirty="0">
                <a:solidFill>
                  <a:schemeClr val="bg2">
                    <a:lumMod val="50000"/>
                  </a:schemeClr>
                </a:solidFill>
              </a:rPr>
              <a:t> 2021</a:t>
            </a:r>
          </a:p>
        </p:txBody>
      </p:sp>
    </p:spTree>
    <p:extLst>
      <p:ext uri="{BB962C8B-B14F-4D97-AF65-F5344CB8AC3E}">
        <p14:creationId xmlns:p14="http://schemas.microsoft.com/office/powerpoint/2010/main" val="17559321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7" r:id="rId14"/>
    <p:sldLayoutId id="2147483679" r:id="rId15"/>
    <p:sldLayoutId id="2147483661" r:id="rId16"/>
    <p:sldLayoutId id="2147483945" r:id="rId17"/>
    <p:sldLayoutId id="2147483958" r:id="rId18"/>
  </p:sldLayoutIdLst>
  <p:hf sldNum="0" hdr="0" ftr="0" dt="0"/>
  <p:txStyles>
    <p:title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514">
          <p15:clr>
            <a:srgbClr val="F26B43"/>
          </p15:clr>
        </p15:guide>
        <p15:guide id="5" orient="horz" pos="255">
          <p15:clr>
            <a:srgbClr val="F26B43"/>
          </p15:clr>
        </p15:guide>
        <p15:guide id="6" orient="horz" pos="4020">
          <p15:clr>
            <a:srgbClr val="F26B43"/>
          </p15:clr>
        </p15:guide>
        <p15:guide id="7"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68988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235154"/>
      </p:ext>
    </p:extLst>
  </p:cSld>
  <p:clrMap bg1="lt1" tx1="dk1" bg2="lt2" tx2="dk2" accent1="accent1" accent2="accent2" accent3="accent3" accent4="accent4" accent5="accent5" accent6="accent6" hlink="hlink" folHlink="folHlink"/>
  <p:sldLayoutIdLst>
    <p:sldLayoutId id="2147483688" r:id="rId1"/>
    <p:sldLayoutId id="2147483689"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3497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4.jpeg"/><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4.jpeg"/><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eg"/><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1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4.jpeg"/><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jpeg"/><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4.jpeg"/><Relationship Id="rId1" Type="http://schemas.openxmlformats.org/officeDocument/2006/relationships/slideLayout" Target="../slideLayouts/slideLayout15.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sp>
        <p:nvSpPr>
          <p:cNvPr id="24" name="ZoneTexte 23">
            <a:extLst>
              <a:ext uri="{FF2B5EF4-FFF2-40B4-BE49-F238E27FC236}">
                <a16:creationId xmlns:a16="http://schemas.microsoft.com/office/drawing/2014/main" id="{FFD43727-7104-2D49-A3F8-0778455DABD6}"/>
              </a:ext>
            </a:extLst>
          </p:cNvPr>
          <p:cNvSpPr txBox="1"/>
          <p:nvPr/>
        </p:nvSpPr>
        <p:spPr>
          <a:xfrm>
            <a:off x="0" y="2496673"/>
            <a:ext cx="12192000" cy="2554545"/>
          </a:xfrm>
          <a:prstGeom prst="rect">
            <a:avLst/>
          </a:prstGeom>
          <a:noFill/>
        </p:spPr>
        <p:txBody>
          <a:bodyPr wrap="square" rtlCol="0" anchor="ctr">
            <a:spAutoFit/>
          </a:bodyPr>
          <a:lstStyle/>
          <a:p>
            <a:pPr algn="ctr"/>
            <a:r>
              <a:rPr lang="fr-FR" sz="3200" b="1" dirty="0">
                <a:solidFill>
                  <a:srgbClr val="EFBC47"/>
                </a:solidFill>
              </a:rPr>
              <a:t>HACKATHON – SPRING 21</a:t>
            </a:r>
          </a:p>
          <a:p>
            <a:pPr algn="ctr"/>
            <a:endParaRPr lang="fr-FR" sz="3200" b="1" dirty="0">
              <a:solidFill>
                <a:srgbClr val="EFBC47"/>
              </a:solidFill>
            </a:endParaRPr>
          </a:p>
          <a:p>
            <a:pPr algn="ctr"/>
            <a:r>
              <a:rPr lang="fr-FR" sz="3200" b="1">
                <a:solidFill>
                  <a:srgbClr val="EFBC47"/>
                </a:solidFill>
              </a:rPr>
              <a:t>ÉQUIPE PACTOLE</a:t>
            </a:r>
            <a:endParaRPr lang="fr-FR" sz="3200" b="1" dirty="0">
              <a:solidFill>
                <a:srgbClr val="EFBC47"/>
              </a:solidFill>
            </a:endParaRPr>
          </a:p>
          <a:p>
            <a:pPr algn="ctr"/>
            <a:endParaRPr lang="fr-FR" sz="3200" b="1" dirty="0">
              <a:solidFill>
                <a:srgbClr val="EFBC47"/>
              </a:solidFill>
            </a:endParaRPr>
          </a:p>
          <a:p>
            <a:pPr algn="ctr"/>
            <a:r>
              <a:rPr lang="fr-FR" sz="3200" b="1" dirty="0">
                <a:solidFill>
                  <a:srgbClr val="EFBC47"/>
                </a:solidFill>
              </a:rPr>
              <a:t>CRÉSUS </a:t>
            </a:r>
          </a:p>
        </p:txBody>
      </p:sp>
      <p:pic>
        <p:nvPicPr>
          <p:cNvPr id="1030" name="Picture 6" descr="Offre d'emploi - Fullstack Data Engineer (H/F) - SOGETI">
            <a:extLst>
              <a:ext uri="{FF2B5EF4-FFF2-40B4-BE49-F238E27FC236}">
                <a16:creationId xmlns:a16="http://schemas.microsoft.com/office/drawing/2014/main" id="{964DDA40-D95B-3C44-B520-BA9902AE7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28" y="111600"/>
            <a:ext cx="3522858" cy="185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42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PLAN DE DÉVELOPPEMENT</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graphicFrame>
        <p:nvGraphicFramePr>
          <p:cNvPr id="6" name="Diagramme 117">
            <a:extLst>
              <a:ext uri="{FF2B5EF4-FFF2-40B4-BE49-F238E27FC236}">
                <a16:creationId xmlns:a16="http://schemas.microsoft.com/office/drawing/2014/main" id="{8AE13793-FA64-B643-B8F6-3A0250473EE1}"/>
              </a:ext>
            </a:extLst>
          </p:cNvPr>
          <p:cNvGraphicFramePr/>
          <p:nvPr>
            <p:extLst>
              <p:ext uri="{D42A27DB-BD31-4B8C-83A1-F6EECF244321}">
                <p14:modId xmlns:p14="http://schemas.microsoft.com/office/powerpoint/2010/main" val="1636484493"/>
              </p:ext>
            </p:extLst>
          </p:nvPr>
        </p:nvGraphicFramePr>
        <p:xfrm>
          <a:off x="1136821" y="2162431"/>
          <a:ext cx="9056321" cy="3946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a:extLst>
              <a:ext uri="{FF2B5EF4-FFF2-40B4-BE49-F238E27FC236}">
                <a16:creationId xmlns:a16="http://schemas.microsoft.com/office/drawing/2014/main" id="{3DD82A75-CF00-4347-BD8F-FD41223870F6}"/>
              </a:ext>
            </a:extLst>
          </p:cNvPr>
          <p:cNvSpPr txBox="1"/>
          <p:nvPr/>
        </p:nvSpPr>
        <p:spPr>
          <a:xfrm>
            <a:off x="2891481" y="1643449"/>
            <a:ext cx="184731" cy="369332"/>
          </a:xfrm>
          <a:prstGeom prst="rect">
            <a:avLst/>
          </a:prstGeom>
          <a:noFill/>
        </p:spPr>
        <p:txBody>
          <a:bodyPr wrap="none" rtlCol="0">
            <a:spAutoFit/>
          </a:bodyPr>
          <a:lstStyle/>
          <a:p>
            <a:endParaRPr lang="fr-FR" dirty="0"/>
          </a:p>
        </p:txBody>
      </p:sp>
      <p:sp>
        <p:nvSpPr>
          <p:cNvPr id="4" name="ZoneTexte 3">
            <a:extLst>
              <a:ext uri="{FF2B5EF4-FFF2-40B4-BE49-F238E27FC236}">
                <a16:creationId xmlns:a16="http://schemas.microsoft.com/office/drawing/2014/main" id="{C1AE015C-A738-764F-AF2E-DEE3472800B3}"/>
              </a:ext>
            </a:extLst>
          </p:cNvPr>
          <p:cNvSpPr txBox="1"/>
          <p:nvPr/>
        </p:nvSpPr>
        <p:spPr>
          <a:xfrm>
            <a:off x="406067" y="1780743"/>
            <a:ext cx="5488106" cy="369332"/>
          </a:xfrm>
          <a:prstGeom prst="rect">
            <a:avLst/>
          </a:prstGeom>
          <a:noFill/>
        </p:spPr>
        <p:txBody>
          <a:bodyPr wrap="square" rtlCol="0">
            <a:spAutoFit/>
          </a:bodyPr>
          <a:lstStyle/>
          <a:p>
            <a:r>
              <a:rPr lang="fr-FR" b="1" dirty="0">
                <a:solidFill>
                  <a:srgbClr val="EFBC47"/>
                </a:solidFill>
              </a:rPr>
              <a:t>Amélioration de notre modèle actuel</a:t>
            </a:r>
          </a:p>
        </p:txBody>
      </p:sp>
    </p:spTree>
    <p:extLst>
      <p:ext uri="{BB962C8B-B14F-4D97-AF65-F5344CB8AC3E}">
        <p14:creationId xmlns:p14="http://schemas.microsoft.com/office/powerpoint/2010/main" val="103594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PLAN DE DÉVELOPPEMENT</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graphicFrame>
        <p:nvGraphicFramePr>
          <p:cNvPr id="6" name="Diagramme 117">
            <a:extLst>
              <a:ext uri="{FF2B5EF4-FFF2-40B4-BE49-F238E27FC236}">
                <a16:creationId xmlns:a16="http://schemas.microsoft.com/office/drawing/2014/main" id="{8AE13793-FA64-B643-B8F6-3A0250473EE1}"/>
              </a:ext>
            </a:extLst>
          </p:cNvPr>
          <p:cNvGraphicFramePr/>
          <p:nvPr/>
        </p:nvGraphicFramePr>
        <p:xfrm>
          <a:off x="1136821" y="2162431"/>
          <a:ext cx="9056321" cy="3946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a:extLst>
              <a:ext uri="{FF2B5EF4-FFF2-40B4-BE49-F238E27FC236}">
                <a16:creationId xmlns:a16="http://schemas.microsoft.com/office/drawing/2014/main" id="{3DD82A75-CF00-4347-BD8F-FD41223870F6}"/>
              </a:ext>
            </a:extLst>
          </p:cNvPr>
          <p:cNvSpPr txBox="1"/>
          <p:nvPr/>
        </p:nvSpPr>
        <p:spPr>
          <a:xfrm>
            <a:off x="2891481" y="1643449"/>
            <a:ext cx="184731" cy="369332"/>
          </a:xfrm>
          <a:prstGeom prst="rect">
            <a:avLst/>
          </a:prstGeom>
          <a:noFill/>
        </p:spPr>
        <p:txBody>
          <a:bodyPr wrap="none" rtlCol="0">
            <a:spAutoFit/>
          </a:bodyPr>
          <a:lstStyle/>
          <a:p>
            <a:endParaRPr lang="fr-FR" dirty="0"/>
          </a:p>
        </p:txBody>
      </p:sp>
      <p:sp>
        <p:nvSpPr>
          <p:cNvPr id="4" name="ZoneTexte 3">
            <a:extLst>
              <a:ext uri="{FF2B5EF4-FFF2-40B4-BE49-F238E27FC236}">
                <a16:creationId xmlns:a16="http://schemas.microsoft.com/office/drawing/2014/main" id="{C1AE015C-A738-764F-AF2E-DEE3472800B3}"/>
              </a:ext>
            </a:extLst>
          </p:cNvPr>
          <p:cNvSpPr txBox="1"/>
          <p:nvPr/>
        </p:nvSpPr>
        <p:spPr>
          <a:xfrm>
            <a:off x="406067" y="1780743"/>
            <a:ext cx="5488106" cy="369332"/>
          </a:xfrm>
          <a:prstGeom prst="rect">
            <a:avLst/>
          </a:prstGeom>
          <a:noFill/>
        </p:spPr>
        <p:txBody>
          <a:bodyPr wrap="square" rtlCol="0">
            <a:spAutoFit/>
          </a:bodyPr>
          <a:lstStyle/>
          <a:p>
            <a:r>
              <a:rPr lang="fr-FR" b="1" dirty="0">
                <a:solidFill>
                  <a:srgbClr val="EFBC47"/>
                </a:solidFill>
              </a:rPr>
              <a:t>Mise en place d’un modèle prédictif </a:t>
            </a:r>
          </a:p>
        </p:txBody>
      </p:sp>
    </p:spTree>
    <p:extLst>
      <p:ext uri="{BB962C8B-B14F-4D97-AF65-F5344CB8AC3E}">
        <p14:creationId xmlns:p14="http://schemas.microsoft.com/office/powerpoint/2010/main" val="1354505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REMERCIMENT</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sp>
        <p:nvSpPr>
          <p:cNvPr id="3" name="ZoneTexte 2">
            <a:extLst>
              <a:ext uri="{FF2B5EF4-FFF2-40B4-BE49-F238E27FC236}">
                <a16:creationId xmlns:a16="http://schemas.microsoft.com/office/drawing/2014/main" id="{3DD82A75-CF00-4347-BD8F-FD41223870F6}"/>
              </a:ext>
            </a:extLst>
          </p:cNvPr>
          <p:cNvSpPr txBox="1"/>
          <p:nvPr/>
        </p:nvSpPr>
        <p:spPr>
          <a:xfrm>
            <a:off x="2891481" y="1643449"/>
            <a:ext cx="184731" cy="369332"/>
          </a:xfrm>
          <a:prstGeom prst="rect">
            <a:avLst/>
          </a:prstGeom>
          <a:noFill/>
        </p:spPr>
        <p:txBody>
          <a:bodyPr wrap="none" rtlCol="0">
            <a:spAutoFit/>
          </a:bodyPr>
          <a:lstStyle/>
          <a:p>
            <a:endParaRPr lang="fr-FR" dirty="0"/>
          </a:p>
        </p:txBody>
      </p:sp>
      <p:sp>
        <p:nvSpPr>
          <p:cNvPr id="4" name="ZoneTexte 3">
            <a:extLst>
              <a:ext uri="{FF2B5EF4-FFF2-40B4-BE49-F238E27FC236}">
                <a16:creationId xmlns:a16="http://schemas.microsoft.com/office/drawing/2014/main" id="{C1AE015C-A738-764F-AF2E-DEE3472800B3}"/>
              </a:ext>
            </a:extLst>
          </p:cNvPr>
          <p:cNvSpPr txBox="1"/>
          <p:nvPr/>
        </p:nvSpPr>
        <p:spPr>
          <a:xfrm>
            <a:off x="0" y="3480584"/>
            <a:ext cx="12192000" cy="923330"/>
          </a:xfrm>
          <a:prstGeom prst="rect">
            <a:avLst/>
          </a:prstGeom>
          <a:noFill/>
        </p:spPr>
        <p:txBody>
          <a:bodyPr wrap="square" rtlCol="0">
            <a:spAutoFit/>
          </a:bodyPr>
          <a:lstStyle/>
          <a:p>
            <a:pPr algn="ctr"/>
            <a:r>
              <a:rPr lang="fr-FR" b="1" dirty="0">
                <a:solidFill>
                  <a:srgbClr val="EFBC47"/>
                </a:solidFill>
              </a:rPr>
              <a:t>MERCI POUR VOTRE ATTENTION …</a:t>
            </a:r>
          </a:p>
          <a:p>
            <a:pPr algn="ctr"/>
            <a:endParaRPr lang="fr-FR" b="1" dirty="0">
              <a:solidFill>
                <a:srgbClr val="EFBC47"/>
              </a:solidFill>
            </a:endParaRPr>
          </a:p>
          <a:p>
            <a:pPr algn="ctr"/>
            <a:r>
              <a:rPr lang="fr-FR" b="1" dirty="0">
                <a:solidFill>
                  <a:srgbClr val="EFBC47"/>
                </a:solidFill>
              </a:rPr>
              <a:t>QUESTIONS ? </a:t>
            </a:r>
          </a:p>
        </p:txBody>
      </p:sp>
    </p:spTree>
    <p:extLst>
      <p:ext uri="{BB962C8B-B14F-4D97-AF65-F5344CB8AC3E}">
        <p14:creationId xmlns:p14="http://schemas.microsoft.com/office/powerpoint/2010/main" val="162349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AGENDA</a:t>
            </a:r>
            <a:r>
              <a:rPr lang="fr-FR" dirty="0"/>
              <a:t> </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sp>
        <p:nvSpPr>
          <p:cNvPr id="19" name="ZoneTexte 18">
            <a:extLst>
              <a:ext uri="{FF2B5EF4-FFF2-40B4-BE49-F238E27FC236}">
                <a16:creationId xmlns:a16="http://schemas.microsoft.com/office/drawing/2014/main" id="{6495823D-C1A3-B241-8AD3-86EF638D4DE1}"/>
              </a:ext>
            </a:extLst>
          </p:cNvPr>
          <p:cNvSpPr txBox="1"/>
          <p:nvPr/>
        </p:nvSpPr>
        <p:spPr>
          <a:xfrm>
            <a:off x="1107200" y="1843314"/>
            <a:ext cx="4988800" cy="3895618"/>
          </a:xfrm>
          <a:prstGeom prst="rect">
            <a:avLst/>
          </a:prstGeom>
          <a:noFill/>
        </p:spPr>
        <p:txBody>
          <a:bodyPr wrap="square" rtlCol="0">
            <a:spAutoFit/>
          </a:bodyPr>
          <a:lstStyle/>
          <a:p>
            <a:pPr marL="342900" indent="-342900">
              <a:lnSpc>
                <a:spcPct val="150000"/>
              </a:lnSpc>
              <a:buAutoNum type="arabicPeriod"/>
            </a:pPr>
            <a:r>
              <a:rPr lang="fr-FR" sz="2400" dirty="0">
                <a:solidFill>
                  <a:schemeClr val="bg2">
                    <a:lumMod val="50000"/>
                  </a:schemeClr>
                </a:solidFill>
              </a:rPr>
              <a:t>Contexte</a:t>
            </a:r>
          </a:p>
          <a:p>
            <a:pPr marL="342900" indent="-342900">
              <a:lnSpc>
                <a:spcPct val="150000"/>
              </a:lnSpc>
              <a:buAutoNum type="arabicPeriod"/>
            </a:pPr>
            <a:r>
              <a:rPr lang="fr-FR" sz="2400" dirty="0">
                <a:solidFill>
                  <a:schemeClr val="bg2">
                    <a:lumMod val="50000"/>
                  </a:schemeClr>
                </a:solidFill>
              </a:rPr>
              <a:t>Notre équipe </a:t>
            </a:r>
          </a:p>
          <a:p>
            <a:pPr marL="342900" indent="-342900">
              <a:lnSpc>
                <a:spcPct val="150000"/>
              </a:lnSpc>
              <a:buAutoNum type="arabicPeriod"/>
            </a:pPr>
            <a:r>
              <a:rPr lang="fr-FR" sz="2400" dirty="0">
                <a:solidFill>
                  <a:schemeClr val="bg2">
                    <a:lumMod val="50000"/>
                  </a:schemeClr>
                </a:solidFill>
              </a:rPr>
              <a:t>Notre solution</a:t>
            </a:r>
          </a:p>
          <a:p>
            <a:pPr marL="342900" indent="-342900">
              <a:lnSpc>
                <a:spcPct val="150000"/>
              </a:lnSpc>
              <a:buAutoNum type="arabicPeriod"/>
            </a:pPr>
            <a:r>
              <a:rPr lang="fr-FR" sz="2400" dirty="0">
                <a:solidFill>
                  <a:schemeClr val="bg2">
                    <a:lumMod val="50000"/>
                  </a:schemeClr>
                </a:solidFill>
              </a:rPr>
              <a:t>Architecture </a:t>
            </a:r>
          </a:p>
          <a:p>
            <a:pPr marL="342900" indent="-342900">
              <a:lnSpc>
                <a:spcPct val="150000"/>
              </a:lnSpc>
              <a:buAutoNum type="arabicPeriod"/>
            </a:pPr>
            <a:r>
              <a:rPr lang="fr-FR" sz="2400" dirty="0">
                <a:solidFill>
                  <a:schemeClr val="bg2">
                    <a:lumMod val="50000"/>
                  </a:schemeClr>
                </a:solidFill>
              </a:rPr>
              <a:t>User Story</a:t>
            </a:r>
          </a:p>
          <a:p>
            <a:pPr marL="342900" indent="-342900">
              <a:lnSpc>
                <a:spcPct val="150000"/>
              </a:lnSpc>
              <a:buAutoNum type="arabicPeriod"/>
            </a:pPr>
            <a:r>
              <a:rPr lang="fr-FR" sz="2400" dirty="0">
                <a:solidFill>
                  <a:schemeClr val="bg2">
                    <a:lumMod val="50000"/>
                  </a:schemeClr>
                </a:solidFill>
              </a:rPr>
              <a:t>Démo</a:t>
            </a:r>
          </a:p>
          <a:p>
            <a:pPr marL="342900" indent="-342900">
              <a:lnSpc>
                <a:spcPct val="150000"/>
              </a:lnSpc>
              <a:buAutoNum type="arabicPeriod"/>
            </a:pPr>
            <a:r>
              <a:rPr lang="fr-FR" sz="2400" dirty="0">
                <a:solidFill>
                  <a:schemeClr val="bg2">
                    <a:lumMod val="50000"/>
                  </a:schemeClr>
                </a:solidFill>
              </a:rPr>
              <a:t>Plan de développement  </a:t>
            </a:r>
          </a:p>
        </p:txBody>
      </p:sp>
    </p:spTree>
    <p:extLst>
      <p:ext uri="{BB962C8B-B14F-4D97-AF65-F5344CB8AC3E}">
        <p14:creationId xmlns:p14="http://schemas.microsoft.com/office/powerpoint/2010/main" val="88373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CRÉSUS</a:t>
            </a:r>
            <a:r>
              <a:rPr lang="fr-FR" dirty="0"/>
              <a:t> </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graphicFrame>
        <p:nvGraphicFramePr>
          <p:cNvPr id="11" name="Diagramme 10">
            <a:extLst>
              <a:ext uri="{FF2B5EF4-FFF2-40B4-BE49-F238E27FC236}">
                <a16:creationId xmlns:a16="http://schemas.microsoft.com/office/drawing/2014/main" id="{9D4DA7F5-26BC-4D4B-82D9-5AFA45B2D507}"/>
              </a:ext>
            </a:extLst>
          </p:cNvPr>
          <p:cNvGraphicFramePr/>
          <p:nvPr>
            <p:extLst>
              <p:ext uri="{D42A27DB-BD31-4B8C-83A1-F6EECF244321}">
                <p14:modId xmlns:p14="http://schemas.microsoft.com/office/powerpoint/2010/main" val="1904171350"/>
              </p:ext>
            </p:extLst>
          </p:nvPr>
        </p:nvGraphicFramePr>
        <p:xfrm>
          <a:off x="2235200" y="1500805"/>
          <a:ext cx="7721600" cy="4252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5E94F100-379E-2948-B89F-2F385A5F2DE4}"/>
              </a:ext>
            </a:extLst>
          </p:cNvPr>
          <p:cNvSpPr/>
          <p:nvPr/>
        </p:nvSpPr>
        <p:spPr>
          <a:xfrm>
            <a:off x="498433" y="5865466"/>
            <a:ext cx="11195134" cy="646331"/>
          </a:xfrm>
          <a:prstGeom prst="rect">
            <a:avLst/>
          </a:prstGeom>
        </p:spPr>
        <p:txBody>
          <a:bodyPr wrap="square">
            <a:spAutoFit/>
          </a:bodyPr>
          <a:lstStyle/>
          <a:p>
            <a:pPr algn="ctr"/>
            <a:r>
              <a:rPr lang="fr-FR" b="1" dirty="0">
                <a:solidFill>
                  <a:srgbClr val="EFBC47"/>
                </a:solidFill>
              </a:rPr>
              <a:t>Apporte un suivi personnalisé à des personnes en situation de précarité selon une classification </a:t>
            </a:r>
          </a:p>
        </p:txBody>
      </p:sp>
    </p:spTree>
    <p:extLst>
      <p:ext uri="{BB962C8B-B14F-4D97-AF65-F5344CB8AC3E}">
        <p14:creationId xmlns:p14="http://schemas.microsoft.com/office/powerpoint/2010/main" val="260242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NOTRE ÉQUIPE</a:t>
            </a:r>
            <a:r>
              <a:rPr lang="fr-FR" dirty="0"/>
              <a:t> </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pic>
        <p:nvPicPr>
          <p:cNvPr id="6" name="Espace réservé du contenu 4" descr="Une image contenant texte, personne, posant&#10;&#10;Description générée automatiquement">
            <a:extLst>
              <a:ext uri="{FF2B5EF4-FFF2-40B4-BE49-F238E27FC236}">
                <a16:creationId xmlns:a16="http://schemas.microsoft.com/office/drawing/2014/main" id="{45616F9A-F06A-A64D-80A9-361C64AE3CBE}"/>
              </a:ext>
            </a:extLst>
          </p:cNvPr>
          <p:cNvPicPr>
            <a:picLocks noChangeAspect="1"/>
          </p:cNvPicPr>
          <p:nvPr/>
        </p:nvPicPr>
        <p:blipFill rotWithShape="1">
          <a:blip r:embed="rId3"/>
          <a:srcRect l="6187" r="8456" b="-4"/>
          <a:stretch/>
        </p:blipFill>
        <p:spPr>
          <a:xfrm>
            <a:off x="1003839" y="2066417"/>
            <a:ext cx="2293515"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7" name="Picture 6">
            <a:extLst>
              <a:ext uri="{FF2B5EF4-FFF2-40B4-BE49-F238E27FC236}">
                <a16:creationId xmlns:a16="http://schemas.microsoft.com/office/drawing/2014/main" id="{E38E7722-39EE-5544-A7A2-7343E8F393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00"/>
          <a:stretch/>
        </p:blipFill>
        <p:spPr bwMode="auto">
          <a:xfrm>
            <a:off x="3619759" y="2079564"/>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32AB8C2E-8B73-974B-A42D-A8E9127733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625" r="-4" b="18372"/>
          <a:stretch/>
        </p:blipFill>
        <p:spPr bwMode="auto">
          <a:xfrm>
            <a:off x="6262148" y="2068980"/>
            <a:ext cx="2282932" cy="2293515"/>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noFill/>
          <a:extLst>
            <a:ext uri="{909E8E84-426E-40DD-AFC4-6F175D3DCCD1}">
              <a14:hiddenFill xmlns:a14="http://schemas.microsoft.com/office/drawing/2010/main">
                <a:solidFill>
                  <a:srgbClr val="FFFFFF"/>
                </a:solidFill>
              </a14:hiddenFill>
            </a:ext>
          </a:extLst>
        </p:spPr>
      </p:pic>
      <p:pic>
        <p:nvPicPr>
          <p:cNvPr id="10" name="Picture 2" descr="Une image contenant personne, mur, homme, intérieur&#10;&#10;Description générée automatiquement">
            <a:extLst>
              <a:ext uri="{FF2B5EF4-FFF2-40B4-BE49-F238E27FC236}">
                <a16:creationId xmlns:a16="http://schemas.microsoft.com/office/drawing/2014/main" id="{DA8570AE-A2F6-B646-A8AF-1C0BC4C3607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466" t="-905" r="-26503" b="3328"/>
          <a:stretch/>
        </p:blipFill>
        <p:spPr bwMode="auto">
          <a:xfrm>
            <a:off x="8864056" y="2073042"/>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rgbClr val="FFDCBA"/>
          </a:solidFill>
        </p:spPr>
      </p:pic>
      <p:sp>
        <p:nvSpPr>
          <p:cNvPr id="12" name="Content Placeholder 1033">
            <a:extLst>
              <a:ext uri="{FF2B5EF4-FFF2-40B4-BE49-F238E27FC236}">
                <a16:creationId xmlns:a16="http://schemas.microsoft.com/office/drawing/2014/main" id="{F56B3E6F-2E8E-094C-9AB4-C23A4CCE789A}"/>
              </a:ext>
            </a:extLst>
          </p:cNvPr>
          <p:cNvSpPr txBox="1">
            <a:spLocks/>
          </p:cNvSpPr>
          <p:nvPr/>
        </p:nvSpPr>
        <p:spPr>
          <a:xfrm>
            <a:off x="3522673" y="5026937"/>
            <a:ext cx="2278752" cy="762605"/>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fr-FR" sz="1900" b="1" dirty="0" err="1"/>
              <a:t>SogetiLab</a:t>
            </a:r>
            <a:r>
              <a:rPr lang="fr-FR" sz="1900" b="1" dirty="0"/>
              <a:t> Nantes</a:t>
            </a:r>
          </a:p>
          <a:p>
            <a:pPr marL="0" indent="0" algn="ctr">
              <a:lnSpc>
                <a:spcPct val="110000"/>
              </a:lnSpc>
              <a:buNone/>
            </a:pPr>
            <a:r>
              <a:rPr lang="fr-FR" sz="1900" dirty="0">
                <a:ea typeface="Verdana"/>
                <a:cs typeface="Verdana"/>
              </a:rPr>
              <a:t>Dev </a:t>
            </a:r>
            <a:r>
              <a:rPr lang="fr-FR" sz="1900" dirty="0" err="1">
                <a:ea typeface="Verdana"/>
                <a:cs typeface="Verdana"/>
              </a:rPr>
              <a:t>FullStack</a:t>
            </a:r>
          </a:p>
        </p:txBody>
      </p:sp>
      <p:sp>
        <p:nvSpPr>
          <p:cNvPr id="13" name="Content Placeholder 1033">
            <a:extLst>
              <a:ext uri="{FF2B5EF4-FFF2-40B4-BE49-F238E27FC236}">
                <a16:creationId xmlns:a16="http://schemas.microsoft.com/office/drawing/2014/main" id="{68588057-7654-EA40-8AB9-69D204AA0319}"/>
              </a:ext>
            </a:extLst>
          </p:cNvPr>
          <p:cNvSpPr txBox="1">
            <a:spLocks/>
          </p:cNvSpPr>
          <p:nvPr/>
        </p:nvSpPr>
        <p:spPr>
          <a:xfrm>
            <a:off x="8866858" y="5023068"/>
            <a:ext cx="2278752" cy="76260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fr-FR" sz="1600" b="1" err="1"/>
              <a:t>SogetiLab</a:t>
            </a:r>
            <a:r>
              <a:rPr lang="fr-FR" sz="1600" b="1"/>
              <a:t> Lyon</a:t>
            </a:r>
          </a:p>
          <a:p>
            <a:pPr marL="0" indent="0" algn="ctr">
              <a:lnSpc>
                <a:spcPct val="100000"/>
              </a:lnSpc>
              <a:buFont typeface="Arial" panose="020B0604020202020204" pitchFamily="34" charset="0"/>
              <a:buNone/>
            </a:pPr>
            <a:r>
              <a:rPr lang="fr-FR" sz="1600"/>
              <a:t>Cluster DATA IA</a:t>
            </a:r>
          </a:p>
        </p:txBody>
      </p:sp>
      <p:sp>
        <p:nvSpPr>
          <p:cNvPr id="14" name="Content Placeholder 1033">
            <a:extLst>
              <a:ext uri="{FF2B5EF4-FFF2-40B4-BE49-F238E27FC236}">
                <a16:creationId xmlns:a16="http://schemas.microsoft.com/office/drawing/2014/main" id="{C2C4718C-20E3-2244-83A8-DFC5C6730A3E}"/>
              </a:ext>
            </a:extLst>
          </p:cNvPr>
          <p:cNvSpPr txBox="1">
            <a:spLocks/>
          </p:cNvSpPr>
          <p:nvPr/>
        </p:nvSpPr>
        <p:spPr>
          <a:xfrm>
            <a:off x="1003839" y="5026936"/>
            <a:ext cx="2278752" cy="76260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fr-FR" sz="1600" b="1" dirty="0" err="1"/>
              <a:t>SogetiLab</a:t>
            </a:r>
            <a:r>
              <a:rPr lang="fr-FR" sz="1600" b="1" dirty="0"/>
              <a:t> Paris</a:t>
            </a:r>
          </a:p>
          <a:p>
            <a:pPr marL="0" indent="0" algn="ctr">
              <a:lnSpc>
                <a:spcPct val="110000"/>
              </a:lnSpc>
              <a:buFont typeface="Arial" panose="020B0604020202020204" pitchFamily="34" charset="0"/>
              <a:buNone/>
            </a:pPr>
            <a:r>
              <a:rPr lang="fr-FR" sz="1600" dirty="0"/>
              <a:t>Cluster DATA IA</a:t>
            </a:r>
            <a:endParaRPr lang="fr-FR" sz="1800" dirty="0"/>
          </a:p>
        </p:txBody>
      </p:sp>
      <p:sp>
        <p:nvSpPr>
          <p:cNvPr id="15" name="Content Placeholder 1033">
            <a:extLst>
              <a:ext uri="{FF2B5EF4-FFF2-40B4-BE49-F238E27FC236}">
                <a16:creationId xmlns:a16="http://schemas.microsoft.com/office/drawing/2014/main" id="{761BA0C5-D5BD-7841-8376-EF3B35E6B146}"/>
              </a:ext>
            </a:extLst>
          </p:cNvPr>
          <p:cNvSpPr txBox="1">
            <a:spLocks/>
          </p:cNvSpPr>
          <p:nvPr/>
        </p:nvSpPr>
        <p:spPr>
          <a:xfrm>
            <a:off x="6189672" y="5026937"/>
            <a:ext cx="2426919" cy="762605"/>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fr-FR" sz="1900" b="1" err="1"/>
              <a:t>SogetiLab</a:t>
            </a:r>
            <a:r>
              <a:rPr lang="fr-FR" sz="1900" b="1"/>
              <a:t> Grenoble</a:t>
            </a:r>
          </a:p>
          <a:p>
            <a:pPr marL="0" indent="0" algn="ctr">
              <a:lnSpc>
                <a:spcPct val="110000"/>
              </a:lnSpc>
              <a:buFont typeface="Arial" panose="020B0604020202020204" pitchFamily="34" charset="0"/>
              <a:buNone/>
            </a:pPr>
            <a:r>
              <a:rPr lang="fr-FR" sz="1900"/>
              <a:t>Cluster DATA IA</a:t>
            </a:r>
            <a:endParaRPr lang="fr-FR" sz="2000"/>
          </a:p>
        </p:txBody>
      </p:sp>
      <p:sp>
        <p:nvSpPr>
          <p:cNvPr id="16" name="ZoneTexte 15">
            <a:extLst>
              <a:ext uri="{FF2B5EF4-FFF2-40B4-BE49-F238E27FC236}">
                <a16:creationId xmlns:a16="http://schemas.microsoft.com/office/drawing/2014/main" id="{96493A9F-A06B-CF45-8A5B-D9B95884D028}"/>
              </a:ext>
            </a:extLst>
          </p:cNvPr>
          <p:cNvSpPr txBox="1"/>
          <p:nvPr/>
        </p:nvSpPr>
        <p:spPr>
          <a:xfrm>
            <a:off x="-84452" y="4664229"/>
            <a:ext cx="11974286" cy="369332"/>
          </a:xfrm>
          <a:prstGeom prst="rect">
            <a:avLst/>
          </a:prstGeom>
          <a:noFill/>
        </p:spPr>
        <p:txBody>
          <a:bodyPr wrap="square" rtlCol="0">
            <a:spAutoFit/>
          </a:bodyPr>
          <a:lstStyle/>
          <a:p>
            <a:pPr algn="ctr"/>
            <a:r>
              <a:rPr lang="fr-FR" dirty="0">
                <a:solidFill>
                  <a:schemeClr val="bg2">
                    <a:lumMod val="50000"/>
                  </a:schemeClr>
                </a:solidFill>
              </a:rPr>
              <a:t>Maureen BENABOU 	Brice MOREL	      </a:t>
            </a:r>
            <a:r>
              <a:rPr lang="fr-FR" dirty="0" err="1">
                <a:solidFill>
                  <a:schemeClr val="bg2">
                    <a:lumMod val="50000"/>
                  </a:schemeClr>
                </a:solidFill>
              </a:rPr>
              <a:t>Meven</a:t>
            </a:r>
            <a:r>
              <a:rPr lang="fr-FR" dirty="0">
                <a:solidFill>
                  <a:schemeClr val="bg2">
                    <a:lumMod val="50000"/>
                  </a:schemeClr>
                </a:solidFill>
              </a:rPr>
              <a:t> KERZREHO          Simon VERDU</a:t>
            </a:r>
          </a:p>
        </p:txBody>
      </p:sp>
    </p:spTree>
    <p:extLst>
      <p:ext uri="{BB962C8B-B14F-4D97-AF65-F5344CB8AC3E}">
        <p14:creationId xmlns:p14="http://schemas.microsoft.com/office/powerpoint/2010/main" val="134920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NOTRE SOLUTION</a:t>
            </a:r>
            <a:r>
              <a:rPr lang="fr-FR" dirty="0"/>
              <a:t> </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sp>
        <p:nvSpPr>
          <p:cNvPr id="16" name="Espace réservé du contenu 2">
            <a:extLst>
              <a:ext uri="{FF2B5EF4-FFF2-40B4-BE49-F238E27FC236}">
                <a16:creationId xmlns:a16="http://schemas.microsoft.com/office/drawing/2014/main" id="{D41DD26C-53CB-794D-B3CF-6945385F9564}"/>
              </a:ext>
            </a:extLst>
          </p:cNvPr>
          <p:cNvSpPr txBox="1">
            <a:spLocks/>
          </p:cNvSpPr>
          <p:nvPr/>
        </p:nvSpPr>
        <p:spPr>
          <a:xfrm>
            <a:off x="395288" y="1440000"/>
            <a:ext cx="11520000" cy="4932000"/>
          </a:xfr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a:p>
            <a:pPr algn="ctr"/>
            <a:endParaRPr lang="fr-FR" sz="2000" b="1" dirty="0">
              <a:solidFill>
                <a:srgbClr val="EFBC47"/>
              </a:solidFill>
            </a:endParaRPr>
          </a:p>
          <a:p>
            <a:pPr algn="ctr"/>
            <a:r>
              <a:rPr lang="fr-FR" sz="2000" b="1" dirty="0">
                <a:solidFill>
                  <a:srgbClr val="EFBC47"/>
                </a:solidFill>
              </a:rPr>
              <a:t>Faciliter la classification des bénéficiaires de Crésus</a:t>
            </a:r>
          </a:p>
          <a:p>
            <a:endParaRPr lang="fr-FR" dirty="0"/>
          </a:p>
          <a:p>
            <a:endParaRPr lang="fr-FR" dirty="0"/>
          </a:p>
          <a:p>
            <a:endParaRPr lang="fr-FR" dirty="0"/>
          </a:p>
          <a:p>
            <a:endParaRPr lang="fr-FR" dirty="0"/>
          </a:p>
          <a:p>
            <a:pPr marL="285750" indent="-285750">
              <a:buFontTx/>
              <a:buChar char="-"/>
            </a:pPr>
            <a:r>
              <a:rPr lang="fr-FR" dirty="0"/>
              <a:t>Absence de subjectivité humaine</a:t>
            </a:r>
          </a:p>
          <a:p>
            <a:pPr marL="285750" indent="-285750">
              <a:buFontTx/>
              <a:buChar char="-"/>
            </a:pPr>
            <a:endParaRPr lang="fr-FR" dirty="0"/>
          </a:p>
          <a:p>
            <a:pPr marL="285750" indent="-285750">
              <a:buFontTx/>
              <a:buChar char="-"/>
            </a:pPr>
            <a:r>
              <a:rPr lang="fr-FR" dirty="0"/>
              <a:t>Décision basé sur l’ensemble des données clients sans limite de données</a:t>
            </a:r>
          </a:p>
          <a:p>
            <a:pPr marL="285750" indent="-285750">
              <a:buFontTx/>
              <a:buChar char="-"/>
            </a:pPr>
            <a:endParaRPr lang="fr-FR" dirty="0"/>
          </a:p>
          <a:p>
            <a:pPr marL="285750" indent="-285750">
              <a:buFontTx/>
              <a:buChar char="-"/>
            </a:pPr>
            <a:r>
              <a:rPr lang="fr-FR" dirty="0"/>
              <a:t>Évolution immédiate du résultat en fonction des entrée maintenant ou même dans le futur </a:t>
            </a:r>
          </a:p>
          <a:p>
            <a:endParaRPr lang="fr-FR" dirty="0"/>
          </a:p>
        </p:txBody>
      </p:sp>
    </p:spTree>
    <p:extLst>
      <p:ext uri="{BB962C8B-B14F-4D97-AF65-F5344CB8AC3E}">
        <p14:creationId xmlns:p14="http://schemas.microsoft.com/office/powerpoint/2010/main" val="105602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NOTRE ARCHITECTURE</a:t>
            </a:r>
            <a:r>
              <a:rPr lang="fr-FR" dirty="0"/>
              <a:t> </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pic>
        <p:nvPicPr>
          <p:cNvPr id="6" name="Image 6" descr="Une image contenant texte, signe, extérieur, rouge&#10;&#10;Description générée automatiquement">
            <a:extLst>
              <a:ext uri="{FF2B5EF4-FFF2-40B4-BE49-F238E27FC236}">
                <a16:creationId xmlns:a16="http://schemas.microsoft.com/office/drawing/2014/main" id="{CF74C65B-1336-D848-8CE2-151BEA9521B3}"/>
              </a:ext>
            </a:extLst>
          </p:cNvPr>
          <p:cNvPicPr>
            <a:picLocks noChangeAspect="1"/>
          </p:cNvPicPr>
          <p:nvPr/>
        </p:nvPicPr>
        <p:blipFill>
          <a:blip r:embed="rId3"/>
          <a:stretch>
            <a:fillRect/>
          </a:stretch>
        </p:blipFill>
        <p:spPr>
          <a:xfrm>
            <a:off x="1932033" y="4793063"/>
            <a:ext cx="1050193" cy="1050193"/>
          </a:xfrm>
          <a:prstGeom prst="rect">
            <a:avLst/>
          </a:prstGeom>
        </p:spPr>
      </p:pic>
      <p:pic>
        <p:nvPicPr>
          <p:cNvPr id="7" name="Image 8">
            <a:extLst>
              <a:ext uri="{FF2B5EF4-FFF2-40B4-BE49-F238E27FC236}">
                <a16:creationId xmlns:a16="http://schemas.microsoft.com/office/drawing/2014/main" id="{C3EAC6EB-7C52-FB45-8C3E-190F7416B602}"/>
              </a:ext>
            </a:extLst>
          </p:cNvPr>
          <p:cNvPicPr>
            <a:picLocks noChangeAspect="1"/>
          </p:cNvPicPr>
          <p:nvPr/>
        </p:nvPicPr>
        <p:blipFill>
          <a:blip r:embed="rId4"/>
          <a:stretch>
            <a:fillRect/>
          </a:stretch>
        </p:blipFill>
        <p:spPr>
          <a:xfrm>
            <a:off x="9302583" y="5024133"/>
            <a:ext cx="957384" cy="957384"/>
          </a:xfrm>
          <a:prstGeom prst="rect">
            <a:avLst/>
          </a:prstGeom>
        </p:spPr>
      </p:pic>
      <p:pic>
        <p:nvPicPr>
          <p:cNvPr id="8" name="Graphique 12" descr="Interface utilisateur ou expérience utilisateur avec un remplissage uni">
            <a:extLst>
              <a:ext uri="{FF2B5EF4-FFF2-40B4-BE49-F238E27FC236}">
                <a16:creationId xmlns:a16="http://schemas.microsoft.com/office/drawing/2014/main" id="{EF479ED0-8821-764F-A1D6-1DD1A404DE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07915" y="2304280"/>
            <a:ext cx="2098430" cy="2098430"/>
          </a:xfrm>
          <a:prstGeom prst="rect">
            <a:avLst/>
          </a:prstGeom>
        </p:spPr>
      </p:pic>
      <p:pic>
        <p:nvPicPr>
          <p:cNvPr id="12" name="Image 10">
            <a:extLst>
              <a:ext uri="{FF2B5EF4-FFF2-40B4-BE49-F238E27FC236}">
                <a16:creationId xmlns:a16="http://schemas.microsoft.com/office/drawing/2014/main" id="{1048B389-8B3F-5542-86CC-BB8A97B22815}"/>
              </a:ext>
            </a:extLst>
          </p:cNvPr>
          <p:cNvPicPr>
            <a:picLocks noChangeAspect="1"/>
          </p:cNvPicPr>
          <p:nvPr/>
        </p:nvPicPr>
        <p:blipFill>
          <a:blip r:embed="rId7"/>
          <a:stretch>
            <a:fillRect/>
          </a:stretch>
        </p:blipFill>
        <p:spPr>
          <a:xfrm>
            <a:off x="5209218" y="2078800"/>
            <a:ext cx="2098430" cy="2098430"/>
          </a:xfrm>
          <a:prstGeom prst="rect">
            <a:avLst/>
          </a:prstGeom>
        </p:spPr>
      </p:pic>
      <p:pic>
        <p:nvPicPr>
          <p:cNvPr id="13" name="Image 9">
            <a:extLst>
              <a:ext uri="{FF2B5EF4-FFF2-40B4-BE49-F238E27FC236}">
                <a16:creationId xmlns:a16="http://schemas.microsoft.com/office/drawing/2014/main" id="{A2B95CD1-CF2D-6D49-8A43-C4942AC6FFE8}"/>
              </a:ext>
            </a:extLst>
          </p:cNvPr>
          <p:cNvPicPr>
            <a:picLocks noChangeAspect="1"/>
          </p:cNvPicPr>
          <p:nvPr/>
        </p:nvPicPr>
        <p:blipFill rotWithShape="1">
          <a:blip r:embed="rId8"/>
          <a:srcRect l="14410" r="21679"/>
          <a:stretch/>
        </p:blipFill>
        <p:spPr>
          <a:xfrm>
            <a:off x="8606338" y="2304280"/>
            <a:ext cx="2177747" cy="1622704"/>
          </a:xfrm>
          <a:prstGeom prst="rect">
            <a:avLst/>
          </a:prstGeom>
        </p:spPr>
      </p:pic>
      <p:cxnSp>
        <p:nvCxnSpPr>
          <p:cNvPr id="4" name="Connecteur droit avec flèche 3">
            <a:extLst>
              <a:ext uri="{FF2B5EF4-FFF2-40B4-BE49-F238E27FC236}">
                <a16:creationId xmlns:a16="http://schemas.microsoft.com/office/drawing/2014/main" id="{0E03D169-A3B7-1F42-B2E6-1CFFB5D18578}"/>
              </a:ext>
            </a:extLst>
          </p:cNvPr>
          <p:cNvCxnSpPr>
            <a:cxnSpLocks/>
          </p:cNvCxnSpPr>
          <p:nvPr/>
        </p:nvCxnSpPr>
        <p:spPr>
          <a:xfrm>
            <a:off x="3728767" y="3458527"/>
            <a:ext cx="1380884" cy="0"/>
          </a:xfrm>
          <a:prstGeom prst="straightConnector1">
            <a:avLst/>
          </a:prstGeom>
          <a:ln w="28575">
            <a:solidFill>
              <a:srgbClr val="00123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FD97640B-0573-994C-AC59-F891C3304B69}"/>
              </a:ext>
            </a:extLst>
          </p:cNvPr>
          <p:cNvCxnSpPr>
            <a:cxnSpLocks/>
          </p:cNvCxnSpPr>
          <p:nvPr/>
        </p:nvCxnSpPr>
        <p:spPr>
          <a:xfrm>
            <a:off x="7307648" y="3429000"/>
            <a:ext cx="1380884" cy="0"/>
          </a:xfrm>
          <a:prstGeom prst="straightConnector1">
            <a:avLst/>
          </a:prstGeom>
          <a:ln w="28575">
            <a:solidFill>
              <a:srgbClr val="00123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7F9701DF-AB2C-164D-84B0-E4BAEB9C0E67}"/>
              </a:ext>
            </a:extLst>
          </p:cNvPr>
          <p:cNvPicPr>
            <a:picLocks noChangeAspect="1"/>
          </p:cNvPicPr>
          <p:nvPr/>
        </p:nvPicPr>
        <p:blipFill>
          <a:blip r:embed="rId9"/>
          <a:stretch>
            <a:fillRect/>
          </a:stretch>
        </p:blipFill>
        <p:spPr>
          <a:xfrm>
            <a:off x="4904154" y="5024133"/>
            <a:ext cx="2476500" cy="812800"/>
          </a:xfrm>
          <a:prstGeom prst="rect">
            <a:avLst/>
          </a:prstGeom>
        </p:spPr>
      </p:pic>
    </p:spTree>
    <p:extLst>
      <p:ext uri="{BB962C8B-B14F-4D97-AF65-F5344CB8AC3E}">
        <p14:creationId xmlns:p14="http://schemas.microsoft.com/office/powerpoint/2010/main" val="97990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USER STORY – Évaluation de la situation d’un bénéficiaire</a:t>
            </a:r>
            <a:endParaRPr lang="fr-FR" dirty="0"/>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graphicFrame>
        <p:nvGraphicFramePr>
          <p:cNvPr id="3" name="Diagramme 2">
            <a:extLst>
              <a:ext uri="{FF2B5EF4-FFF2-40B4-BE49-F238E27FC236}">
                <a16:creationId xmlns:a16="http://schemas.microsoft.com/office/drawing/2014/main" id="{8D2A2BE8-70D5-2D46-A357-6ED5BD89B8B7}"/>
              </a:ext>
            </a:extLst>
          </p:cNvPr>
          <p:cNvGraphicFramePr/>
          <p:nvPr/>
        </p:nvGraphicFramePr>
        <p:xfrm>
          <a:off x="173567" y="2132577"/>
          <a:ext cx="8959004" cy="1203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e 14">
            <a:extLst>
              <a:ext uri="{FF2B5EF4-FFF2-40B4-BE49-F238E27FC236}">
                <a16:creationId xmlns:a16="http://schemas.microsoft.com/office/drawing/2014/main" id="{6A4DB6C4-98C6-5B49-9EB0-A619DDAAD2DC}"/>
              </a:ext>
            </a:extLst>
          </p:cNvPr>
          <p:cNvGrpSpPr/>
          <p:nvPr/>
        </p:nvGrpSpPr>
        <p:grpSpPr>
          <a:xfrm>
            <a:off x="4767944" y="3627403"/>
            <a:ext cx="1644473" cy="859970"/>
            <a:chOff x="2864979" y="90522"/>
            <a:chExt cx="2045584" cy="1022792"/>
          </a:xfrm>
          <a:solidFill>
            <a:srgbClr val="001239"/>
          </a:solidFill>
        </p:grpSpPr>
        <p:sp>
          <p:nvSpPr>
            <p:cNvPr id="16" name="Rectangle : coins arrondis 15">
              <a:extLst>
                <a:ext uri="{FF2B5EF4-FFF2-40B4-BE49-F238E27FC236}">
                  <a16:creationId xmlns:a16="http://schemas.microsoft.com/office/drawing/2014/main" id="{7BF2D8BA-57FC-5D4F-8DC3-FEFD5D30A60D}"/>
                </a:ext>
              </a:extLst>
            </p:cNvPr>
            <p:cNvSpPr/>
            <p:nvPr/>
          </p:nvSpPr>
          <p:spPr>
            <a:xfrm>
              <a:off x="2864979" y="90522"/>
              <a:ext cx="2045584" cy="102279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 coins arrondis 4">
              <a:extLst>
                <a:ext uri="{FF2B5EF4-FFF2-40B4-BE49-F238E27FC236}">
                  <a16:creationId xmlns:a16="http://schemas.microsoft.com/office/drawing/2014/main" id="{02B6856F-3777-7F44-B4DD-511C85141315}"/>
                </a:ext>
              </a:extLst>
            </p:cNvPr>
            <p:cNvSpPr txBox="1"/>
            <p:nvPr/>
          </p:nvSpPr>
          <p:spPr>
            <a:xfrm>
              <a:off x="2894936" y="120479"/>
              <a:ext cx="1985670" cy="962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dirty="0"/>
                <a:t>AI</a:t>
              </a:r>
              <a:r>
                <a:rPr lang="fr-FR" sz="1600" kern="1200" dirty="0"/>
                <a:t> </a:t>
              </a:r>
            </a:p>
          </p:txBody>
        </p:sp>
      </p:grpSp>
      <p:grpSp>
        <p:nvGrpSpPr>
          <p:cNvPr id="18" name="Groupe 17">
            <a:extLst>
              <a:ext uri="{FF2B5EF4-FFF2-40B4-BE49-F238E27FC236}">
                <a16:creationId xmlns:a16="http://schemas.microsoft.com/office/drawing/2014/main" id="{0EB8D7D6-3FDB-9F46-A79B-115CC63E1F37}"/>
              </a:ext>
            </a:extLst>
          </p:cNvPr>
          <p:cNvGrpSpPr/>
          <p:nvPr/>
        </p:nvGrpSpPr>
        <p:grpSpPr>
          <a:xfrm>
            <a:off x="4778015" y="5145058"/>
            <a:ext cx="1596302" cy="809594"/>
            <a:chOff x="2864979" y="90522"/>
            <a:chExt cx="2045584" cy="1022792"/>
          </a:xfrm>
          <a:solidFill>
            <a:srgbClr val="001134"/>
          </a:solidFill>
        </p:grpSpPr>
        <p:sp>
          <p:nvSpPr>
            <p:cNvPr id="19" name="Rectangle : coins arrondis 18">
              <a:extLst>
                <a:ext uri="{FF2B5EF4-FFF2-40B4-BE49-F238E27FC236}">
                  <a16:creationId xmlns:a16="http://schemas.microsoft.com/office/drawing/2014/main" id="{704A8983-5915-C043-9F9D-83BE45E09B28}"/>
                </a:ext>
              </a:extLst>
            </p:cNvPr>
            <p:cNvSpPr/>
            <p:nvPr/>
          </p:nvSpPr>
          <p:spPr>
            <a:xfrm>
              <a:off x="2864979" y="90522"/>
              <a:ext cx="2045584" cy="102279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 coins arrondis 4">
              <a:extLst>
                <a:ext uri="{FF2B5EF4-FFF2-40B4-BE49-F238E27FC236}">
                  <a16:creationId xmlns:a16="http://schemas.microsoft.com/office/drawing/2014/main" id="{5EFE12BF-0E5F-D54B-B494-6CA82323AB89}"/>
                </a:ext>
              </a:extLst>
            </p:cNvPr>
            <p:cNvSpPr txBox="1"/>
            <p:nvPr/>
          </p:nvSpPr>
          <p:spPr>
            <a:xfrm>
              <a:off x="2894936" y="120479"/>
              <a:ext cx="1985670" cy="962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dirty="0"/>
                <a:t>RAV</a:t>
              </a:r>
              <a:endParaRPr lang="fr-FR" sz="1600" kern="1200" dirty="0"/>
            </a:p>
          </p:txBody>
        </p:sp>
      </p:grpSp>
      <p:cxnSp>
        <p:nvCxnSpPr>
          <p:cNvPr id="25" name="Connecteur droit 24">
            <a:extLst>
              <a:ext uri="{FF2B5EF4-FFF2-40B4-BE49-F238E27FC236}">
                <a16:creationId xmlns:a16="http://schemas.microsoft.com/office/drawing/2014/main" id="{80B93ED8-EBA7-0044-82A2-EC7FEAAAE509}"/>
              </a:ext>
            </a:extLst>
          </p:cNvPr>
          <p:cNvCxnSpPr>
            <a:cxnSpLocks/>
          </p:cNvCxnSpPr>
          <p:nvPr/>
        </p:nvCxnSpPr>
        <p:spPr>
          <a:xfrm flipV="1">
            <a:off x="4127471" y="3336415"/>
            <a:ext cx="0" cy="223467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6C1CF19D-5B2B-8C4A-9FA8-AD2B3E973FBA}"/>
              </a:ext>
            </a:extLst>
          </p:cNvPr>
          <p:cNvCxnSpPr>
            <a:cxnSpLocks/>
          </p:cNvCxnSpPr>
          <p:nvPr/>
        </p:nvCxnSpPr>
        <p:spPr>
          <a:xfrm>
            <a:off x="4127471" y="4057388"/>
            <a:ext cx="64047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E56B1C0A-D61C-E749-9FDC-738F6F1FAAD2}"/>
              </a:ext>
            </a:extLst>
          </p:cNvPr>
          <p:cNvCxnSpPr>
            <a:cxnSpLocks/>
          </p:cNvCxnSpPr>
          <p:nvPr/>
        </p:nvCxnSpPr>
        <p:spPr>
          <a:xfrm>
            <a:off x="4127471" y="5554099"/>
            <a:ext cx="64047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51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USER STORY – Évaluation de la situation d’un bénéficiaire</a:t>
            </a:r>
            <a:endParaRPr lang="fr-FR" dirty="0"/>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graphicFrame>
        <p:nvGraphicFramePr>
          <p:cNvPr id="3" name="Diagramme 2">
            <a:extLst>
              <a:ext uri="{FF2B5EF4-FFF2-40B4-BE49-F238E27FC236}">
                <a16:creationId xmlns:a16="http://schemas.microsoft.com/office/drawing/2014/main" id="{8D2A2BE8-70D5-2D46-A357-6ED5BD89B8B7}"/>
              </a:ext>
            </a:extLst>
          </p:cNvPr>
          <p:cNvGraphicFramePr/>
          <p:nvPr>
            <p:extLst>
              <p:ext uri="{D42A27DB-BD31-4B8C-83A1-F6EECF244321}">
                <p14:modId xmlns:p14="http://schemas.microsoft.com/office/powerpoint/2010/main" val="1134843508"/>
              </p:ext>
            </p:extLst>
          </p:nvPr>
        </p:nvGraphicFramePr>
        <p:xfrm>
          <a:off x="173567" y="2132577"/>
          <a:ext cx="8959004" cy="1203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me 6">
            <a:extLst>
              <a:ext uri="{FF2B5EF4-FFF2-40B4-BE49-F238E27FC236}">
                <a16:creationId xmlns:a16="http://schemas.microsoft.com/office/drawing/2014/main" id="{A85869E3-A5B6-2B4B-B8D0-187B24E60665}"/>
              </a:ext>
            </a:extLst>
          </p:cNvPr>
          <p:cNvGraphicFramePr/>
          <p:nvPr>
            <p:extLst>
              <p:ext uri="{D42A27DB-BD31-4B8C-83A1-F6EECF244321}">
                <p14:modId xmlns:p14="http://schemas.microsoft.com/office/powerpoint/2010/main" val="2680404809"/>
              </p:ext>
            </p:extLst>
          </p:nvPr>
        </p:nvGraphicFramePr>
        <p:xfrm>
          <a:off x="7634517" y="3429000"/>
          <a:ext cx="4282316" cy="24802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e 14">
            <a:extLst>
              <a:ext uri="{FF2B5EF4-FFF2-40B4-BE49-F238E27FC236}">
                <a16:creationId xmlns:a16="http://schemas.microsoft.com/office/drawing/2014/main" id="{6A4DB6C4-98C6-5B49-9EB0-A619DDAAD2DC}"/>
              </a:ext>
            </a:extLst>
          </p:cNvPr>
          <p:cNvGrpSpPr/>
          <p:nvPr/>
        </p:nvGrpSpPr>
        <p:grpSpPr>
          <a:xfrm>
            <a:off x="4767944" y="3627403"/>
            <a:ext cx="1644473" cy="859970"/>
            <a:chOff x="2864979" y="90522"/>
            <a:chExt cx="2045584" cy="1022792"/>
          </a:xfrm>
          <a:solidFill>
            <a:srgbClr val="EFBC47"/>
          </a:solidFill>
        </p:grpSpPr>
        <p:sp>
          <p:nvSpPr>
            <p:cNvPr id="16" name="Rectangle : coins arrondis 15">
              <a:extLst>
                <a:ext uri="{FF2B5EF4-FFF2-40B4-BE49-F238E27FC236}">
                  <a16:creationId xmlns:a16="http://schemas.microsoft.com/office/drawing/2014/main" id="{7BF2D8BA-57FC-5D4F-8DC3-FEFD5D30A60D}"/>
                </a:ext>
              </a:extLst>
            </p:cNvPr>
            <p:cNvSpPr/>
            <p:nvPr/>
          </p:nvSpPr>
          <p:spPr>
            <a:xfrm>
              <a:off x="2864979" y="90522"/>
              <a:ext cx="2045584" cy="102279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 coins arrondis 4">
              <a:extLst>
                <a:ext uri="{FF2B5EF4-FFF2-40B4-BE49-F238E27FC236}">
                  <a16:creationId xmlns:a16="http://schemas.microsoft.com/office/drawing/2014/main" id="{02B6856F-3777-7F44-B4DD-511C85141315}"/>
                </a:ext>
              </a:extLst>
            </p:cNvPr>
            <p:cNvSpPr txBox="1"/>
            <p:nvPr/>
          </p:nvSpPr>
          <p:spPr>
            <a:xfrm>
              <a:off x="2894936" y="120479"/>
              <a:ext cx="1985670" cy="962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IA </a:t>
              </a:r>
            </a:p>
          </p:txBody>
        </p:sp>
      </p:grpSp>
      <p:grpSp>
        <p:nvGrpSpPr>
          <p:cNvPr id="18" name="Groupe 17">
            <a:extLst>
              <a:ext uri="{FF2B5EF4-FFF2-40B4-BE49-F238E27FC236}">
                <a16:creationId xmlns:a16="http://schemas.microsoft.com/office/drawing/2014/main" id="{0EB8D7D6-3FDB-9F46-A79B-115CC63E1F37}"/>
              </a:ext>
            </a:extLst>
          </p:cNvPr>
          <p:cNvGrpSpPr/>
          <p:nvPr/>
        </p:nvGrpSpPr>
        <p:grpSpPr>
          <a:xfrm>
            <a:off x="4778015" y="5145058"/>
            <a:ext cx="1596302" cy="809594"/>
            <a:chOff x="2864979" y="90522"/>
            <a:chExt cx="2045584" cy="1022792"/>
          </a:xfrm>
          <a:solidFill>
            <a:srgbClr val="001134"/>
          </a:solidFill>
        </p:grpSpPr>
        <p:sp>
          <p:nvSpPr>
            <p:cNvPr id="19" name="Rectangle : coins arrondis 18">
              <a:extLst>
                <a:ext uri="{FF2B5EF4-FFF2-40B4-BE49-F238E27FC236}">
                  <a16:creationId xmlns:a16="http://schemas.microsoft.com/office/drawing/2014/main" id="{704A8983-5915-C043-9F9D-83BE45E09B28}"/>
                </a:ext>
              </a:extLst>
            </p:cNvPr>
            <p:cNvSpPr/>
            <p:nvPr/>
          </p:nvSpPr>
          <p:spPr>
            <a:xfrm>
              <a:off x="2864979" y="90522"/>
              <a:ext cx="2045584" cy="1022792"/>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 coins arrondis 4">
              <a:extLst>
                <a:ext uri="{FF2B5EF4-FFF2-40B4-BE49-F238E27FC236}">
                  <a16:creationId xmlns:a16="http://schemas.microsoft.com/office/drawing/2014/main" id="{5EFE12BF-0E5F-D54B-B494-6CA82323AB89}"/>
                </a:ext>
              </a:extLst>
            </p:cNvPr>
            <p:cNvSpPr txBox="1"/>
            <p:nvPr/>
          </p:nvSpPr>
          <p:spPr>
            <a:xfrm>
              <a:off x="2894936" y="120479"/>
              <a:ext cx="1985670" cy="962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dirty="0"/>
                <a:t>RAV</a:t>
              </a:r>
            </a:p>
          </p:txBody>
        </p:sp>
      </p:grpSp>
      <p:cxnSp>
        <p:nvCxnSpPr>
          <p:cNvPr id="25" name="Connecteur droit 24">
            <a:extLst>
              <a:ext uri="{FF2B5EF4-FFF2-40B4-BE49-F238E27FC236}">
                <a16:creationId xmlns:a16="http://schemas.microsoft.com/office/drawing/2014/main" id="{80B93ED8-EBA7-0044-82A2-EC7FEAAAE509}"/>
              </a:ext>
            </a:extLst>
          </p:cNvPr>
          <p:cNvCxnSpPr>
            <a:cxnSpLocks/>
          </p:cNvCxnSpPr>
          <p:nvPr/>
        </p:nvCxnSpPr>
        <p:spPr>
          <a:xfrm flipV="1">
            <a:off x="4127471" y="3336415"/>
            <a:ext cx="0" cy="223467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6C1CF19D-5B2B-8C4A-9FA8-AD2B3E973FBA}"/>
              </a:ext>
            </a:extLst>
          </p:cNvPr>
          <p:cNvCxnSpPr>
            <a:cxnSpLocks/>
          </p:cNvCxnSpPr>
          <p:nvPr/>
        </p:nvCxnSpPr>
        <p:spPr>
          <a:xfrm>
            <a:off x="4127471" y="4057388"/>
            <a:ext cx="64047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E56B1C0A-D61C-E749-9FDC-738F6F1FAAD2}"/>
              </a:ext>
            </a:extLst>
          </p:cNvPr>
          <p:cNvCxnSpPr>
            <a:cxnSpLocks/>
          </p:cNvCxnSpPr>
          <p:nvPr/>
        </p:nvCxnSpPr>
        <p:spPr>
          <a:xfrm>
            <a:off x="4127471" y="5554099"/>
            <a:ext cx="64047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99DF415-CE46-9348-B620-07FD184C7CB7}"/>
              </a:ext>
            </a:extLst>
          </p:cNvPr>
          <p:cNvSpPr/>
          <p:nvPr/>
        </p:nvSpPr>
        <p:spPr>
          <a:xfrm>
            <a:off x="7445829" y="3627403"/>
            <a:ext cx="4746171" cy="2281865"/>
          </a:xfrm>
          <a:prstGeom prst="rect">
            <a:avLst/>
          </a:prstGeom>
          <a:noFill/>
          <a:ln>
            <a:solidFill>
              <a:srgbClr val="0012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a:extLst>
              <a:ext uri="{FF2B5EF4-FFF2-40B4-BE49-F238E27FC236}">
                <a16:creationId xmlns:a16="http://schemas.microsoft.com/office/drawing/2014/main" id="{2316D597-BED4-194A-A941-427201F7AFF0}"/>
              </a:ext>
            </a:extLst>
          </p:cNvPr>
          <p:cNvCxnSpPr>
            <a:endCxn id="4" idx="1"/>
          </p:cNvCxnSpPr>
          <p:nvPr/>
        </p:nvCxnSpPr>
        <p:spPr>
          <a:xfrm>
            <a:off x="6412417" y="4057388"/>
            <a:ext cx="1033412" cy="710948"/>
          </a:xfrm>
          <a:prstGeom prst="straightConnector1">
            <a:avLst/>
          </a:prstGeom>
          <a:ln>
            <a:solidFill>
              <a:srgbClr val="00123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24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C30FB-DFD8-ED49-8362-6E85AA6ABBF9}"/>
              </a:ext>
            </a:extLst>
          </p:cNvPr>
          <p:cNvSpPr/>
          <p:nvPr/>
        </p:nvSpPr>
        <p:spPr>
          <a:xfrm>
            <a:off x="352457" y="385833"/>
            <a:ext cx="9840686" cy="1002997"/>
          </a:xfrm>
          <a:prstGeom prst="rect">
            <a:avLst/>
          </a:prstGeom>
          <a:solidFill>
            <a:srgbClr val="0012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B30D321-1464-3B48-BE77-6D6CC17A5991}"/>
              </a:ext>
            </a:extLst>
          </p:cNvPr>
          <p:cNvSpPr>
            <a:spLocks noGrp="1"/>
          </p:cNvSpPr>
          <p:nvPr>
            <p:ph type="title" idx="4294967295"/>
          </p:nvPr>
        </p:nvSpPr>
        <p:spPr>
          <a:xfrm>
            <a:off x="498433" y="455331"/>
            <a:ext cx="11520000" cy="864000"/>
          </a:xfrm>
        </p:spPr>
        <p:txBody>
          <a:bodyPr anchor="ctr"/>
          <a:lstStyle/>
          <a:p>
            <a:r>
              <a:rPr lang="fr-FR" dirty="0">
                <a:solidFill>
                  <a:schemeClr val="bg1"/>
                </a:solidFill>
              </a:rPr>
              <a:t>DÉMO</a:t>
            </a:r>
          </a:p>
        </p:txBody>
      </p:sp>
      <p:pic>
        <p:nvPicPr>
          <p:cNvPr id="368" name="Image 8" descr="Logo&#10;&#10;Description automatically generated">
            <a:extLst>
              <a:ext uri="{FF2B5EF4-FFF2-40B4-BE49-F238E27FC236}">
                <a16:creationId xmlns:a16="http://schemas.microsoft.com/office/drawing/2014/main" id="{256164CA-DEB1-464A-8B3F-47CAF34572F3}"/>
              </a:ext>
            </a:extLst>
          </p:cNvPr>
          <p:cNvPicPr>
            <a:picLocks noChangeAspect="1"/>
          </p:cNvPicPr>
          <p:nvPr/>
        </p:nvPicPr>
        <p:blipFill>
          <a:blip r:embed="rId2"/>
          <a:stretch>
            <a:fillRect/>
          </a:stretch>
        </p:blipFill>
        <p:spPr>
          <a:xfrm>
            <a:off x="10407347" y="232228"/>
            <a:ext cx="1611086" cy="1611086"/>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F88A9265-DCB2-A246-A101-959397EE672E}"/>
              </a:ext>
            </a:extLst>
          </p:cNvPr>
          <p:cNvPicPr>
            <a:picLocks noChangeAspect="1"/>
          </p:cNvPicPr>
          <p:nvPr/>
        </p:nvPicPr>
        <p:blipFill>
          <a:blip r:embed="rId3"/>
          <a:stretch>
            <a:fillRect/>
          </a:stretch>
        </p:blipFill>
        <p:spPr>
          <a:xfrm>
            <a:off x="488134" y="1542434"/>
            <a:ext cx="9569331" cy="4638761"/>
          </a:xfrm>
          <a:prstGeom prst="rect">
            <a:avLst/>
          </a:prstGeom>
        </p:spPr>
      </p:pic>
    </p:spTree>
    <p:extLst>
      <p:ext uri="{BB962C8B-B14F-4D97-AF65-F5344CB8AC3E}">
        <p14:creationId xmlns:p14="http://schemas.microsoft.com/office/powerpoint/2010/main" val="2712518895"/>
      </p:ext>
    </p:extLst>
  </p:cSld>
  <p:clrMapOvr>
    <a:masterClrMapping/>
  </p:clrMapOvr>
</p:sld>
</file>

<file path=ppt/theme/theme1.xml><?xml version="1.0" encoding="utf-8"?>
<a:theme xmlns:a="http://schemas.openxmlformats.org/drawingml/2006/main" name="Sogeti Master">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PowerPoint template 2019 - v1.1.potx" id="{CC14E1D4-193A-436E-852F-7453F1B741A5}" vid="{D9DC4413-8080-47E4-BB45-B1B48B675179}"/>
    </a:ext>
  </a:extLst>
</a:theme>
</file>

<file path=ppt/theme/theme2.xml><?xml version="1.0" encoding="utf-8"?>
<a:theme xmlns:a="http://schemas.openxmlformats.org/drawingml/2006/main" name="Cov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PowerPoint template 2019 - v1.1.potx" id="{CC14E1D4-193A-436E-852F-7453F1B741A5}" vid="{69E4515D-1A61-4B92-897A-A6995BF8EF4E}"/>
    </a:ext>
  </a:extLst>
</a:theme>
</file>

<file path=ppt/theme/theme3.xml><?xml version="1.0" encoding="utf-8"?>
<a:theme xmlns:a="http://schemas.openxmlformats.org/drawingml/2006/main" name="Section Open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PowerPoint template 2019 - v1.1.potx" id="{CC14E1D4-193A-436E-852F-7453F1B741A5}" vid="{3EAB2F8F-10BA-4606-ADC9-B37DC7375DAF}"/>
    </a:ext>
  </a:extLst>
</a:theme>
</file>

<file path=ppt/theme/theme4.xml><?xml version="1.0" encoding="utf-8"?>
<a:theme xmlns:a="http://schemas.openxmlformats.org/drawingml/2006/main" name="Closing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PowerPoint template 2019 - v1.1.potx" id="{CC14E1D4-193A-436E-852F-7453F1B741A5}" vid="{3DB6CA49-8BB3-47A3-826E-E1D1C7DC3D3B}"/>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841BEB579458743BD8FC2C01B2777AC" ma:contentTypeVersion="9" ma:contentTypeDescription="Create a new document." ma:contentTypeScope="" ma:versionID="3d812be0a987bec207e320132f1bb0db">
  <xsd:schema xmlns:xsd="http://www.w3.org/2001/XMLSchema" xmlns:xs="http://www.w3.org/2001/XMLSchema" xmlns:p="http://schemas.microsoft.com/office/2006/metadata/properties" xmlns:ns2="8fbf39c3-0681-44c7-94de-37f76ab1f911" xmlns:ns3="7c2bf749-26c1-4dbe-a76b-aca978c45ea6" targetNamespace="http://schemas.microsoft.com/office/2006/metadata/properties" ma:root="true" ma:fieldsID="19ce995cc4d6384d76db4306e8635412" ns2:_="" ns3:_="">
    <xsd:import namespace="8fbf39c3-0681-44c7-94de-37f76ab1f911"/>
    <xsd:import namespace="7c2bf749-26c1-4dbe-a76b-aca978c45e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bf39c3-0681-44c7-94de-37f76ab1f9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c2bf749-26c1-4dbe-a76b-aca978c45e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0461A0-74F6-4FCE-A1D1-96D2884F905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14DE72-8465-419E-BDC2-A068A26EA1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bf39c3-0681-44c7-94de-37f76ab1f911"/>
    <ds:schemaRef ds:uri="7c2bf749-26c1-4dbe-a76b-aca978c45e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9DCB99-F6FE-4234-9CD5-133A897F63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sogeti[31]  -  Read-Only</Template>
  <TotalTime>80</TotalTime>
  <Words>221</Words>
  <Application>Microsoft Office PowerPoint</Application>
  <PresentationFormat>Grand écran</PresentationFormat>
  <Paragraphs>76</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12</vt:i4>
      </vt:variant>
    </vt:vector>
  </HeadingPairs>
  <TitlesOfParts>
    <vt:vector size="20" baseType="lpstr">
      <vt:lpstr>Arial</vt:lpstr>
      <vt:lpstr>Calibri</vt:lpstr>
      <vt:lpstr>Verdana</vt:lpstr>
      <vt:lpstr>Wingdings</vt:lpstr>
      <vt:lpstr>Sogeti Master</vt:lpstr>
      <vt:lpstr>Cover options</vt:lpstr>
      <vt:lpstr>Section Opener options</vt:lpstr>
      <vt:lpstr>Closing options</vt:lpstr>
      <vt:lpstr>Présentation PowerPoint</vt:lpstr>
      <vt:lpstr>AGENDA </vt:lpstr>
      <vt:lpstr>CRÉSUS </vt:lpstr>
      <vt:lpstr>NOTRE ÉQUIPE </vt:lpstr>
      <vt:lpstr>NOTRE SOLUTION </vt:lpstr>
      <vt:lpstr>NOTRE ARCHITECTURE </vt:lpstr>
      <vt:lpstr>USER STORY – Évaluation de la situation d’un bénéficiaire</vt:lpstr>
      <vt:lpstr>USER STORY – Évaluation de la situation d’un bénéficiaire</vt:lpstr>
      <vt:lpstr>DÉMO</vt:lpstr>
      <vt:lpstr>PLAN DE DÉVELOPPEMENT</vt:lpstr>
      <vt:lpstr>PLAN DE DÉVELOPPEMENT</vt:lpstr>
      <vt:lpstr>REMERCIMENT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Ely Heymann</dc:creator>
  <cp:lastModifiedBy>MOREL, Brice</cp:lastModifiedBy>
  <cp:revision>36</cp:revision>
  <dcterms:created xsi:type="dcterms:W3CDTF">2021-07-08T07:41:00Z</dcterms:created>
  <dcterms:modified xsi:type="dcterms:W3CDTF">2021-07-09T08:07:30Z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0x010100D841BEB579458743BD8FC2C01B2777AC</vt:lpwstr>
  </property>
</Properties>
</file>