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d33b40b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d33b40b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d33b40b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d33b40b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7d33b40b4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7d33b40b4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d33b40b4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d33b40b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33b40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33b40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d33b40b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d33b40b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d33b40b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d33b40b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d33b40b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d33b40b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d33b40b4f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d33b40b4f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d33b40b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d33b40b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d33b40b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d33b40b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7d33b40b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7d33b40b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2.png"/><Relationship Id="rId5" Type="http://schemas.openxmlformats.org/officeDocument/2006/relationships/hyperlink" Target="https://docs.google.com/spreadsheets/d/1mznUKv8FdT7y8g8xJ-YOjvLr2Ra7fUXO/edit?gid=1989456219#gid=1989456219" TargetMode="External"/><Relationship Id="rId6" Type="http://schemas.openxmlformats.org/officeDocument/2006/relationships/hyperlink" Target="https://docs.google.com/spreadsheets/d/1mznUKv8FdT7y8g8xJ-YOjvLr2Ra7fUXO/edit?gid=1989456219#gid=1989456219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hyperlink" Target="https://docs.google.com/spreadsheets/d/1kL_EQjzwJZFNpm1lknMMDnQW-qpE-K-3/edit?gid=884173226#gid=884173226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3029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CAPSTONE F1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“Proyecto FixSpot”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7775" y="2646650"/>
            <a:ext cx="2963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Integrantes:</a:t>
            </a:r>
            <a:br>
              <a:rPr lang="es" sz="1300">
                <a:solidFill>
                  <a:schemeClr val="lt1"/>
                </a:solidFill>
              </a:rPr>
            </a:b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Exequiel Albornoz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Jairo Marín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Jeffrey Ramírez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Benjamín </a:t>
            </a:r>
            <a:r>
              <a:rPr lang="es" sz="1300">
                <a:solidFill>
                  <a:schemeClr val="lt1"/>
                </a:solidFill>
              </a:rPr>
              <a:t>Órdenes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Carrera: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-Ingeniería en Informática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Sede: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-Puente Alto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Año: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</a:rPr>
              <a:t>-2025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36500" y="2917750"/>
            <a:ext cx="2586600" cy="1656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3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8500" lIns="128500" spcFirstLastPara="1" rIns="128500" wrap="square" tIns="12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7">
              <a:highlight>
                <a:schemeClr val="dk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76" y="3079769"/>
            <a:ext cx="2149735" cy="133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HITOS IMPORTANTES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925" y="1433676"/>
            <a:ext cx="7314150" cy="227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COSTOS POR FASE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0" name="Google Shape;15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3" y="1163675"/>
            <a:ext cx="8697278" cy="377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/>
          <p:nvPr/>
        </p:nvSpPr>
        <p:spPr>
          <a:xfrm>
            <a:off x="7509175" y="2671375"/>
            <a:ext cx="6192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TECNOLOGÍAS</a:t>
            </a:r>
            <a:r>
              <a:rPr lang="es">
                <a:solidFill>
                  <a:schemeClr val="lt1"/>
                </a:solidFill>
              </a:rPr>
              <a:t> DEL 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7" name="Google Shape;157;p24"/>
          <p:cNvSpPr txBox="1"/>
          <p:nvPr>
            <p:ph type="title"/>
          </p:nvPr>
        </p:nvSpPr>
        <p:spPr>
          <a:xfrm>
            <a:off x="2263650" y="135942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Front-end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58" name="Google Shape;158;p24"/>
          <p:cNvSpPr txBox="1"/>
          <p:nvPr>
            <p:ph type="title"/>
          </p:nvPr>
        </p:nvSpPr>
        <p:spPr>
          <a:xfrm>
            <a:off x="2263650" y="275233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Back-end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263650" y="1777213"/>
            <a:ext cx="4616700" cy="7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HTML5, CSS, JavaScript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Boostrap 5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2263650" y="3170123"/>
            <a:ext cx="4616700" cy="11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5.2.6</a:t>
            </a: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Java (Para la app escritorio)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RESTful (Leaflet/Google maps, Hunter io, Paypal, Miindicador) 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CONCLUSIÓN FASE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25"/>
          <p:cNvSpPr txBox="1"/>
          <p:nvPr/>
        </p:nvSpPr>
        <p:spPr>
          <a:xfrm>
            <a:off x="352425" y="1247775"/>
            <a:ext cx="34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FixSpot es una propuesta de solución clara, para talleres mecánicos y usuarios que tengan vehículos. Además de expandir la visibilidad de los talleres en el mercado.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esta fase se definieron los objetivos, alcances, usuarios, requerimientos, etc, estableciendo una base sólida para avanzar hacia el diseño y desarrollo de la solución.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75" y="1822806"/>
            <a:ext cx="3495600" cy="23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 Y ROLES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1773120" y="1207375"/>
            <a:ext cx="5597758" cy="3789153"/>
            <a:chOff x="0" y="-1"/>
            <a:chExt cx="6781052" cy="4590131"/>
          </a:xfrm>
        </p:grpSpPr>
        <p:sp>
          <p:nvSpPr>
            <p:cNvPr id="68" name="Google Shape;68;p14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462937" y="-1"/>
              <a:ext cx="53181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Exequiel Albornoz Aránguiz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1518" lvl="1" marL="141518" marR="0" rtl="0" algn="l">
                <a:lnSpc>
                  <a:spcPct val="5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21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Owner Product</a:t>
              </a:r>
              <a:endParaRPr b="0" i="0" sz="1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1518" lvl="1" marL="141518" marR="0" rtl="0" algn="l">
                <a:lnSpc>
                  <a:spcPct val="7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21"/>
                <a:buFont typeface="Calibri"/>
                <a:buChar char="•"/>
              </a:pPr>
              <a:r>
                <a:rPr lang="es" sz="10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los objetivos, priorizar y gestionar el backlog, asegurar la calidad, tomar decisiones estratégicas, validar entregables y aprobar avances.</a:t>
              </a:r>
              <a:endParaRPr b="0" i="0" sz="14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Jairo Marín Veloso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13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Facilitar la 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scrum en el equipo, coordinar reuniones de seguimiento, asegurar el cumplimiento de los plazos.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Jeffrey Ramírez Zuñiga</a:t>
              </a:r>
              <a:endParaRPr sz="1155"/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Desarrollo</a:t>
              </a:r>
              <a:endParaRPr sz="1155"/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Diseñar y 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desarrollar</a:t>
              </a: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la plataforma web y escritorio, implementar funcionalidades, garantizar compatibilidad, usabilidad y rendimiento.</a:t>
              </a:r>
              <a:endParaRPr sz="1000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025" lIns="66025" spcFirstLastPara="1" rIns="66025" wrap="square" tIns="660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733"/>
                <a:buFont typeface="Calibri"/>
                <a:buNone/>
              </a:pP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Benjamín </a:t>
              </a: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Órdenes</a:t>
              </a:r>
              <a:r>
                <a:rPr lang="es" sz="1733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Troncoso</a:t>
              </a:r>
              <a:endParaRPr b="0" i="0" sz="173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90000"/>
                </a:lnSpc>
                <a:spcBef>
                  <a:spcPts val="607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32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QA</a:t>
              </a:r>
              <a:endParaRPr b="0" i="0" sz="132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40205" lvl="1" marL="141518" marR="0" rtl="0" algn="l">
                <a:lnSpc>
                  <a:spcPct val="70000"/>
                </a:lnSpc>
                <a:spcBef>
                  <a:spcPts val="198"/>
                </a:spcBef>
                <a:spcAft>
                  <a:spcPts val="0"/>
                </a:spcAft>
                <a:buClr>
                  <a:srgbClr val="FFFFFF"/>
                </a:buClr>
                <a:buSzPts val="1300"/>
                <a:buFont typeface="Calibri"/>
                <a:buChar char="•"/>
              </a:pPr>
              <a:r>
                <a:rPr lang="es" sz="1000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y ejecutar planes de pruebas de calidad, detectar y documentar errores o incidencias, verificar el cumplimiento de los requerimientos (func y no func).</a:t>
              </a:r>
              <a:endParaRPr b="0" i="0" sz="1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47173" rotWithShape="0" algn="ctr" dir="5400000" dist="15724">
                <a:srgbClr val="000000">
                  <a:alpha val="62750"/>
                </a:srgbClr>
              </a:outerShdw>
            </a:effectLst>
          </p:spPr>
          <p:txBody>
            <a:bodyPr anchorCtr="0" anchor="ctr" bIns="75450" lIns="75450" spcFirstLastPara="1" rIns="75450" wrap="square" tIns="754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1370600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2339175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3307750"/>
            <a:ext cx="556425" cy="556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1250" y="4276325"/>
            <a:ext cx="556425" cy="556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9" name="Google Shape;89;p15"/>
          <p:cNvSpPr/>
          <p:nvPr/>
        </p:nvSpPr>
        <p:spPr>
          <a:xfrm>
            <a:off x="3117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PROBLEMÁTICA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usuarios con vehículos particulares enfrentan dificultades para encontrar talleres mecánicos confiables, con precios claros y tiempos de espera razonables. Este proceso suele ser tardado y desgastante, lo que genera desconfianza y una mala experiencia al momento de realizar mantenciones o reparaciones.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55800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PROPUESTA DE SOLUCIÓN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digital de agenda en línea que permita a los clientes localizar talleres mecánicos de forma rápida, comparar precios y reseñas, y reservar servicios en tiempo real. Esta herramienta mejorará la experiencia del usuario, reducirá los tiempos de espera y apoyará a los talleres en su expansión dentro de un mercado cada vez más competitivo y digitalizado.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1" name="Google Shape;91;p15"/>
          <p:cNvSpPr/>
          <p:nvPr/>
        </p:nvSpPr>
        <p:spPr>
          <a:xfrm>
            <a:off x="4006650" y="2594250"/>
            <a:ext cx="1130700" cy="5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E81C9"/>
          </a:solidFill>
          <a:ln cap="flat" cmpd="sng" w="9525">
            <a:solidFill>
              <a:srgbClr val="5E8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311700" y="1208075"/>
            <a:ext cx="29862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 GENERAL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Implementar una plataforma digital de agenda en línea que permita a los usuarios localizar talleres mecánicos de forma rápida, comparar opciones y reservar servicios, mejorando la experiencia del cliente y apoyando la digitalización y competitividad del sector.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8" name="Google Shape;98;p16"/>
          <p:cNvSpPr/>
          <p:nvPr/>
        </p:nvSpPr>
        <p:spPr>
          <a:xfrm>
            <a:off x="5606575" y="1208075"/>
            <a:ext cx="31704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OBJETIVOS ESPECÍFICOS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Reducir los tiempos de espera mediante un sistema de reservas en línea.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Facilitar la localización de talleres mecánicos confiables en la comuna.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web adaptable y compatible en distintos dispositivos.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escritorio para gestionar el sistema web.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Garantizar la seguridad y confidencialidad de los datos.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99" name="Google Shape;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650" y="2093075"/>
            <a:ext cx="1652700" cy="1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ALCANCES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5" name="Google Shape;105;p17"/>
          <p:cNvSpPr/>
          <p:nvPr/>
        </p:nvSpPr>
        <p:spPr>
          <a:xfrm>
            <a:off x="311700" y="165717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Permite a los usuarios buscar talleres mecánicos cercanos de manera rápida.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Ofrece un sistema de reservas en línea para agendar mantenciones o reparaciones.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Muestra reseñas y comparaciones de precios entre talleres.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Integra pagos electrónicos y geolocalización.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Garantiza seguridad de datos mediante autenticación y verificación.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Funciona en múltiples dispositivos gracias a un diseño 100% responsive.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Incluye documentación y manual de usuario.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32525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hace el sistema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584610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Qué no hace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5846100" y="160302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realiza la reparación física de vehículos.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se hace responsable de la calidad final del servicio del taller.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gestiona repuestos ni logística de entrega de productos.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ofrece soporte técnico 24/7 (limitado a horarios definidos).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reemplaza la gestión interna completa de cada taller (solo agenda, reservas y pagos en línea).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9" name="Google Shape;10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50" y="2375925"/>
            <a:ext cx="1807300" cy="1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USUARIOS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311700" y="1393900"/>
            <a:ext cx="4246800" cy="35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STAKEHOLDERS:</a:t>
            </a:r>
            <a:endParaRPr b="1" sz="1300" u="sng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Ciudadano con vehículo (Usuario final):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 la cual cuenta con vehículo particular.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Dueño de taller mecánico: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 en la comuna que cuenta con su taller de reparaciones para vehículos.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Exequiel Albornoz: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Patrocinador principal del proyecto.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Source Sans Pro"/>
              <a:buChar char="●"/>
            </a:pPr>
            <a:r>
              <a:rPr b="1"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Equipo del proyecto:</a:t>
            </a:r>
            <a:r>
              <a:rPr lang="es"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Personas que son parte de la ejecución de lo requerido</a:t>
            </a:r>
            <a:endParaRPr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6800" y="1853200"/>
            <a:ext cx="2026500" cy="20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requerimientos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25" y="1112450"/>
            <a:ext cx="6652951" cy="19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25" y="3094400"/>
            <a:ext cx="6652949" cy="152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/>
        </p:nvSpPr>
        <p:spPr>
          <a:xfrm>
            <a:off x="3781425" y="4676775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</a:t>
            </a: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RIESGOS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700" y="1367038"/>
            <a:ext cx="7496601" cy="240942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0"/>
          <p:cNvSpPr txBox="1"/>
          <p:nvPr/>
        </p:nvSpPr>
        <p:spPr>
          <a:xfrm>
            <a:off x="3796825" y="4562400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riesgos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MOCKUPS DEL SISTEMA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0475" y="1236300"/>
            <a:ext cx="2979577" cy="3770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4075" y="1236300"/>
            <a:ext cx="3953650" cy="38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