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B511-0320-82F1-8F83-EC6114A53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Mezclador de audio de 4 canales y amplificador de 3W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439D-4839-C445-8A81-46BB972F8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Trabajo final de cátedra: Electrónica Aplicada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C6FD6-2019-4F78-F4C3-474AB73C56F6}"/>
              </a:ext>
            </a:extLst>
          </p:cNvPr>
          <p:cNvSpPr txBox="1"/>
          <p:nvPr/>
        </p:nvSpPr>
        <p:spPr>
          <a:xfrm>
            <a:off x="8308161" y="5735637"/>
            <a:ext cx="33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/>
              <a:t>Autor:</a:t>
            </a:r>
            <a:r>
              <a:rPr lang="es-AR" dirty="0"/>
              <a:t> Magni Genre, Exequiel Juan</a:t>
            </a:r>
          </a:p>
        </p:txBody>
      </p:sp>
    </p:spTree>
    <p:extLst>
      <p:ext uri="{BB962C8B-B14F-4D97-AF65-F5344CB8AC3E}">
        <p14:creationId xmlns:p14="http://schemas.microsoft.com/office/powerpoint/2010/main" val="36951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3378B-8646-C581-2D3D-A89F3F68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CC772D7-6D00-AA47-966B-53E282CD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Control de tonos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92DF3-D806-9E56-F479-A953DC4C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0890" y="946777"/>
            <a:ext cx="6115179" cy="48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35E76-7F2B-4A56-559C-31F8F5A90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DBD413E-D8E6-70F8-0D60-8A120B44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Atenuador (“Fader”)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BF270-23FB-19E0-E0C5-18572792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79021" y="1075653"/>
            <a:ext cx="4707546" cy="43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4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0192B-3209-9B66-760F-98A9A722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228540-F855-9B30-CA77-F511FC11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Detector de picos bipolar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0F29-0E53-388A-F0E3-E892C5F2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4204" y="906106"/>
            <a:ext cx="5735787" cy="47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FA2A0-A963-EDD0-8C01-C99B8E541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2C3C447-F9B7-2F96-74F4-2416581D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Amplificador auriculares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C64A9-C7E9-368B-B593-38C6CA9A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57383" y="1611136"/>
            <a:ext cx="6319200" cy="36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31951-FE1A-9545-9775-C6A037E4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ED07BD-4722-416B-B4DD-ACC6E861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VU 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61AB9-7959-A4BC-1AD5-A7C48D88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2574" y="1316564"/>
            <a:ext cx="3952273" cy="399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D9FCE-DC62-9330-97C7-CC210798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CD9952A-A028-83AE-D388-C1818DD9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Rectificador y filtro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3A68C-4E4B-3D7C-79F4-F1669686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85655" y="2244362"/>
            <a:ext cx="6654112" cy="21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4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90EA-1FD4-BB3E-3417-9B279AC4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2D39F23-22F0-546E-A620-9BDD71F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Regulador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50755-5499-F204-0171-3951033B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82357" y="1440426"/>
            <a:ext cx="6499461" cy="40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58FE-8147-9FBD-4A1C-702DF6968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3C59-3372-0952-FEA9-2C9F6421D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61" y="1515125"/>
            <a:ext cx="8791575" cy="2387600"/>
          </a:xfrm>
        </p:spPr>
        <p:txBody>
          <a:bodyPr>
            <a:normAutofit/>
          </a:bodyPr>
          <a:lstStyle/>
          <a:p>
            <a:r>
              <a:rPr lang="es-AR" sz="6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49497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BB9B9C7-E107-8F47-B209-EAFCFB95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en bloques general</a:t>
            </a:r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F08894-36C6-7A50-0435-2EA841A6A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885" y="1962867"/>
            <a:ext cx="10632135" cy="29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1EE8-B55F-9D18-159C-2B7ED964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78F97C-77E5-150F-D45B-5B128BE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un canal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00F41-9041-5EB9-76B5-D111FD97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33" y="1627821"/>
            <a:ext cx="6956333" cy="47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A4378-0530-2317-56C2-2D3936B2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90A1039-9461-508B-2E41-0F247467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2851417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del sumador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652C4-0F61-A578-143D-715BC05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1778" y="1440151"/>
            <a:ext cx="6844045" cy="39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1E561-C699-9751-B8CB-3560BCA9C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1C5FAAE-D87C-D93B-1270-1A3312E1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2851417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Amplificador clase 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1244C-CCFE-ABDF-7831-7253288C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462" y="594318"/>
            <a:ext cx="4787233" cy="52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9137F-5D68-E71D-1DFC-4C0CC444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419283F-E472-28DB-E606-67A05810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2851417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Sumador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F5A00-BD5B-213B-73FE-896DF48C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0997" y="1396757"/>
            <a:ext cx="5186339" cy="391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4133F-E97E-6E18-753A-2FC652C1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D17B5F2-F298-CF2F-4B85-219CFFD5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2977511" cy="1478570"/>
          </a:xfrm>
        </p:spPr>
        <p:txBody>
          <a:bodyPr>
            <a:normAutofit fontScale="90000"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Preamplificador para micrófono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E6283-B5D5-E08F-1D0C-87AED87B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83931" y="1217477"/>
            <a:ext cx="5940988" cy="40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EEBF4-83B4-14F6-2BD8-B049ABADB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D581917-5E15-67C1-F5B1-87F20C82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Preamplificador de instrumento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1AB92-6D4D-6A8A-C234-B11FBAFF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83931" y="2235529"/>
            <a:ext cx="6482732" cy="21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8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2ED3F-EB43-C940-D0E2-E375A3CCB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63DE68-E932-776C-F064-DC61F1E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430953"/>
            <a:ext cx="3253672" cy="1478570"/>
          </a:xfrm>
        </p:spPr>
        <p:txBody>
          <a:bodyPr>
            <a:normAutofit/>
          </a:bodyPr>
          <a:lstStyle/>
          <a:p>
            <a:r>
              <a:rPr lang="es-AR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Preamplificador de instrumento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A4F72-1362-02B0-843B-C8753F64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52172" y="312626"/>
            <a:ext cx="6482732" cy="21953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B8EBD-28C2-CDE0-9B13-26D080853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96" y="2507973"/>
            <a:ext cx="4529455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7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70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Mezclador de audio de 4 canales y amplificador de 3W</vt:lpstr>
      <vt:lpstr>Diagrama en bloques general</vt:lpstr>
      <vt:lpstr>Diagrama de un canal</vt:lpstr>
      <vt:lpstr>Diagrama del sumador</vt:lpstr>
      <vt:lpstr>Amplificador clase AB</vt:lpstr>
      <vt:lpstr>Sumador</vt:lpstr>
      <vt:lpstr>Preamplificador para micrófono</vt:lpstr>
      <vt:lpstr>Preamplificador de instrumento</vt:lpstr>
      <vt:lpstr>Preamplificador de instrumento</vt:lpstr>
      <vt:lpstr>Control de tonos</vt:lpstr>
      <vt:lpstr>Atenuador (“Fader”)</vt:lpstr>
      <vt:lpstr>Detector de picos bipolar</vt:lpstr>
      <vt:lpstr>Amplificador auriculares</vt:lpstr>
      <vt:lpstr>VU Meter</vt:lpstr>
      <vt:lpstr>Rectificador y filtro</vt:lpstr>
      <vt:lpstr>Regulador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Exequiel J Magni Genre</dc:creator>
  <cp:lastModifiedBy>Exequiel J Magni Genre</cp:lastModifiedBy>
  <cp:revision>25</cp:revision>
  <dcterms:created xsi:type="dcterms:W3CDTF">2025-02-08T14:46:41Z</dcterms:created>
  <dcterms:modified xsi:type="dcterms:W3CDTF">2025-02-08T15:14:48Z</dcterms:modified>
</cp:coreProperties>
</file>