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0" r:id="rId6"/>
    <p:sldId id="271" r:id="rId7"/>
    <p:sldId id="258" r:id="rId8"/>
    <p:sldId id="269" r:id="rId9"/>
    <p:sldId id="270" r:id="rId10"/>
    <p:sldId id="273" r:id="rId11"/>
    <p:sldId id="274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BEAEE-8503-4EF7-BFA2-F15F466C3FAB}" v="68" dt="2025-09-03T11:19:54.80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sh, Liz" userId="b5bbfa31-01ef-4681-bb0b-9984dfbf5bf8" providerId="ADAL" clId="{586BEAEE-8503-4EF7-BFA2-F15F466C3FAB}"/>
    <pc:docChg chg="undo custSel addSld delSld modSld sldOrd">
      <pc:chgData name="Marsh, Liz" userId="b5bbfa31-01ef-4681-bb0b-9984dfbf5bf8" providerId="ADAL" clId="{586BEAEE-8503-4EF7-BFA2-F15F466C3FAB}" dt="2025-09-03T12:58:29.488" v="8715" actId="20577"/>
      <pc:docMkLst>
        <pc:docMk/>
      </pc:docMkLst>
      <pc:sldChg chg="delSp modSp mod">
        <pc:chgData name="Marsh, Liz" userId="b5bbfa31-01ef-4681-bb0b-9984dfbf5bf8" providerId="ADAL" clId="{586BEAEE-8503-4EF7-BFA2-F15F466C3FAB}" dt="2025-09-03T09:36:47.430" v="5993" actId="478"/>
        <pc:sldMkLst>
          <pc:docMk/>
          <pc:sldMk cId="3745219213" sldId="256"/>
        </pc:sldMkLst>
        <pc:spChg chg="mod">
          <ac:chgData name="Marsh, Liz" userId="b5bbfa31-01ef-4681-bb0b-9984dfbf5bf8" providerId="ADAL" clId="{586BEAEE-8503-4EF7-BFA2-F15F466C3FAB}" dt="2025-09-01T10:56:30.851" v="4244" actId="20577"/>
          <ac:spMkLst>
            <pc:docMk/>
            <pc:sldMk cId="3745219213" sldId="256"/>
            <ac:spMk id="2" creationId="{3D78E969-8F6B-0624-9AB5-2630FFBD8E87}"/>
          </ac:spMkLst>
        </pc:spChg>
        <pc:spChg chg="del">
          <ac:chgData name="Marsh, Liz" userId="b5bbfa31-01ef-4681-bb0b-9984dfbf5bf8" providerId="ADAL" clId="{586BEAEE-8503-4EF7-BFA2-F15F466C3FAB}" dt="2025-09-03T09:36:47.430" v="5993" actId="478"/>
          <ac:spMkLst>
            <pc:docMk/>
            <pc:sldMk cId="3745219213" sldId="256"/>
            <ac:spMk id="3" creationId="{A0F18DEB-F76A-154E-6857-8F5F239FAA88}"/>
          </ac:spMkLst>
        </pc:spChg>
      </pc:sldChg>
      <pc:sldChg chg="modSp mod">
        <pc:chgData name="Marsh, Liz" userId="b5bbfa31-01ef-4681-bb0b-9984dfbf5bf8" providerId="ADAL" clId="{586BEAEE-8503-4EF7-BFA2-F15F466C3FAB}" dt="2025-09-03T12:22:27.535" v="8686" actId="20577"/>
        <pc:sldMkLst>
          <pc:docMk/>
          <pc:sldMk cId="1176748167" sldId="257"/>
        </pc:sldMkLst>
        <pc:spChg chg="mod">
          <ac:chgData name="Marsh, Liz" userId="b5bbfa31-01ef-4681-bb0b-9984dfbf5bf8" providerId="ADAL" clId="{586BEAEE-8503-4EF7-BFA2-F15F466C3FAB}" dt="2025-09-03T12:22:27.535" v="8686" actId="20577"/>
          <ac:spMkLst>
            <pc:docMk/>
            <pc:sldMk cId="1176748167" sldId="257"/>
            <ac:spMk id="3" creationId="{7C73AEF9-0278-052F-FE57-718632D68349}"/>
          </ac:spMkLst>
        </pc:spChg>
      </pc:sldChg>
      <pc:sldChg chg="addSp delSp modSp new mod ord modShow">
        <pc:chgData name="Marsh, Liz" userId="b5bbfa31-01ef-4681-bb0b-9984dfbf5bf8" providerId="ADAL" clId="{586BEAEE-8503-4EF7-BFA2-F15F466C3FAB}" dt="2025-09-03T10:53:16.344" v="7264"/>
        <pc:sldMkLst>
          <pc:docMk/>
          <pc:sldMk cId="1813765431" sldId="258"/>
        </pc:sldMkLst>
        <pc:spChg chg="mod">
          <ac:chgData name="Marsh, Liz" userId="b5bbfa31-01ef-4681-bb0b-9984dfbf5bf8" providerId="ADAL" clId="{586BEAEE-8503-4EF7-BFA2-F15F466C3FAB}" dt="2025-09-01T10:29:43.356" v="3936" actId="20577"/>
          <ac:spMkLst>
            <pc:docMk/>
            <pc:sldMk cId="1813765431" sldId="258"/>
            <ac:spMk id="2" creationId="{3D2E3EF2-8BBA-4474-E055-F9F14A6D2A08}"/>
          </ac:spMkLst>
        </pc:spChg>
        <pc:spChg chg="add mod">
          <ac:chgData name="Marsh, Liz" userId="b5bbfa31-01ef-4681-bb0b-9984dfbf5bf8" providerId="ADAL" clId="{586BEAEE-8503-4EF7-BFA2-F15F466C3FAB}" dt="2025-09-01T10:33:32.507" v="3999" actId="20577"/>
          <ac:spMkLst>
            <pc:docMk/>
            <pc:sldMk cId="1813765431" sldId="258"/>
            <ac:spMk id="9" creationId="{4CB34A6C-E134-6C55-F886-3DCC361501B0}"/>
          </ac:spMkLst>
        </pc:spChg>
        <pc:graphicFrameChg chg="add mod ord modGraphic">
          <ac:chgData name="Marsh, Liz" userId="b5bbfa31-01ef-4681-bb0b-9984dfbf5bf8" providerId="ADAL" clId="{586BEAEE-8503-4EF7-BFA2-F15F466C3FAB}" dt="2025-09-03T10:39:52.400" v="6512" actId="20577"/>
          <ac:graphicFrameMkLst>
            <pc:docMk/>
            <pc:sldMk cId="1813765431" sldId="258"/>
            <ac:graphicFrameMk id="8" creationId="{C225D1B8-0DB0-F0FA-E290-44FD8380F243}"/>
          </ac:graphicFrameMkLst>
        </pc:graphicFrameChg>
      </pc:sldChg>
      <pc:sldChg chg="addSp delSp modSp new del mod">
        <pc:chgData name="Marsh, Liz" userId="b5bbfa31-01ef-4681-bb0b-9984dfbf5bf8" providerId="ADAL" clId="{586BEAEE-8503-4EF7-BFA2-F15F466C3FAB}" dt="2025-09-03T07:47:58.587" v="5009" actId="47"/>
        <pc:sldMkLst>
          <pc:docMk/>
          <pc:sldMk cId="1193146759" sldId="259"/>
        </pc:sldMkLst>
        <pc:spChg chg="add mod">
          <ac:chgData name="Marsh, Liz" userId="b5bbfa31-01ef-4681-bb0b-9984dfbf5bf8" providerId="ADAL" clId="{586BEAEE-8503-4EF7-BFA2-F15F466C3FAB}" dt="2025-09-03T07:47:55.418" v="5008" actId="21"/>
          <ac:spMkLst>
            <pc:docMk/>
            <pc:sldMk cId="1193146759" sldId="259"/>
            <ac:spMk id="3" creationId="{56375DA9-0AEA-2534-C35A-F8211EB4285C}"/>
          </ac:spMkLst>
        </pc:spChg>
        <pc:picChg chg="add del mod">
          <ac:chgData name="Marsh, Liz" userId="b5bbfa31-01ef-4681-bb0b-9984dfbf5bf8" providerId="ADAL" clId="{586BEAEE-8503-4EF7-BFA2-F15F466C3FAB}" dt="2025-09-03T07:47:55.418" v="5008" actId="21"/>
          <ac:picMkLst>
            <pc:docMk/>
            <pc:sldMk cId="1193146759" sldId="259"/>
            <ac:picMk id="4" creationId="{67EBC4A1-5A26-4794-9F1E-9FC989F8AD86}"/>
          </ac:picMkLst>
        </pc:picChg>
      </pc:sldChg>
      <pc:sldChg chg="addSp delSp modSp new mod">
        <pc:chgData name="Marsh, Liz" userId="b5bbfa31-01ef-4681-bb0b-9984dfbf5bf8" providerId="ADAL" clId="{586BEAEE-8503-4EF7-BFA2-F15F466C3FAB}" dt="2025-09-03T09:52:31.792" v="6473" actId="1076"/>
        <pc:sldMkLst>
          <pc:docMk/>
          <pc:sldMk cId="53154096" sldId="260"/>
        </pc:sldMkLst>
        <pc:spChg chg="mod">
          <ac:chgData name="Marsh, Liz" userId="b5bbfa31-01ef-4681-bb0b-9984dfbf5bf8" providerId="ADAL" clId="{586BEAEE-8503-4EF7-BFA2-F15F466C3FAB}" dt="2025-09-01T11:04:56.304" v="4326" actId="20577"/>
          <ac:spMkLst>
            <pc:docMk/>
            <pc:sldMk cId="53154096" sldId="260"/>
            <ac:spMk id="2" creationId="{CACC121E-21C3-2D31-A5BB-10F7F129056E}"/>
          </ac:spMkLst>
        </pc:spChg>
        <pc:spChg chg="add del mod">
          <ac:chgData name="Marsh, Liz" userId="b5bbfa31-01ef-4681-bb0b-9984dfbf5bf8" providerId="ADAL" clId="{586BEAEE-8503-4EF7-BFA2-F15F466C3FAB}" dt="2025-09-03T09:49:14.801" v="6450"/>
          <ac:spMkLst>
            <pc:docMk/>
            <pc:sldMk cId="53154096" sldId="260"/>
            <ac:spMk id="5" creationId="{BF70A08E-A174-8B3B-F2F7-5DD9F0AF1D08}"/>
          </ac:spMkLst>
        </pc:spChg>
        <pc:spChg chg="add del mod">
          <ac:chgData name="Marsh, Liz" userId="b5bbfa31-01ef-4681-bb0b-9984dfbf5bf8" providerId="ADAL" clId="{586BEAEE-8503-4EF7-BFA2-F15F466C3FAB}" dt="2025-09-03T09:49:17.540" v="6451"/>
          <ac:spMkLst>
            <pc:docMk/>
            <pc:sldMk cId="53154096" sldId="260"/>
            <ac:spMk id="6" creationId="{95BF9AA4-124E-45EC-DBB3-D729890BDE7B}"/>
          </ac:spMkLst>
        </pc:spChg>
        <pc:spChg chg="add del mod">
          <ac:chgData name="Marsh, Liz" userId="b5bbfa31-01ef-4681-bb0b-9984dfbf5bf8" providerId="ADAL" clId="{586BEAEE-8503-4EF7-BFA2-F15F466C3FAB}" dt="2025-09-03T09:49:19.653" v="6452"/>
          <ac:spMkLst>
            <pc:docMk/>
            <pc:sldMk cId="53154096" sldId="260"/>
            <ac:spMk id="7" creationId="{F13BE9BA-6FFC-B157-48E6-06944D1BC4ED}"/>
          </ac:spMkLst>
        </pc:spChg>
        <pc:spChg chg="add del mod">
          <ac:chgData name="Marsh, Liz" userId="b5bbfa31-01ef-4681-bb0b-9984dfbf5bf8" providerId="ADAL" clId="{586BEAEE-8503-4EF7-BFA2-F15F466C3FAB}" dt="2025-09-03T09:49:21.264" v="6453"/>
          <ac:spMkLst>
            <pc:docMk/>
            <pc:sldMk cId="53154096" sldId="260"/>
            <ac:spMk id="8" creationId="{12E0C48F-01B2-AE54-8D79-07A72F592491}"/>
          </ac:spMkLst>
        </pc:spChg>
        <pc:spChg chg="add del mod">
          <ac:chgData name="Marsh, Liz" userId="b5bbfa31-01ef-4681-bb0b-9984dfbf5bf8" providerId="ADAL" clId="{586BEAEE-8503-4EF7-BFA2-F15F466C3FAB}" dt="2025-09-03T09:49:31.115" v="6454"/>
          <ac:spMkLst>
            <pc:docMk/>
            <pc:sldMk cId="53154096" sldId="260"/>
            <ac:spMk id="9" creationId="{91037AB0-EBEE-6BCF-AA26-023336DEAB52}"/>
          </ac:spMkLst>
        </pc:spChg>
        <pc:spChg chg="add del mod">
          <ac:chgData name="Marsh, Liz" userId="b5bbfa31-01ef-4681-bb0b-9984dfbf5bf8" providerId="ADAL" clId="{586BEAEE-8503-4EF7-BFA2-F15F466C3FAB}" dt="2025-09-03T09:49:33.233" v="6455"/>
          <ac:spMkLst>
            <pc:docMk/>
            <pc:sldMk cId="53154096" sldId="260"/>
            <ac:spMk id="10" creationId="{7E73D15A-54E5-C00D-06F9-7C610B684E84}"/>
          </ac:spMkLst>
        </pc:spChg>
        <pc:spChg chg="add del mod">
          <ac:chgData name="Marsh, Liz" userId="b5bbfa31-01ef-4681-bb0b-9984dfbf5bf8" providerId="ADAL" clId="{586BEAEE-8503-4EF7-BFA2-F15F466C3FAB}" dt="2025-09-03T09:49:36.378" v="6456"/>
          <ac:spMkLst>
            <pc:docMk/>
            <pc:sldMk cId="53154096" sldId="260"/>
            <ac:spMk id="11" creationId="{C9501B41-C48E-2379-C233-C02AB75BDE8F}"/>
          </ac:spMkLst>
        </pc:spChg>
        <pc:spChg chg="add del mod">
          <ac:chgData name="Marsh, Liz" userId="b5bbfa31-01ef-4681-bb0b-9984dfbf5bf8" providerId="ADAL" clId="{586BEAEE-8503-4EF7-BFA2-F15F466C3FAB}" dt="2025-09-03T09:50:17.731" v="6461"/>
          <ac:spMkLst>
            <pc:docMk/>
            <pc:sldMk cId="53154096" sldId="260"/>
            <ac:spMk id="14" creationId="{7D2E6BCC-E557-9742-8397-B9773F118A2D}"/>
          </ac:spMkLst>
        </pc:spChg>
        <pc:spChg chg="add del mod">
          <ac:chgData name="Marsh, Liz" userId="b5bbfa31-01ef-4681-bb0b-9984dfbf5bf8" providerId="ADAL" clId="{586BEAEE-8503-4EF7-BFA2-F15F466C3FAB}" dt="2025-09-03T09:50:58.920" v="6466"/>
          <ac:spMkLst>
            <pc:docMk/>
            <pc:sldMk cId="53154096" sldId="260"/>
            <ac:spMk id="17" creationId="{2228F6B6-6E8A-0B4F-E8E7-FC40A8808996}"/>
          </ac:spMkLst>
        </pc:spChg>
        <pc:picChg chg="add del mod modCrop">
          <ac:chgData name="Marsh, Liz" userId="b5bbfa31-01ef-4681-bb0b-9984dfbf5bf8" providerId="ADAL" clId="{586BEAEE-8503-4EF7-BFA2-F15F466C3FAB}" dt="2025-09-03T09:49:09.677" v="6449" actId="478"/>
          <ac:picMkLst>
            <pc:docMk/>
            <pc:sldMk cId="53154096" sldId="260"/>
            <ac:picMk id="4" creationId="{0C5F4752-4C6A-E16F-2384-5193EE746BB7}"/>
          </ac:picMkLst>
        </pc:picChg>
        <pc:picChg chg="add del mod">
          <ac:chgData name="Marsh, Liz" userId="b5bbfa31-01ef-4681-bb0b-9984dfbf5bf8" providerId="ADAL" clId="{586BEAEE-8503-4EF7-BFA2-F15F466C3FAB}" dt="2025-09-03T09:49:48.147" v="6460" actId="478"/>
          <ac:picMkLst>
            <pc:docMk/>
            <pc:sldMk cId="53154096" sldId="260"/>
            <ac:picMk id="12" creationId="{FFC23703-DECD-289F-E602-5D3095A2D2EF}"/>
          </ac:picMkLst>
        </pc:picChg>
        <pc:picChg chg="add del mod">
          <ac:chgData name="Marsh, Liz" userId="b5bbfa31-01ef-4681-bb0b-9984dfbf5bf8" providerId="ADAL" clId="{586BEAEE-8503-4EF7-BFA2-F15F466C3FAB}" dt="2025-09-03T09:50:56.229" v="6465" actId="478"/>
          <ac:picMkLst>
            <pc:docMk/>
            <pc:sldMk cId="53154096" sldId="260"/>
            <ac:picMk id="15" creationId="{D215D2D5-EC7D-8943-89B3-1E87A492C461}"/>
          </ac:picMkLst>
        </pc:picChg>
        <pc:picChg chg="add mod modCrop">
          <ac:chgData name="Marsh, Liz" userId="b5bbfa31-01ef-4681-bb0b-9984dfbf5bf8" providerId="ADAL" clId="{586BEAEE-8503-4EF7-BFA2-F15F466C3FAB}" dt="2025-09-03T09:52:31.792" v="6473" actId="1076"/>
          <ac:picMkLst>
            <pc:docMk/>
            <pc:sldMk cId="53154096" sldId="260"/>
            <ac:picMk id="18" creationId="{E9E0FFA6-699C-2BF5-22A7-2E40ECC275B6}"/>
          </ac:picMkLst>
        </pc:picChg>
      </pc:sldChg>
      <pc:sldChg chg="modSp new del mod ord modShow">
        <pc:chgData name="Marsh, Liz" userId="b5bbfa31-01ef-4681-bb0b-9984dfbf5bf8" providerId="ADAL" clId="{586BEAEE-8503-4EF7-BFA2-F15F466C3FAB}" dt="2025-09-01T09:52:54.134" v="2858" actId="47"/>
        <pc:sldMkLst>
          <pc:docMk/>
          <pc:sldMk cId="1450616925" sldId="261"/>
        </pc:sldMkLst>
      </pc:sldChg>
      <pc:sldChg chg="addSp delSp modSp new mod">
        <pc:chgData name="Marsh, Liz" userId="b5bbfa31-01ef-4681-bb0b-9984dfbf5bf8" providerId="ADAL" clId="{586BEAEE-8503-4EF7-BFA2-F15F466C3FAB}" dt="2025-09-03T07:46:18.356" v="4999" actId="20577"/>
        <pc:sldMkLst>
          <pc:docMk/>
          <pc:sldMk cId="2450346109" sldId="262"/>
        </pc:sldMkLst>
        <pc:spChg chg="mod">
          <ac:chgData name="Marsh, Liz" userId="b5bbfa31-01ef-4681-bb0b-9984dfbf5bf8" providerId="ADAL" clId="{586BEAEE-8503-4EF7-BFA2-F15F466C3FAB}" dt="2025-09-01T09:38:28.795" v="2104" actId="20577"/>
          <ac:spMkLst>
            <pc:docMk/>
            <pc:sldMk cId="2450346109" sldId="262"/>
            <ac:spMk id="2" creationId="{AB695B0F-201C-FE0B-8F5D-FED763225025}"/>
          </ac:spMkLst>
        </pc:spChg>
        <pc:spChg chg="add mod">
          <ac:chgData name="Marsh, Liz" userId="b5bbfa31-01ef-4681-bb0b-9984dfbf5bf8" providerId="ADAL" clId="{586BEAEE-8503-4EF7-BFA2-F15F466C3FAB}" dt="2025-09-03T07:46:18.356" v="4999" actId="20577"/>
          <ac:spMkLst>
            <pc:docMk/>
            <pc:sldMk cId="2450346109" sldId="262"/>
            <ac:spMk id="5" creationId="{AE096325-24A5-05E8-B8D7-09583E380923}"/>
          </ac:spMkLst>
        </pc:spChg>
        <pc:graphicFrameChg chg="add mod ord modGraphic">
          <ac:chgData name="Marsh, Liz" userId="b5bbfa31-01ef-4681-bb0b-9984dfbf5bf8" providerId="ADAL" clId="{586BEAEE-8503-4EF7-BFA2-F15F466C3FAB}" dt="2025-09-03T07:45:44.054" v="4992" actId="20577"/>
          <ac:graphicFrameMkLst>
            <pc:docMk/>
            <pc:sldMk cId="2450346109" sldId="262"/>
            <ac:graphicFrameMk id="4" creationId="{958D8575-C33D-9AA4-27DE-14EAC0325FAD}"/>
          </ac:graphicFrameMkLst>
        </pc:graphicFrameChg>
      </pc:sldChg>
      <pc:sldChg chg="modSp new mod">
        <pc:chgData name="Marsh, Liz" userId="b5bbfa31-01ef-4681-bb0b-9984dfbf5bf8" providerId="ADAL" clId="{586BEAEE-8503-4EF7-BFA2-F15F466C3FAB}" dt="2025-09-03T12:55:04.773" v="8711" actId="20577"/>
        <pc:sldMkLst>
          <pc:docMk/>
          <pc:sldMk cId="939206654" sldId="263"/>
        </pc:sldMkLst>
        <pc:spChg chg="mod">
          <ac:chgData name="Marsh, Liz" userId="b5bbfa31-01ef-4681-bb0b-9984dfbf5bf8" providerId="ADAL" clId="{586BEAEE-8503-4EF7-BFA2-F15F466C3FAB}" dt="2025-09-01T09:39:04.984" v="2124" actId="20577"/>
          <ac:spMkLst>
            <pc:docMk/>
            <pc:sldMk cId="939206654" sldId="263"/>
            <ac:spMk id="2" creationId="{156A3C87-0222-AA41-F77A-1EE8F68F23E7}"/>
          </ac:spMkLst>
        </pc:spChg>
        <pc:spChg chg="mod">
          <ac:chgData name="Marsh, Liz" userId="b5bbfa31-01ef-4681-bb0b-9984dfbf5bf8" providerId="ADAL" clId="{586BEAEE-8503-4EF7-BFA2-F15F466C3FAB}" dt="2025-09-03T12:55:04.773" v="8711" actId="20577"/>
          <ac:spMkLst>
            <pc:docMk/>
            <pc:sldMk cId="939206654" sldId="263"/>
            <ac:spMk id="3" creationId="{1FC2B1EA-F384-6D3E-F470-20A0012FC228}"/>
          </ac:spMkLst>
        </pc:spChg>
      </pc:sldChg>
      <pc:sldChg chg="addSp delSp modSp new del mod modShow">
        <pc:chgData name="Marsh, Liz" userId="b5bbfa31-01ef-4681-bb0b-9984dfbf5bf8" providerId="ADAL" clId="{586BEAEE-8503-4EF7-BFA2-F15F466C3FAB}" dt="2025-09-03T07:59:41.470" v="5111" actId="2696"/>
        <pc:sldMkLst>
          <pc:docMk/>
          <pc:sldMk cId="1488480960" sldId="264"/>
        </pc:sldMkLst>
      </pc:sldChg>
      <pc:sldChg chg="addSp delSp modSp new del mod modShow">
        <pc:chgData name="Marsh, Liz" userId="b5bbfa31-01ef-4681-bb0b-9984dfbf5bf8" providerId="ADAL" clId="{586BEAEE-8503-4EF7-BFA2-F15F466C3FAB}" dt="2025-09-03T07:59:37.671" v="5110" actId="2696"/>
        <pc:sldMkLst>
          <pc:docMk/>
          <pc:sldMk cId="2270745071" sldId="265"/>
        </pc:sldMkLst>
      </pc:sldChg>
      <pc:sldChg chg="addSp delSp modSp new del mod modShow">
        <pc:chgData name="Marsh, Liz" userId="b5bbfa31-01ef-4681-bb0b-9984dfbf5bf8" providerId="ADAL" clId="{586BEAEE-8503-4EF7-BFA2-F15F466C3FAB}" dt="2025-09-03T07:59:35.967" v="5109" actId="2696"/>
        <pc:sldMkLst>
          <pc:docMk/>
          <pc:sldMk cId="886377403" sldId="266"/>
        </pc:sldMkLst>
      </pc:sldChg>
      <pc:sldChg chg="modSp new mod ord">
        <pc:chgData name="Marsh, Liz" userId="b5bbfa31-01ef-4681-bb0b-9984dfbf5bf8" providerId="ADAL" clId="{586BEAEE-8503-4EF7-BFA2-F15F466C3FAB}" dt="2025-09-03T11:27:58.327" v="8684" actId="20577"/>
        <pc:sldMkLst>
          <pc:docMk/>
          <pc:sldMk cId="3085959443" sldId="267"/>
        </pc:sldMkLst>
        <pc:spChg chg="mod">
          <ac:chgData name="Marsh, Liz" userId="b5bbfa31-01ef-4681-bb0b-9984dfbf5bf8" providerId="ADAL" clId="{586BEAEE-8503-4EF7-BFA2-F15F466C3FAB}" dt="2025-09-01T11:05:12.411" v="4350" actId="20577"/>
          <ac:spMkLst>
            <pc:docMk/>
            <pc:sldMk cId="3085959443" sldId="267"/>
            <ac:spMk id="2" creationId="{5466C1C7-0FC3-6130-0ABF-35EDF67BE5EE}"/>
          </ac:spMkLst>
        </pc:spChg>
        <pc:spChg chg="mod">
          <ac:chgData name="Marsh, Liz" userId="b5bbfa31-01ef-4681-bb0b-9984dfbf5bf8" providerId="ADAL" clId="{586BEAEE-8503-4EF7-BFA2-F15F466C3FAB}" dt="2025-09-03T11:27:58.327" v="8684" actId="20577"/>
          <ac:spMkLst>
            <pc:docMk/>
            <pc:sldMk cId="3085959443" sldId="267"/>
            <ac:spMk id="3" creationId="{A7BECB92-58F9-316A-B923-DA61395AE850}"/>
          </ac:spMkLst>
        </pc:spChg>
      </pc:sldChg>
      <pc:sldChg chg="modSp new del mod modShow">
        <pc:chgData name="Marsh, Liz" userId="b5bbfa31-01ef-4681-bb0b-9984dfbf5bf8" providerId="ADAL" clId="{586BEAEE-8503-4EF7-BFA2-F15F466C3FAB}" dt="2025-09-03T07:59:33.927" v="5108" actId="2696"/>
        <pc:sldMkLst>
          <pc:docMk/>
          <pc:sldMk cId="3382779926" sldId="268"/>
        </pc:sldMkLst>
        <pc:spChg chg="mod">
          <ac:chgData name="Marsh, Liz" userId="b5bbfa31-01ef-4681-bb0b-9984dfbf5bf8" providerId="ADAL" clId="{586BEAEE-8503-4EF7-BFA2-F15F466C3FAB}" dt="2025-09-02T14:09:49.270" v="4827" actId="20577"/>
          <ac:spMkLst>
            <pc:docMk/>
            <pc:sldMk cId="3382779926" sldId="268"/>
            <ac:spMk id="2" creationId="{76617813-6BD2-2EF5-70CD-C52CC512D652}"/>
          </ac:spMkLst>
        </pc:spChg>
        <pc:spChg chg="mod">
          <ac:chgData name="Marsh, Liz" userId="b5bbfa31-01ef-4681-bb0b-9984dfbf5bf8" providerId="ADAL" clId="{586BEAEE-8503-4EF7-BFA2-F15F466C3FAB}" dt="2025-09-02T15:31:40.890" v="4973" actId="20577"/>
          <ac:spMkLst>
            <pc:docMk/>
            <pc:sldMk cId="3382779926" sldId="268"/>
            <ac:spMk id="3" creationId="{4ADAD71B-C13F-85BF-3A19-BF278DCF11B9}"/>
          </ac:spMkLst>
        </pc:spChg>
      </pc:sldChg>
      <pc:sldChg chg="addSp delSp modSp new mod ord modShow">
        <pc:chgData name="Marsh, Liz" userId="b5bbfa31-01ef-4681-bb0b-9984dfbf5bf8" providerId="ADAL" clId="{586BEAEE-8503-4EF7-BFA2-F15F466C3FAB}" dt="2025-09-03T10:53:09.848" v="7260"/>
        <pc:sldMkLst>
          <pc:docMk/>
          <pc:sldMk cId="2539371720" sldId="269"/>
        </pc:sldMkLst>
        <pc:spChg chg="mod">
          <ac:chgData name="Marsh, Liz" userId="b5bbfa31-01ef-4681-bb0b-9984dfbf5bf8" providerId="ADAL" clId="{586BEAEE-8503-4EF7-BFA2-F15F466C3FAB}" dt="2025-09-03T07:49:08.719" v="5101" actId="1076"/>
          <ac:spMkLst>
            <pc:docMk/>
            <pc:sldMk cId="2539371720" sldId="269"/>
            <ac:spMk id="2" creationId="{5F12C654-EE67-60F5-3226-128A21DFAF50}"/>
          </ac:spMkLst>
        </pc:spChg>
        <pc:spChg chg="del">
          <ac:chgData name="Marsh, Liz" userId="b5bbfa31-01ef-4681-bb0b-9984dfbf5bf8" providerId="ADAL" clId="{586BEAEE-8503-4EF7-BFA2-F15F466C3FAB}" dt="2025-09-02T15:01:39.112" v="4945"/>
          <ac:spMkLst>
            <pc:docMk/>
            <pc:sldMk cId="2539371720" sldId="269"/>
            <ac:spMk id="3" creationId="{0CA7DA57-B13C-DCC6-4E49-0BEAAC4AB904}"/>
          </ac:spMkLst>
        </pc:spChg>
        <pc:spChg chg="add del mod">
          <ac:chgData name="Marsh, Liz" userId="b5bbfa31-01ef-4681-bb0b-9984dfbf5bf8" providerId="ADAL" clId="{586BEAEE-8503-4EF7-BFA2-F15F466C3FAB}" dt="2025-09-03T09:56:40.279" v="6481"/>
          <ac:spMkLst>
            <pc:docMk/>
            <pc:sldMk cId="2539371720" sldId="269"/>
            <ac:spMk id="4" creationId="{8764E217-8D43-19D6-FBD5-A72CD1DEFB35}"/>
          </ac:spMkLst>
        </pc:spChg>
        <pc:spChg chg="add del mod">
          <ac:chgData name="Marsh, Liz" userId="b5bbfa31-01ef-4681-bb0b-9984dfbf5bf8" providerId="ADAL" clId="{586BEAEE-8503-4EF7-BFA2-F15F466C3FAB}" dt="2025-09-02T15:18:36.627" v="4955"/>
          <ac:spMkLst>
            <pc:docMk/>
            <pc:sldMk cId="2539371720" sldId="269"/>
            <ac:spMk id="6" creationId="{FF0C7F93-2A55-F33B-19AA-A3219C1A9616}"/>
          </ac:spMkLst>
        </pc:spChg>
        <pc:picChg chg="add del mod">
          <ac:chgData name="Marsh, Liz" userId="b5bbfa31-01ef-4681-bb0b-9984dfbf5bf8" providerId="ADAL" clId="{586BEAEE-8503-4EF7-BFA2-F15F466C3FAB}" dt="2025-09-02T15:17:03.103" v="4954" actId="478"/>
          <ac:picMkLst>
            <pc:docMk/>
            <pc:sldMk cId="2539371720" sldId="269"/>
            <ac:picMk id="4" creationId="{284BF287-AC64-36A2-E7AA-87CC3D6B52BE}"/>
          </ac:picMkLst>
        </pc:picChg>
        <pc:picChg chg="add mod">
          <ac:chgData name="Marsh, Liz" userId="b5bbfa31-01ef-4681-bb0b-9984dfbf5bf8" providerId="ADAL" clId="{586BEAEE-8503-4EF7-BFA2-F15F466C3FAB}" dt="2025-09-03T09:56:51.633" v="6486" actId="1076"/>
          <ac:picMkLst>
            <pc:docMk/>
            <pc:sldMk cId="2539371720" sldId="269"/>
            <ac:picMk id="5" creationId="{E2F66353-F572-B13C-DD50-63E4D3B6A10A}"/>
          </ac:picMkLst>
        </pc:picChg>
        <pc:picChg chg="add del mod">
          <ac:chgData name="Marsh, Liz" userId="b5bbfa31-01ef-4681-bb0b-9984dfbf5bf8" providerId="ADAL" clId="{586BEAEE-8503-4EF7-BFA2-F15F466C3FAB}" dt="2025-09-03T09:56:37.257" v="6480" actId="478"/>
          <ac:picMkLst>
            <pc:docMk/>
            <pc:sldMk cId="2539371720" sldId="269"/>
            <ac:picMk id="7" creationId="{AEB85EE1-4782-45AD-BD17-247C4182AD04}"/>
          </ac:picMkLst>
        </pc:picChg>
      </pc:sldChg>
      <pc:sldChg chg="addSp delSp modSp new mod ord modShow">
        <pc:chgData name="Marsh, Liz" userId="b5bbfa31-01ef-4681-bb0b-9984dfbf5bf8" providerId="ADAL" clId="{586BEAEE-8503-4EF7-BFA2-F15F466C3FAB}" dt="2025-09-03T10:53:14.966" v="7262"/>
        <pc:sldMkLst>
          <pc:docMk/>
          <pc:sldMk cId="2736179508" sldId="270"/>
        </pc:sldMkLst>
        <pc:spChg chg="mod">
          <ac:chgData name="Marsh, Liz" userId="b5bbfa31-01ef-4681-bb0b-9984dfbf5bf8" providerId="ADAL" clId="{586BEAEE-8503-4EF7-BFA2-F15F466C3FAB}" dt="2025-09-03T09:35:42.224" v="5992" actId="1076"/>
          <ac:spMkLst>
            <pc:docMk/>
            <pc:sldMk cId="2736179508" sldId="270"/>
            <ac:spMk id="2" creationId="{65BE2686-D913-71D0-1A21-18B244E86E79}"/>
          </ac:spMkLst>
        </pc:spChg>
        <pc:spChg chg="del">
          <ac:chgData name="Marsh, Liz" userId="b5bbfa31-01ef-4681-bb0b-9984dfbf5bf8" providerId="ADAL" clId="{586BEAEE-8503-4EF7-BFA2-F15F466C3FAB}" dt="2025-09-02T15:25:26.422" v="4961" actId="22"/>
          <ac:spMkLst>
            <pc:docMk/>
            <pc:sldMk cId="2736179508" sldId="270"/>
            <ac:spMk id="3" creationId="{E334118A-6EB1-006C-E92B-F93C9B530197}"/>
          </ac:spMkLst>
        </pc:spChg>
        <pc:spChg chg="add del mod">
          <ac:chgData name="Marsh, Liz" userId="b5bbfa31-01ef-4681-bb0b-9984dfbf5bf8" providerId="ADAL" clId="{586BEAEE-8503-4EF7-BFA2-F15F466C3FAB}" dt="2025-09-03T09:14:37.136" v="5172" actId="3680"/>
          <ac:spMkLst>
            <pc:docMk/>
            <pc:sldMk cId="2736179508" sldId="270"/>
            <ac:spMk id="4" creationId="{01E6ECD0-5FC8-B7B0-58F5-D080DAD4C72F}"/>
          </ac:spMkLst>
        </pc:spChg>
        <pc:spChg chg="add mod">
          <ac:chgData name="Marsh, Liz" userId="b5bbfa31-01ef-4681-bb0b-9984dfbf5bf8" providerId="ADAL" clId="{586BEAEE-8503-4EF7-BFA2-F15F466C3FAB}" dt="2025-09-03T09:44:53.037" v="6448" actId="1076"/>
          <ac:spMkLst>
            <pc:docMk/>
            <pc:sldMk cId="2736179508" sldId="270"/>
            <ac:spMk id="6" creationId="{E563997E-A659-EFD8-3E6C-88F80FF60793}"/>
          </ac:spMkLst>
        </pc:spChg>
        <pc:spChg chg="add del mod">
          <ac:chgData name="Marsh, Liz" userId="b5bbfa31-01ef-4681-bb0b-9984dfbf5bf8" providerId="ADAL" clId="{586BEAEE-8503-4EF7-BFA2-F15F466C3FAB}" dt="2025-09-02T15:30:50.357" v="4970" actId="22"/>
          <ac:spMkLst>
            <pc:docMk/>
            <pc:sldMk cId="2736179508" sldId="270"/>
            <ac:spMk id="7" creationId="{F0CB5494-A42B-56DA-75BB-D3A53BD749DF}"/>
          </ac:spMkLst>
        </pc:spChg>
        <pc:graphicFrameChg chg="add mod ord modGraphic">
          <ac:chgData name="Marsh, Liz" userId="b5bbfa31-01ef-4681-bb0b-9984dfbf5bf8" providerId="ADAL" clId="{586BEAEE-8503-4EF7-BFA2-F15F466C3FAB}" dt="2025-09-03T10:39:11.858" v="6498" actId="20577"/>
          <ac:graphicFrameMkLst>
            <pc:docMk/>
            <pc:sldMk cId="2736179508" sldId="270"/>
            <ac:graphicFrameMk id="5" creationId="{05C19E76-9FD1-BCB5-C7B2-E2436129285E}"/>
          </ac:graphicFrameMkLst>
        </pc:graphicFrameChg>
        <pc:picChg chg="add del mod ord">
          <ac:chgData name="Marsh, Liz" userId="b5bbfa31-01ef-4681-bb0b-9984dfbf5bf8" providerId="ADAL" clId="{586BEAEE-8503-4EF7-BFA2-F15F466C3FAB}" dt="2025-09-02T15:30:26.290" v="4969" actId="478"/>
          <ac:picMkLst>
            <pc:docMk/>
            <pc:sldMk cId="2736179508" sldId="270"/>
            <ac:picMk id="5" creationId="{0BF1300A-710E-E434-2881-0E7B50A670B3}"/>
          </ac:picMkLst>
        </pc:picChg>
        <pc:picChg chg="add del mod ord">
          <ac:chgData name="Marsh, Liz" userId="b5bbfa31-01ef-4681-bb0b-9984dfbf5bf8" providerId="ADAL" clId="{586BEAEE-8503-4EF7-BFA2-F15F466C3FAB}" dt="2025-09-03T09:14:04.529" v="5167" actId="478"/>
          <ac:picMkLst>
            <pc:docMk/>
            <pc:sldMk cId="2736179508" sldId="270"/>
            <ac:picMk id="9" creationId="{52B83858-76F0-2D73-513E-3901CD284DC7}"/>
          </ac:picMkLst>
        </pc:picChg>
      </pc:sldChg>
      <pc:sldChg chg="addSp delSp modSp new mod">
        <pc:chgData name="Marsh, Liz" userId="b5bbfa31-01ef-4681-bb0b-9984dfbf5bf8" providerId="ADAL" clId="{586BEAEE-8503-4EF7-BFA2-F15F466C3FAB}" dt="2025-09-03T09:57:59.529" v="6490" actId="1076"/>
        <pc:sldMkLst>
          <pc:docMk/>
          <pc:sldMk cId="1403875052" sldId="271"/>
        </pc:sldMkLst>
        <pc:spChg chg="mod">
          <ac:chgData name="Marsh, Liz" userId="b5bbfa31-01ef-4681-bb0b-9984dfbf5bf8" providerId="ADAL" clId="{586BEAEE-8503-4EF7-BFA2-F15F466C3FAB}" dt="2025-09-03T09:57:59.529" v="6490" actId="1076"/>
          <ac:spMkLst>
            <pc:docMk/>
            <pc:sldMk cId="1403875052" sldId="271"/>
            <ac:spMk id="2" creationId="{BDC9F185-16DC-2453-878D-45CB6FBBFFD5}"/>
          </ac:spMkLst>
        </pc:spChg>
        <pc:spChg chg="del">
          <ac:chgData name="Marsh, Liz" userId="b5bbfa31-01ef-4681-bb0b-9984dfbf5bf8" providerId="ADAL" clId="{586BEAEE-8503-4EF7-BFA2-F15F466C3FAB}" dt="2025-09-03T07:48:32.374" v="5093"/>
          <ac:spMkLst>
            <pc:docMk/>
            <pc:sldMk cId="1403875052" sldId="271"/>
            <ac:spMk id="3" creationId="{24608676-AC2A-3CC1-71D4-56E0CBFA62C7}"/>
          </ac:spMkLst>
        </pc:spChg>
        <pc:spChg chg="add del mod">
          <ac:chgData name="Marsh, Liz" userId="b5bbfa31-01ef-4681-bb0b-9984dfbf5bf8" providerId="ADAL" clId="{586BEAEE-8503-4EF7-BFA2-F15F466C3FAB}" dt="2025-09-03T09:55:17.532" v="6475"/>
          <ac:spMkLst>
            <pc:docMk/>
            <pc:sldMk cId="1403875052" sldId="271"/>
            <ac:spMk id="6" creationId="{35402EAC-D6A9-D8EA-2536-45FE254550F7}"/>
          </ac:spMkLst>
        </pc:spChg>
        <pc:picChg chg="add del mod">
          <ac:chgData name="Marsh, Liz" userId="b5bbfa31-01ef-4681-bb0b-9984dfbf5bf8" providerId="ADAL" clId="{586BEAEE-8503-4EF7-BFA2-F15F466C3FAB}" dt="2025-09-03T09:55:15.746" v="6474" actId="478"/>
          <ac:picMkLst>
            <pc:docMk/>
            <pc:sldMk cId="1403875052" sldId="271"/>
            <ac:picMk id="4" creationId="{57CBEC27-DF36-DCB2-9822-0723C17B01E5}"/>
          </ac:picMkLst>
        </pc:picChg>
        <pc:picChg chg="add mod">
          <ac:chgData name="Marsh, Liz" userId="b5bbfa31-01ef-4681-bb0b-9984dfbf5bf8" providerId="ADAL" clId="{586BEAEE-8503-4EF7-BFA2-F15F466C3FAB}" dt="2025-09-03T09:55:28.160" v="6479" actId="1076"/>
          <ac:picMkLst>
            <pc:docMk/>
            <pc:sldMk cId="1403875052" sldId="271"/>
            <ac:picMk id="7" creationId="{4D2160D5-1B6D-646E-4DC2-B41C902CD7B5}"/>
          </ac:picMkLst>
        </pc:picChg>
      </pc:sldChg>
      <pc:sldChg chg="modSp new mod ord modShow">
        <pc:chgData name="Marsh, Liz" userId="b5bbfa31-01ef-4681-bb0b-9984dfbf5bf8" providerId="ADAL" clId="{586BEAEE-8503-4EF7-BFA2-F15F466C3FAB}" dt="2025-09-03T11:20:30.392" v="8518"/>
        <pc:sldMkLst>
          <pc:docMk/>
          <pc:sldMk cId="1126354842" sldId="272"/>
        </pc:sldMkLst>
        <pc:spChg chg="mod">
          <ac:chgData name="Marsh, Liz" userId="b5bbfa31-01ef-4681-bb0b-9984dfbf5bf8" providerId="ADAL" clId="{586BEAEE-8503-4EF7-BFA2-F15F466C3FAB}" dt="2025-09-03T09:41:29.682" v="6110" actId="20577"/>
          <ac:spMkLst>
            <pc:docMk/>
            <pc:sldMk cId="1126354842" sldId="272"/>
            <ac:spMk id="2" creationId="{56363969-FD6C-2A69-CEB2-D3E2BE18888F}"/>
          </ac:spMkLst>
        </pc:spChg>
        <pc:spChg chg="mod">
          <ac:chgData name="Marsh, Liz" userId="b5bbfa31-01ef-4681-bb0b-9984dfbf5bf8" providerId="ADAL" clId="{586BEAEE-8503-4EF7-BFA2-F15F466C3FAB}" dt="2025-09-03T10:39:30.677" v="6504" actId="20577"/>
          <ac:spMkLst>
            <pc:docMk/>
            <pc:sldMk cId="1126354842" sldId="272"/>
            <ac:spMk id="3" creationId="{2B927AA1-4B2B-1AD6-392F-50E5A359DCBD}"/>
          </ac:spMkLst>
        </pc:spChg>
      </pc:sldChg>
      <pc:sldChg chg="modSp new mod ord">
        <pc:chgData name="Marsh, Liz" userId="b5bbfa31-01ef-4681-bb0b-9984dfbf5bf8" providerId="ADAL" clId="{586BEAEE-8503-4EF7-BFA2-F15F466C3FAB}" dt="2025-09-03T11:25:31.176" v="8566" actId="20577"/>
        <pc:sldMkLst>
          <pc:docMk/>
          <pc:sldMk cId="3497471919" sldId="273"/>
        </pc:sldMkLst>
        <pc:spChg chg="mod">
          <ac:chgData name="Marsh, Liz" userId="b5bbfa31-01ef-4681-bb0b-9984dfbf5bf8" providerId="ADAL" clId="{586BEAEE-8503-4EF7-BFA2-F15F466C3FAB}" dt="2025-09-03T11:16:01.613" v="8480" actId="1076"/>
          <ac:spMkLst>
            <pc:docMk/>
            <pc:sldMk cId="3497471919" sldId="273"/>
            <ac:spMk id="2" creationId="{216F9671-101A-2045-53AC-073955554318}"/>
          </ac:spMkLst>
        </pc:spChg>
        <pc:spChg chg="mod">
          <ac:chgData name="Marsh, Liz" userId="b5bbfa31-01ef-4681-bb0b-9984dfbf5bf8" providerId="ADAL" clId="{586BEAEE-8503-4EF7-BFA2-F15F466C3FAB}" dt="2025-09-03T11:25:31.176" v="8566" actId="20577"/>
          <ac:spMkLst>
            <pc:docMk/>
            <pc:sldMk cId="3497471919" sldId="273"/>
            <ac:spMk id="3" creationId="{BD98F0E9-3026-57F0-C3E3-6608BE22C4B3}"/>
          </ac:spMkLst>
        </pc:spChg>
      </pc:sldChg>
      <pc:sldChg chg="modSp new mod">
        <pc:chgData name="Marsh, Liz" userId="b5bbfa31-01ef-4681-bb0b-9984dfbf5bf8" providerId="ADAL" clId="{586BEAEE-8503-4EF7-BFA2-F15F466C3FAB}" dt="2025-09-03T12:58:29.488" v="8715" actId="20577"/>
        <pc:sldMkLst>
          <pc:docMk/>
          <pc:sldMk cId="2109210599" sldId="274"/>
        </pc:sldMkLst>
        <pc:spChg chg="mod">
          <ac:chgData name="Marsh, Liz" userId="b5bbfa31-01ef-4681-bb0b-9984dfbf5bf8" providerId="ADAL" clId="{586BEAEE-8503-4EF7-BFA2-F15F466C3FAB}" dt="2025-09-03T11:15:49.438" v="8478" actId="20577"/>
          <ac:spMkLst>
            <pc:docMk/>
            <pc:sldMk cId="2109210599" sldId="274"/>
            <ac:spMk id="2" creationId="{8C6344C5-3951-F84C-ABE2-0A83BF6D10A8}"/>
          </ac:spMkLst>
        </pc:spChg>
        <pc:spChg chg="mod">
          <ac:chgData name="Marsh, Liz" userId="b5bbfa31-01ef-4681-bb0b-9984dfbf5bf8" providerId="ADAL" clId="{586BEAEE-8503-4EF7-BFA2-F15F466C3FAB}" dt="2025-09-03T12:58:29.488" v="8715" actId="20577"/>
          <ac:spMkLst>
            <pc:docMk/>
            <pc:sldMk cId="2109210599" sldId="274"/>
            <ac:spMk id="3" creationId="{9B1A553D-DF25-A54C-6F0A-AB9043B0A88F}"/>
          </ac:spMkLst>
        </pc:spChg>
      </pc:sldChg>
      <pc:sldChg chg="addSp delSp modSp new del mod">
        <pc:chgData name="Marsh, Liz" userId="b5bbfa31-01ef-4681-bb0b-9984dfbf5bf8" providerId="ADAL" clId="{586BEAEE-8503-4EF7-BFA2-F15F466C3FAB}" dt="2025-09-03T11:20:03.071" v="8516" actId="2696"/>
        <pc:sldMkLst>
          <pc:docMk/>
          <pc:sldMk cId="453291293" sldId="275"/>
        </pc:sldMkLst>
        <pc:spChg chg="mod">
          <ac:chgData name="Marsh, Liz" userId="b5bbfa31-01ef-4681-bb0b-9984dfbf5bf8" providerId="ADAL" clId="{586BEAEE-8503-4EF7-BFA2-F15F466C3FAB}" dt="2025-09-03T11:19:42.124" v="8513" actId="404"/>
          <ac:spMkLst>
            <pc:docMk/>
            <pc:sldMk cId="453291293" sldId="275"/>
            <ac:spMk id="2" creationId="{BACA48A2-E38F-AC1B-6A5E-FA4DAF275E38}"/>
          </ac:spMkLst>
        </pc:spChg>
        <pc:spChg chg="del">
          <ac:chgData name="Marsh, Liz" userId="b5bbfa31-01ef-4681-bb0b-9984dfbf5bf8" providerId="ADAL" clId="{586BEAEE-8503-4EF7-BFA2-F15F466C3FAB}" dt="2025-09-03T11:19:54.806" v="8514"/>
          <ac:spMkLst>
            <pc:docMk/>
            <pc:sldMk cId="453291293" sldId="275"/>
            <ac:spMk id="3" creationId="{2323C10B-8006-6F03-A61C-F0A16674424C}"/>
          </ac:spMkLst>
        </pc:spChg>
        <pc:picChg chg="add mod">
          <ac:chgData name="Marsh, Liz" userId="b5bbfa31-01ef-4681-bb0b-9984dfbf5bf8" providerId="ADAL" clId="{586BEAEE-8503-4EF7-BFA2-F15F466C3FAB}" dt="2025-09-03T11:19:56.729" v="8515" actId="14100"/>
          <ac:picMkLst>
            <pc:docMk/>
            <pc:sldMk cId="453291293" sldId="275"/>
            <ac:picMk id="4" creationId="{D63AB1AE-96D8-AE3E-54EA-5C61D79642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3C44-4609-27B3-F973-85B02AC3F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6CC78-6BCF-D433-D546-AD6F43149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08371-6915-5AC5-327D-CD36BC94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C86F-5664-49FC-9AC9-B25499FC53F7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F922-646D-60DF-BF74-C2AE7DA7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29671-0389-1F2A-19DF-9CE4ACFA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93E3-48C6-476E-8D39-55D4C368E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81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3B14-FB0D-8236-AF6F-66970916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963CE-AD31-2017-A763-B7C521C27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65E5-7BA1-1048-1E50-3732BBB3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C86F-5664-49FC-9AC9-B25499FC53F7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8F055-516D-2CE4-F484-D9216EE4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28A1F-7E10-7887-5A20-E84A507D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93E3-48C6-476E-8D39-55D4C368E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29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21051-A343-57DD-A112-F69CA979C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0C1C7-F76C-2045-83A1-6940452D7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24028-2A7E-ACA1-0C4D-E3ADA1DD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C86F-5664-49FC-9AC9-B25499FC53F7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B60FF-9B38-3650-93E4-7C9BE112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5593-823D-6DF0-CCE1-60B8F983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93E3-48C6-476E-8D39-55D4C368E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78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8276-556A-E27E-F125-556C4A9B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E6BD-B84B-AC4F-AECC-BDCF4E2B0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00AB9-D261-0F9A-38ED-3461C912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C86F-5664-49FC-9AC9-B25499FC53F7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FB81B-6D9B-1211-A0EC-1A2FDB22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411B0-9BBA-1BEA-43DB-2D191380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93E3-48C6-476E-8D39-55D4C368E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36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9F95-5F8E-2D6F-02D4-C8768C66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334EF-6EEC-3F5C-EC6C-1E09AA7D0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769CA-6C37-B612-2454-93ABF291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C86F-5664-49FC-9AC9-B25499FC53F7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C7C8-FDEC-E81B-8875-8A2B65D3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56460-F629-733D-53E4-F14F26E1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93E3-48C6-476E-8D39-55D4C368E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63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799A-459B-B9EE-67C3-9FB62603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0E701-75AF-9C4B-BC0B-9164D8A41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0E52E-9FEA-1888-A5E3-3883659D8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D1D33-EAB2-AB7A-9593-33C490A5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C86F-5664-49FC-9AC9-B25499FC53F7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97611-3226-6A1E-52CD-21F69E04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46C29-1B3F-525B-CF3C-83A0F829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93E3-48C6-476E-8D39-55D4C368E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83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263F-96FF-7254-07FB-56CDA12F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115FE-FABB-DD4D-76CD-CB37637FB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673A7-50E6-1FB3-411A-2C2247937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9E57D-EA6A-69AE-054E-D14ED223E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8688C-5518-47CD-A0DA-EE3E10A4C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2180D-0C98-A840-09E8-7F20CB32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C86F-5664-49FC-9AC9-B25499FC53F7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43577-9BF1-E854-A75F-516A2DA7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C688D-4F6C-1E62-941C-C0200380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93E3-48C6-476E-8D39-55D4C368E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25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B533-33EA-440B-2969-F7E21E82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2F17F-9C0D-2327-C44B-0A893E08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C86F-5664-49FC-9AC9-B25499FC53F7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D74FF-6EE9-8222-B189-E7A6B48D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00332-5D3B-2190-CE04-A8C55FB8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93E3-48C6-476E-8D39-55D4C368E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18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60F75-2C27-3225-E19A-38946EEF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C86F-5664-49FC-9AC9-B25499FC53F7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D3FEF-92E7-F46B-F9AC-93BCE8F1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1F474-1B73-4F62-8B99-8349F60F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93E3-48C6-476E-8D39-55D4C368E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48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FA24-AFF4-DC2E-6496-47C844DF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7961-FEF1-B045-DCC4-F8B4FBB58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26BA2-1319-42B0-6FF3-61E707E7E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16E67-D019-4802-6503-50FA5FA9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C86F-5664-49FC-9AC9-B25499FC53F7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07D84-19C1-8DCF-6DF7-81F8DC75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2F2B6-FEAA-475B-8F4F-D6194108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93E3-48C6-476E-8D39-55D4C368E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26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5773-4212-D518-5E82-11476683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279AF-97A0-FC36-00BC-F2409414B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485A3-2728-7EBB-E9E8-4CECDD0AC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F7D67-F855-0AAC-F624-DA32132F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C86F-5664-49FC-9AC9-B25499FC53F7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3FBFC-6CC2-D46A-F610-59323186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F9FE6-D65F-9424-929D-DAEC3519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93E3-48C6-476E-8D39-55D4C368E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13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D0574-6DE5-ACA9-E1C7-A3AE992A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CD87F-0836-3120-0F53-B233F9F54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13A20-56D3-D005-A1D2-F9C783652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E7C86F-5664-49FC-9AC9-B25499FC53F7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DE83C-72A5-D15C-C9AB-FBF85F5A6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5680E-1130-AA51-651A-08FF6255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D93E3-48C6-476E-8D39-55D4C368EB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41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E969-8F6B-0624-9AB5-2630FFBD8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BRC Internship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21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9671-101A-2045-53AC-07395555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66"/>
            <a:ext cx="10515600" cy="1090049"/>
          </a:xfrm>
        </p:spPr>
        <p:txBody>
          <a:bodyPr/>
          <a:lstStyle/>
          <a:p>
            <a:r>
              <a:rPr lang="en-US" dirty="0"/>
              <a:t>Unexpected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8F0E9-3026-57F0-C3E3-6608BE22C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135"/>
            <a:ext cx="10515600" cy="4571999"/>
          </a:xfrm>
        </p:spPr>
        <p:txBody>
          <a:bodyPr>
            <a:normAutofit/>
          </a:bodyPr>
          <a:lstStyle/>
          <a:p>
            <a:r>
              <a:rPr lang="en-US" dirty="0"/>
              <a:t>An increase in age at diagnosis was associated with a (slight) increase in risk</a:t>
            </a:r>
          </a:p>
          <a:p>
            <a:pPr lvl="1"/>
            <a:r>
              <a:rPr lang="en-US" dirty="0"/>
              <a:t>Generally, research shows that people with earlier onset T2 are at a greater risk of developing diabetic retinopathy (DR)</a:t>
            </a:r>
          </a:p>
          <a:p>
            <a:r>
              <a:rPr lang="en-US" dirty="0"/>
              <a:t>An increase in social deprivation was associated with a decrease in risk</a:t>
            </a:r>
          </a:p>
          <a:p>
            <a:pPr lvl="1"/>
            <a:r>
              <a:rPr lang="en-US" dirty="0"/>
              <a:t>This actually wasn’t too unexpected after looking into it – deprivation can be a risk factor for late presentation of proliferative DR</a:t>
            </a:r>
          </a:p>
          <a:p>
            <a:pPr lvl="1"/>
            <a:r>
              <a:rPr lang="en-US" dirty="0"/>
              <a:t>Also, deprivation is associated with poorer retinopathy screening uptake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47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44C5-3951-F84C-ABE2-0A83BF6D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results - biomarkers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553D-DF25-A54C-6F0A-AB9043B0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8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increase in BMI was associated with a (slight) decrease in risk</a:t>
            </a:r>
          </a:p>
          <a:p>
            <a:pPr lvl="1"/>
            <a:r>
              <a:rPr lang="en-US" dirty="0"/>
              <a:t>Generally, obesity is associated with increased prevalence of DR  and an MR study even showed that genetically predicted BMI was linked to increased risk of DR</a:t>
            </a:r>
          </a:p>
          <a:p>
            <a:r>
              <a:rPr lang="en-US" dirty="0"/>
              <a:t>An increase in eGFR was associated with a (slight) increase in risk</a:t>
            </a:r>
          </a:p>
          <a:p>
            <a:pPr lvl="1"/>
            <a:r>
              <a:rPr lang="en-US" dirty="0"/>
              <a:t>Research shows that reduced eGFR tends to be associated with DR</a:t>
            </a:r>
          </a:p>
          <a:p>
            <a:r>
              <a:rPr lang="en-US" dirty="0"/>
              <a:t>An increase in HDL (good cholesterol) was associated with an increase in </a:t>
            </a:r>
            <a:r>
              <a:rPr lang="en-US"/>
              <a:t>hazard (but </a:t>
            </a:r>
            <a:r>
              <a:rPr lang="en-US" dirty="0"/>
              <a:t>it </a:t>
            </a:r>
            <a:r>
              <a:rPr lang="en-US"/>
              <a:t>wasn’t significant)</a:t>
            </a:r>
            <a:endParaRPr lang="en-US" dirty="0"/>
          </a:p>
          <a:p>
            <a:pPr lvl="1"/>
            <a:r>
              <a:rPr lang="en-US" dirty="0"/>
              <a:t>Research seems to be somewhat mixed; some studies show that HDL is not an independent risk factor for DR, so the result isn’t too unexpected</a:t>
            </a:r>
          </a:p>
          <a:p>
            <a:r>
              <a:rPr lang="en-US" dirty="0"/>
              <a:t>An increase in ALT was associated with a (slight) decrease in risk</a:t>
            </a:r>
          </a:p>
          <a:p>
            <a:pPr lvl="1"/>
            <a:r>
              <a:rPr lang="en-US" dirty="0"/>
              <a:t>ALT is usually elevated in non-alcoholic fatty liver disease however this disease has not been found to be associated with DR; so result is not too unexpected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1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C1C7-0FC3-6130-0ABF-35EDF67B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model selection: Non-severe retinopathy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ECB92-58F9-316A-B923-DA61395AE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Used sequential replacement to assess the combination of covariates that created the best fitting model</a:t>
            </a:r>
          </a:p>
          <a:p>
            <a:r>
              <a:rPr lang="en-US" dirty="0"/>
              <a:t>The best model included all covariates except ethnicity both before and after coding gender and IMD as categorical</a:t>
            </a:r>
            <a:r>
              <a:rPr lang="en-GB" dirty="0"/>
              <a:t>: 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 err="1"/>
              <a:t>Surv</a:t>
            </a:r>
            <a:r>
              <a:rPr lang="en-GB" dirty="0"/>
              <a:t>(time, event) ~ age at diagnosis + gender + IMD + HbA</a:t>
            </a:r>
            <a:r>
              <a:rPr lang="en-GB" baseline="-25000" dirty="0"/>
              <a:t>1c</a:t>
            </a:r>
            <a:r>
              <a:rPr lang="en-GB" dirty="0"/>
              <a:t> + BMI + eGFR + HDL + ALT + SBP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5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3969-FD6C-2A69-CEB2-D3E2BE18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Stepwise model selection: Non-severe retinopathy with categorical gender and IMD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27AA1-4B2B-1AD6-392F-50E5A359D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Used sequential replacement again to assess the combination of covariates that created the best fitting model</a:t>
            </a:r>
          </a:p>
          <a:p>
            <a:r>
              <a:rPr lang="en-US" dirty="0"/>
              <a:t>Just as previously, the best model excluded ethnicity as a variable: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GB" dirty="0" err="1"/>
              <a:t>Surv</a:t>
            </a:r>
            <a:r>
              <a:rPr lang="en-GB" dirty="0"/>
              <a:t>(time, event) ~ age at diagnosis + gender + IMD quintile + HbA</a:t>
            </a:r>
            <a:r>
              <a:rPr lang="en-GB" baseline="-25000" dirty="0"/>
              <a:t>1c</a:t>
            </a:r>
            <a:r>
              <a:rPr lang="en-GB" dirty="0"/>
              <a:t> + BMI + eGFR + HDL + ALT + SBP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35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7297-92B2-5E05-D713-3D277C0C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list creation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3AEF9-0278-052F-FE57-718632D68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code lists:</a:t>
            </a:r>
          </a:p>
          <a:p>
            <a:pPr lvl="1"/>
            <a:r>
              <a:rPr lang="en-US" dirty="0"/>
              <a:t>Foot infections and ulcers</a:t>
            </a:r>
          </a:p>
          <a:p>
            <a:pPr lvl="1"/>
            <a:r>
              <a:rPr lang="en-US" dirty="0"/>
              <a:t>Gastroparesis</a:t>
            </a:r>
          </a:p>
          <a:p>
            <a:pPr lvl="1"/>
            <a:r>
              <a:rPr lang="en-GB" dirty="0"/>
              <a:t>Retinopathy</a:t>
            </a:r>
          </a:p>
          <a:p>
            <a:pPr lvl="2"/>
            <a:r>
              <a:rPr lang="en-GB" dirty="0"/>
              <a:t>Split into severe and non-severe</a:t>
            </a:r>
          </a:p>
          <a:p>
            <a:pPr lvl="1"/>
            <a:r>
              <a:rPr lang="en-GB" dirty="0"/>
              <a:t>Vitreous haemorrhage</a:t>
            </a:r>
          </a:p>
          <a:p>
            <a:pPr lvl="2"/>
            <a:r>
              <a:rPr lang="en-GB" dirty="0"/>
              <a:t>Quickly made this and checked number of observations to see whether it was minor enough to include within retinopathy code list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74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5B0F-201C-FE0B-8F5D-FED76322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CPRD data to look at number of observations of retinopathy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8D8575-C33D-9AA4-27DE-14EAC0325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42106"/>
              </p:ext>
            </p:extLst>
          </p:nvPr>
        </p:nvGraphicFramePr>
        <p:xfrm>
          <a:off x="838200" y="2041935"/>
          <a:ext cx="10515600" cy="2199640"/>
        </p:xfrm>
        <a:graphic>
          <a:graphicData uri="http://schemas.openxmlformats.org/drawingml/2006/table">
            <a:tbl>
              <a:tblPr firstRow="1" bandRow="1"/>
              <a:tblGrid>
                <a:gridCol w="2103120">
                  <a:extLst>
                    <a:ext uri="{9D8B030D-6E8A-4147-A177-3AD203B41FA5}">
                      <a16:colId xmlns:a16="http://schemas.microsoft.com/office/drawing/2014/main" val="12522562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756076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886464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010009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8965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Cohort</a:t>
                      </a:r>
                      <a:endParaRPr lang="en-GB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Any retinopathy code</a:t>
                      </a:r>
                      <a:endParaRPr lang="en-GB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Non-severe retinopathy code</a:t>
                      </a:r>
                      <a:endParaRPr lang="en-GB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Severe retinopathy code</a:t>
                      </a:r>
                      <a:endParaRPr lang="en-GB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Severe retinopathy code and no non-severe code</a:t>
                      </a:r>
                      <a:endParaRPr lang="en-GB" b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302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Entire cohort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829075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823977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67929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5098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596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Diabetes (T1 and T2) cohort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800770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796050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66073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4720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71721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096325-24A5-05E8-B8D7-09583E380923}"/>
              </a:ext>
            </a:extLst>
          </p:cNvPr>
          <p:cNvSpPr txBox="1"/>
          <p:nvPr/>
        </p:nvSpPr>
        <p:spPr>
          <a:xfrm>
            <a:off x="838200" y="4444180"/>
            <a:ext cx="1051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Created tables of the cohort’s earliest non-severe and severe retinopathy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And looked at how many patients had only one code for non-severe and severe retinopathy (271012 and 31612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34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3C87-0222-AA41-F77A-1EE8F68F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2B1EA-F384-6D3E-F470-20A0012FC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what survival analysis is and how to conduct it</a:t>
            </a:r>
          </a:p>
          <a:p>
            <a:pPr lvl="1"/>
            <a:r>
              <a:rPr lang="en-US" dirty="0"/>
              <a:t>Censoring </a:t>
            </a:r>
          </a:p>
          <a:p>
            <a:pPr lvl="1"/>
            <a:r>
              <a:rPr lang="en-US" dirty="0"/>
              <a:t>Kaplan-Meier curves</a:t>
            </a:r>
          </a:p>
          <a:p>
            <a:pPr lvl="1"/>
            <a:r>
              <a:rPr lang="en-US" dirty="0"/>
              <a:t>Cox proportional hazards models</a:t>
            </a:r>
          </a:p>
          <a:p>
            <a:pPr lvl="1"/>
            <a:r>
              <a:rPr lang="en-US" dirty="0"/>
              <a:t>Stepwise model selection</a:t>
            </a:r>
          </a:p>
          <a:p>
            <a:r>
              <a:rPr lang="en-US" dirty="0"/>
              <a:t>Looked at time from diabetes diagnosis to earliest non-severe retinopathy code</a:t>
            </a:r>
          </a:p>
          <a:p>
            <a:r>
              <a:rPr lang="en-US" dirty="0"/>
              <a:t>Read up on each of the covariates to find out what was expected</a:t>
            </a:r>
          </a:p>
        </p:txBody>
      </p:sp>
    </p:spTree>
    <p:extLst>
      <p:ext uri="{BB962C8B-B14F-4D97-AF65-F5344CB8AC3E}">
        <p14:creationId xmlns:p14="http://schemas.microsoft.com/office/powerpoint/2010/main" val="93920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121E-21C3-2D31-A5BB-10F7F129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Kaplan-Meier survival curve: Time from diabetes diagnosis to non-severe retinopathy code</a:t>
            </a:r>
            <a:endParaRPr lang="en-GB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9E0FFA6-699C-2BF5-22A7-2E40ECC27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693"/>
          <a:stretch>
            <a:fillRect/>
          </a:stretch>
        </p:blipFill>
        <p:spPr>
          <a:xfrm>
            <a:off x="903313" y="1690688"/>
            <a:ext cx="10385373" cy="50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F185-16DC-2453-878D-45CB6FBB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Results of Cox proportional hazards model for non-severe retinopathy</a:t>
            </a:r>
            <a:endParaRPr lang="en-GB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2160D5-1B6D-646E-4DC2-B41C902CD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045" y="1343818"/>
            <a:ext cx="9869907" cy="538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7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3EF2-8BBA-4474-E055-F9F14A6D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423"/>
          </a:xfrm>
        </p:spPr>
        <p:txBody>
          <a:bodyPr>
            <a:noAutofit/>
          </a:bodyPr>
          <a:lstStyle/>
          <a:p>
            <a:r>
              <a:rPr lang="en-US" sz="2800" dirty="0"/>
              <a:t>Cox proportional hazards model results for non-severe retinopathy </a:t>
            </a:r>
            <a:endParaRPr lang="en-GB" sz="28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25D1B8-0DB0-F0FA-E290-44FD8380F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785002"/>
              </p:ext>
            </p:extLst>
          </p:nvPr>
        </p:nvGraphicFramePr>
        <p:xfrm>
          <a:off x="838200" y="1235690"/>
          <a:ext cx="10515599" cy="519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75271">
                  <a:extLst>
                    <a:ext uri="{9D8B030D-6E8A-4147-A177-3AD203B41FA5}">
                      <a16:colId xmlns:a16="http://schemas.microsoft.com/office/drawing/2014/main" val="4074014590"/>
                    </a:ext>
                  </a:extLst>
                </a:gridCol>
                <a:gridCol w="2010082">
                  <a:extLst>
                    <a:ext uri="{9D8B030D-6E8A-4147-A177-3AD203B41FA5}">
                      <a16:colId xmlns:a16="http://schemas.microsoft.com/office/drawing/2014/main" val="2218298195"/>
                    </a:ext>
                  </a:extLst>
                </a:gridCol>
                <a:gridCol w="2010082">
                  <a:extLst>
                    <a:ext uri="{9D8B030D-6E8A-4147-A177-3AD203B41FA5}">
                      <a16:colId xmlns:a16="http://schemas.microsoft.com/office/drawing/2014/main" val="2959875187"/>
                    </a:ext>
                  </a:extLst>
                </a:gridCol>
                <a:gridCol w="2010082">
                  <a:extLst>
                    <a:ext uri="{9D8B030D-6E8A-4147-A177-3AD203B41FA5}">
                      <a16:colId xmlns:a16="http://schemas.microsoft.com/office/drawing/2014/main" val="4070764754"/>
                    </a:ext>
                  </a:extLst>
                </a:gridCol>
                <a:gridCol w="2010082">
                  <a:extLst>
                    <a:ext uri="{9D8B030D-6E8A-4147-A177-3AD203B41FA5}">
                      <a16:colId xmlns:a16="http://schemas.microsoft.com/office/drawing/2014/main" val="4141349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Covariate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Hazard Ratio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Lower CI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Upper CI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 value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05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Age at 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1.0069759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1.0084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75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Gender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0.9687688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0.01587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6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Ethnicity – South Asian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1.0441988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1.0044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0.02926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0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Ethnicity –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1.0163023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1.0733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0.56117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09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Ethnicity - Other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1.0422180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1.1416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0.37333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91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Ethnicity – Mixed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1.0517938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0.39396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62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IMD decile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0.9897812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2.18e-06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5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HbA</a:t>
                      </a:r>
                      <a:r>
                        <a:rPr lang="en-US" baseline="-25000" dirty="0"/>
                        <a:t>1c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1.0103033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1.0098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1.0109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8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BMI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0.9961876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9.56e-05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4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eGFR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1.0016262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0.00013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05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HDL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1.0336024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0.9960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1.0727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0.08069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05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0.9991194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0.9997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0.00281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9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SBP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1.0041727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1.0034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1.0049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2e-16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204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CB34A6C-E134-6C55-F886-3DCC361501B0}"/>
              </a:ext>
            </a:extLst>
          </p:cNvPr>
          <p:cNvSpPr txBox="1"/>
          <p:nvPr/>
        </p:nvSpPr>
        <p:spPr>
          <a:xfrm>
            <a:off x="838200" y="6427450"/>
            <a:ext cx="723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n = 167184, number of events = 27832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76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C654-EE67-60F5-3226-128A21DF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964"/>
            <a:ext cx="10515600" cy="8909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Results after coding gender and IMD (quintile) as categorical variables</a:t>
            </a:r>
            <a:endParaRPr lang="en-GB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F66353-F572-B13C-DD50-63E4D3B6A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861" y="1206883"/>
            <a:ext cx="10036277" cy="547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7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2686-D913-71D0-1A21-18B244E8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1260"/>
            <a:ext cx="10515600" cy="75708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Results after coding gender and IMD as categorical variables</a:t>
            </a:r>
            <a:endParaRPr lang="en-GB" sz="32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C19E76-9FD1-BCB5-C7B2-E24361292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048963"/>
              </p:ext>
            </p:extLst>
          </p:nvPr>
        </p:nvGraphicFramePr>
        <p:xfrm>
          <a:off x="838200" y="888344"/>
          <a:ext cx="10515599" cy="5699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18347">
                  <a:extLst>
                    <a:ext uri="{9D8B030D-6E8A-4147-A177-3AD203B41FA5}">
                      <a16:colId xmlns:a16="http://schemas.microsoft.com/office/drawing/2014/main" val="3499651021"/>
                    </a:ext>
                  </a:extLst>
                </a:gridCol>
                <a:gridCol w="2024313">
                  <a:extLst>
                    <a:ext uri="{9D8B030D-6E8A-4147-A177-3AD203B41FA5}">
                      <a16:colId xmlns:a16="http://schemas.microsoft.com/office/drawing/2014/main" val="2197636355"/>
                    </a:ext>
                  </a:extLst>
                </a:gridCol>
                <a:gridCol w="2024313">
                  <a:extLst>
                    <a:ext uri="{9D8B030D-6E8A-4147-A177-3AD203B41FA5}">
                      <a16:colId xmlns:a16="http://schemas.microsoft.com/office/drawing/2014/main" val="840183602"/>
                    </a:ext>
                  </a:extLst>
                </a:gridCol>
                <a:gridCol w="2024313">
                  <a:extLst>
                    <a:ext uri="{9D8B030D-6E8A-4147-A177-3AD203B41FA5}">
                      <a16:colId xmlns:a16="http://schemas.microsoft.com/office/drawing/2014/main" val="790070422"/>
                    </a:ext>
                  </a:extLst>
                </a:gridCol>
                <a:gridCol w="2024313">
                  <a:extLst>
                    <a:ext uri="{9D8B030D-6E8A-4147-A177-3AD203B41FA5}">
                      <a16:colId xmlns:a16="http://schemas.microsoft.com/office/drawing/2014/main" val="821638574"/>
                    </a:ext>
                  </a:extLst>
                </a:gridCol>
              </a:tblGrid>
              <a:tr h="326576">
                <a:tc>
                  <a:txBody>
                    <a:bodyPr/>
                    <a:lstStyle/>
                    <a:p>
                      <a:r>
                        <a:rPr lang="en-US" sz="1600" b="1" dirty="0"/>
                        <a:t>Covariate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Hazard Ratio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Lower CI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Upper CI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P-value</a:t>
                      </a:r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14513"/>
                  </a:ext>
                </a:extLst>
              </a:tr>
              <a:tr h="326576">
                <a:tc>
                  <a:txBody>
                    <a:bodyPr/>
                    <a:lstStyle/>
                    <a:p>
                      <a:r>
                        <a:rPr lang="en-US" sz="1600" dirty="0"/>
                        <a:t>Age at diagnosis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1.0069462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1.0056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1.0083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 2e-16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087961"/>
                  </a:ext>
                </a:extLst>
              </a:tr>
              <a:tr h="326576">
                <a:tc>
                  <a:txBody>
                    <a:bodyPr/>
                    <a:lstStyle/>
                    <a:p>
                      <a:r>
                        <a:rPr lang="en-US" sz="1600" dirty="0"/>
                        <a:t>Gender – female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0.9691664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0.9445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0.9945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0.017283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284612"/>
                  </a:ext>
                </a:extLst>
              </a:tr>
              <a:tr h="326576">
                <a:tc>
                  <a:txBody>
                    <a:bodyPr/>
                    <a:lstStyle/>
                    <a:p>
                      <a:r>
                        <a:rPr lang="en-US" sz="1600" dirty="0"/>
                        <a:t>Ethnicity – South Asian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1.0408411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1.0011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1.0821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0.043783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44473"/>
                  </a:ext>
                </a:extLst>
              </a:tr>
              <a:tr h="326576">
                <a:tc>
                  <a:txBody>
                    <a:bodyPr/>
                    <a:lstStyle/>
                    <a:p>
                      <a:r>
                        <a:rPr lang="en-US" sz="1600" dirty="0"/>
                        <a:t>Ethnicity – Black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1.0144725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0.9606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1.0714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0.605931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953"/>
                  </a:ext>
                </a:extLst>
              </a:tr>
              <a:tr h="326576">
                <a:tc>
                  <a:txBody>
                    <a:bodyPr/>
                    <a:lstStyle/>
                    <a:p>
                      <a:r>
                        <a:rPr lang="en-US" sz="1600" dirty="0"/>
                        <a:t>Ethnicity – Other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1.0379445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0.9476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1.1369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0.422786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898085"/>
                  </a:ext>
                </a:extLst>
              </a:tr>
              <a:tr h="326576">
                <a:tc>
                  <a:txBody>
                    <a:bodyPr/>
                    <a:lstStyle/>
                    <a:p>
                      <a:r>
                        <a:rPr lang="en-US" sz="1600" dirty="0"/>
                        <a:t>Ethnicity – Mixed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1.0488822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0.9339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1.1780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0.420494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52132"/>
                  </a:ext>
                </a:extLst>
              </a:tr>
              <a:tr h="326576">
                <a:tc>
                  <a:txBody>
                    <a:bodyPr/>
                    <a:lstStyle/>
                    <a:p>
                      <a:r>
                        <a:rPr lang="en-US" sz="1600" dirty="0"/>
                        <a:t>IMD quintile – 2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0.9848117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0.9461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1.0251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0.454850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81644"/>
                  </a:ext>
                </a:extLst>
              </a:tr>
              <a:tr h="326576">
                <a:tc>
                  <a:txBody>
                    <a:bodyPr/>
                    <a:lstStyle/>
                    <a:p>
                      <a:r>
                        <a:rPr lang="en-US" sz="1600" dirty="0"/>
                        <a:t>IMD quintile – 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0.9978081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0.9590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1.0381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0.913558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094584"/>
                  </a:ext>
                </a:extLst>
              </a:tr>
              <a:tr h="326576">
                <a:tc>
                  <a:txBody>
                    <a:bodyPr/>
                    <a:lstStyle/>
                    <a:p>
                      <a:r>
                        <a:rPr lang="en-US" sz="1600" dirty="0"/>
                        <a:t>IMD quintile – 4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0.9850278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0.9475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1.0240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0.446371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45388"/>
                  </a:ext>
                </a:extLst>
              </a:tr>
              <a:tr h="326576">
                <a:tc>
                  <a:txBody>
                    <a:bodyPr/>
                    <a:lstStyle/>
                    <a:p>
                      <a:r>
                        <a:rPr lang="en-US" sz="1600" dirty="0"/>
                        <a:t>IMD quintile – 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0.9073811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0.8727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0.9434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9.86e-07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229050"/>
                  </a:ext>
                </a:extLst>
              </a:tr>
              <a:tr h="326576">
                <a:tc>
                  <a:txBody>
                    <a:bodyPr/>
                    <a:lstStyle/>
                    <a:p>
                      <a:r>
                        <a:rPr lang="en-US" sz="1600" dirty="0"/>
                        <a:t>HbA</a:t>
                      </a:r>
                      <a:r>
                        <a:rPr lang="en-US" sz="1600" baseline="-25000" dirty="0"/>
                        <a:t>1c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1.0102981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1.0097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1.0109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 2e-16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216110"/>
                  </a:ext>
                </a:extLst>
              </a:tr>
              <a:tr h="326576">
                <a:tc>
                  <a:txBody>
                    <a:bodyPr/>
                    <a:lstStyle/>
                    <a:p>
                      <a:r>
                        <a:rPr lang="en-US" sz="1600" dirty="0"/>
                        <a:t>BMI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0.9961798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0.9943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0.9981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9.24e-05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005585"/>
                  </a:ext>
                </a:extLst>
              </a:tr>
              <a:tr h="326576">
                <a:tc>
                  <a:txBody>
                    <a:bodyPr/>
                    <a:lstStyle/>
                    <a:p>
                      <a:r>
                        <a:rPr lang="en-US" sz="1600" dirty="0"/>
                        <a:t>eGFR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1.0016402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1.0008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1.0025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0.000114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55793"/>
                  </a:ext>
                </a:extLst>
              </a:tr>
              <a:tr h="326576">
                <a:tc>
                  <a:txBody>
                    <a:bodyPr/>
                    <a:lstStyle/>
                    <a:p>
                      <a:r>
                        <a:rPr lang="en-US" sz="1600" dirty="0"/>
                        <a:t>HDL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1.0327821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0.9952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1.0718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0.088287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114110"/>
                  </a:ext>
                </a:extLst>
              </a:tr>
              <a:tr h="326576">
                <a:tc>
                  <a:txBody>
                    <a:bodyPr/>
                    <a:lstStyle/>
                    <a:p>
                      <a:r>
                        <a:rPr lang="en-US" sz="1600" dirty="0"/>
                        <a:t>ALT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0.9991197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0.9985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0.9997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0.002814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35376"/>
                  </a:ext>
                </a:extLst>
              </a:tr>
              <a:tr h="326576">
                <a:tc>
                  <a:txBody>
                    <a:bodyPr/>
                    <a:lstStyle/>
                    <a:p>
                      <a:r>
                        <a:rPr lang="en-US" sz="1600" dirty="0"/>
                        <a:t>SBP</a:t>
                      </a:r>
                      <a:endParaRPr lang="en-GB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1.0041610</a:t>
                      </a:r>
                      <a:endParaRPr lang="en-GB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1.0034</a:t>
                      </a:r>
                      <a:endParaRPr lang="en-GB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1.0049</a:t>
                      </a:r>
                      <a:endParaRPr lang="en-GB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&lt; 2e-16</a:t>
                      </a:r>
                      <a:endParaRPr lang="en-GB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5579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63997E-A659-EFD8-3E6C-88F80FF60793}"/>
              </a:ext>
            </a:extLst>
          </p:cNvPr>
          <p:cNvSpPr txBox="1"/>
          <p:nvPr/>
        </p:nvSpPr>
        <p:spPr>
          <a:xfrm>
            <a:off x="838199" y="6534834"/>
            <a:ext cx="508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n = 167184, number of events = 27832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617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Microsoft Office PowerPoint</Application>
  <PresentationFormat>Widescreen</PresentationFormat>
  <Paragraphs>227</Paragraphs>
  <Slides>13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Summer BRC Internship</vt:lpstr>
      <vt:lpstr>Code list creation</vt:lpstr>
      <vt:lpstr>Using CPRD data to look at number of observations of retinopathy</vt:lpstr>
      <vt:lpstr>Survival Analysis</vt:lpstr>
      <vt:lpstr>Kaplan-Meier survival curve: Time from diabetes diagnosis to non-severe retinopathy code</vt:lpstr>
      <vt:lpstr>Results of Cox proportional hazards model for non-severe retinopathy</vt:lpstr>
      <vt:lpstr>Cox proportional hazards model results for non-severe retinopathy </vt:lpstr>
      <vt:lpstr>Results after coding gender and IMD (quintile) as categorical variables</vt:lpstr>
      <vt:lpstr>Results after coding gender and IMD as categorical variables</vt:lpstr>
      <vt:lpstr>Unexpected results</vt:lpstr>
      <vt:lpstr>Unexpected results - biomarkers</vt:lpstr>
      <vt:lpstr>Stepwise model selection: Non-severe retinopathy</vt:lpstr>
      <vt:lpstr>Stepwise model selection: Non-severe retinopathy with categorical gender and IMD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Marsh, Liz</dc:creator>
  <cp:lastModifiedBy>Marsh, Liz</cp:lastModifiedBy>
  <cp:revision>1</cp:revision>
  <dcterms:created xsi:type="dcterms:W3CDTF">2025-08-28T12:14:48Z</dcterms:created>
  <dcterms:modified xsi:type="dcterms:W3CDTF">2025-09-03T12:58:30Z</dcterms:modified>
</cp:coreProperties>
</file>