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661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2"/>
    <p:restoredTop sz="84362" autoAdjust="0"/>
  </p:normalViewPr>
  <p:slideViewPr>
    <p:cSldViewPr snapToGrid="0">
      <p:cViewPr>
        <p:scale>
          <a:sx n="106" d="100"/>
          <a:sy n="106" d="100"/>
        </p:scale>
        <p:origin x="95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6E5E0-8E6B-445B-97B7-8677DD978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E5726-BE88-44AA-AD22-119747883C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E8FBEB-6589-4D5A-9ED9-4D955CBF24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719667" y="886884"/>
            <a:ext cx="111379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10"/>
          <p:cNvSpPr>
            <a:spLocks noChangeArrowheads="1"/>
          </p:cNvSpPr>
          <p:nvPr userDrawn="1"/>
        </p:nvSpPr>
        <p:spPr bwMode="auto">
          <a:xfrm>
            <a:off x="527051" y="260352"/>
            <a:ext cx="1152313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9" rIns="121917" bIns="60959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C2D1949F-A1A0-48A1-98A0-22F30986E39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200"/>
            <a:fld id="{BE6E8223-CBB9-49D6-AEF1-4DB762A64B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 descr="中心图标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18955" y="400050"/>
            <a:ext cx="2438400" cy="410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8704B40C-5804-4D13-85C8-5609EDBFE7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7871AE7B-40B3-44D6-AD6A-B4195E94CB7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19404" y="780691"/>
            <a:ext cx="1113723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0"/>
          <p:cNvSpPr>
            <a:spLocks noChangeArrowheads="1"/>
          </p:cNvSpPr>
          <p:nvPr userDrawn="1"/>
        </p:nvSpPr>
        <p:spPr bwMode="auto">
          <a:xfrm>
            <a:off x="527381" y="260653"/>
            <a:ext cx="1152353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4521" b="22666"/>
          <a:stretch>
            <a:fillRect/>
          </a:stretch>
        </p:blipFill>
        <p:spPr bwMode="auto">
          <a:xfrm>
            <a:off x="9936428" y="322634"/>
            <a:ext cx="1926289" cy="376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96497" y="145437"/>
            <a:ext cx="8763867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1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科学研究及关键业绩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中心图标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3795" y="303530"/>
            <a:ext cx="2438400" cy="410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8704B40C-5804-4D13-85C8-5609EDBFE7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7871AE7B-40B3-44D6-AD6A-B4195E94CB7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19404" y="780691"/>
            <a:ext cx="1113723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0"/>
          <p:cNvSpPr>
            <a:spLocks noChangeArrowheads="1"/>
          </p:cNvSpPr>
          <p:nvPr userDrawn="1"/>
        </p:nvSpPr>
        <p:spPr bwMode="auto">
          <a:xfrm>
            <a:off x="527381" y="260653"/>
            <a:ext cx="1152353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4521" b="22666"/>
          <a:stretch>
            <a:fillRect/>
          </a:stretch>
        </p:blipFill>
        <p:spPr bwMode="auto">
          <a:xfrm>
            <a:off x="9936428" y="322634"/>
            <a:ext cx="1926289" cy="376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96497" y="145437"/>
            <a:ext cx="8763867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1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工程实现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：“规格严格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中心图标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3795" y="303530"/>
            <a:ext cx="2438400" cy="410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8704B40C-5804-4D13-85C8-5609EDBFE7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7871AE7B-40B3-44D6-AD6A-B4195E94CB7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19404" y="780691"/>
            <a:ext cx="1113723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0"/>
          <p:cNvSpPr>
            <a:spLocks noChangeArrowheads="1"/>
          </p:cNvSpPr>
          <p:nvPr userDrawn="1"/>
        </p:nvSpPr>
        <p:spPr bwMode="auto">
          <a:xfrm>
            <a:off x="527381" y="260653"/>
            <a:ext cx="1152353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4521" b="22666"/>
          <a:stretch>
            <a:fillRect/>
          </a:stretch>
        </p:blipFill>
        <p:spPr bwMode="auto">
          <a:xfrm>
            <a:off x="9936428" y="322634"/>
            <a:ext cx="1926289" cy="376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96497" y="145437"/>
            <a:ext cx="8763867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1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科研团队建设 ：文武兼备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中心图标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3795" y="303530"/>
            <a:ext cx="2438400" cy="410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8704B40C-5804-4D13-85C8-5609EDBFE7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7871AE7B-40B3-44D6-AD6A-B4195E94CB7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19404" y="780691"/>
            <a:ext cx="1113723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0"/>
          <p:cNvSpPr>
            <a:spLocks noChangeArrowheads="1"/>
          </p:cNvSpPr>
          <p:nvPr userDrawn="1"/>
        </p:nvSpPr>
        <p:spPr bwMode="auto">
          <a:xfrm>
            <a:off x="527381" y="260653"/>
            <a:ext cx="1152353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4521" b="22666"/>
          <a:stretch>
            <a:fillRect/>
          </a:stretch>
        </p:blipFill>
        <p:spPr bwMode="auto">
          <a:xfrm>
            <a:off x="9936428" y="322634"/>
            <a:ext cx="1926289" cy="376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96497" y="145437"/>
            <a:ext cx="8763867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1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学术兼职及影响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中心图标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3795" y="303530"/>
            <a:ext cx="2438400" cy="410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8704B40C-5804-4D13-85C8-5609EDBFE7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7871AE7B-40B3-44D6-AD6A-B4195E94CB7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19404" y="780691"/>
            <a:ext cx="1113723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0"/>
          <p:cNvSpPr>
            <a:spLocks noChangeArrowheads="1"/>
          </p:cNvSpPr>
          <p:nvPr userDrawn="1"/>
        </p:nvSpPr>
        <p:spPr bwMode="auto">
          <a:xfrm>
            <a:off x="527381" y="260653"/>
            <a:ext cx="1152353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4521" b="22666"/>
          <a:stretch>
            <a:fillRect/>
          </a:stretch>
        </p:blipFill>
        <p:spPr bwMode="auto">
          <a:xfrm>
            <a:off x="9936428" y="322634"/>
            <a:ext cx="1926289" cy="376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96497" y="145437"/>
            <a:ext cx="8763867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1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未来工作计划与设想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中心图标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3795" y="303530"/>
            <a:ext cx="2438400" cy="410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8704B40C-5804-4D13-85C8-5609EDBFE7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200">
              <a:defRPr/>
            </a:pPr>
            <a:fld id="{7871AE7B-40B3-44D6-AD6A-B4195E94CB7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19404" y="780691"/>
            <a:ext cx="1113723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0"/>
          <p:cNvSpPr>
            <a:spLocks noChangeArrowheads="1"/>
          </p:cNvSpPr>
          <p:nvPr userDrawn="1"/>
        </p:nvSpPr>
        <p:spPr bwMode="auto">
          <a:xfrm>
            <a:off x="527381" y="260653"/>
            <a:ext cx="11523531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4521" b="22666"/>
          <a:stretch>
            <a:fillRect/>
          </a:stretch>
        </p:blipFill>
        <p:spPr bwMode="auto">
          <a:xfrm>
            <a:off x="9936428" y="322634"/>
            <a:ext cx="1926289" cy="3760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96497" y="145437"/>
            <a:ext cx="8763867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/>
          <a:p>
            <a:pPr marL="0" marR="0" lvl="1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科研业绩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 descr="中心图标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3795" y="303530"/>
            <a:ext cx="2438400" cy="410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 descr="u=166291873,1023213520&amp;fm=253&amp;fmt=auto&amp;app=138&amp;f=JPEG_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8875" y="322580"/>
            <a:ext cx="1701165" cy="412115"/>
          </a:xfrm>
          <a:prstGeom prst="rect">
            <a:avLst/>
          </a:prstGeom>
        </p:spPr>
      </p:pic>
      <p:pic>
        <p:nvPicPr>
          <p:cNvPr id="5" name="图片 4" descr="中心图标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03795" y="303530"/>
            <a:ext cx="2438400" cy="410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fld id="{A4171C7D-C208-48BC-8658-2D27BD08C5C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fld id="{9488A729-580F-4568-B5C1-A6B46513710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47015" y="2017395"/>
            <a:ext cx="11362055" cy="19481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5335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组会汇报模板</a:t>
            </a:r>
            <a:endParaRPr lang="zh-CN" altLang="en-US" sz="5335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80500" y="6130925"/>
            <a:ext cx="25273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lnSpc>
                <a:spcPts val="3000"/>
              </a:lnSpc>
            </a:pPr>
            <a:r>
              <a:rPr lang="zh-CN" altLang="en-US" sz="27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汇报日期</a:t>
            </a:r>
            <a:endParaRPr lang="zh-CN" altLang="en-US" sz="27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9388475" y="5541010"/>
            <a:ext cx="191198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1219200">
              <a:lnSpc>
                <a:spcPts val="3000"/>
              </a:lnSpc>
            </a:pPr>
            <a:r>
              <a:rPr lang="zh-CN" altLang="en-US" sz="27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汇报人姓名</a:t>
            </a:r>
            <a:endParaRPr lang="zh-CN" altLang="en-US" sz="27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540634" y="164638"/>
            <a:ext cx="11368868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lvl="1" defTabSz="1219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标题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968314"/>
            <a:ext cx="320675" cy="836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453390" y="1033145"/>
            <a:ext cx="11668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4000" b="1" dirty="0">
              <a:solidFill>
                <a:srgbClr val="2828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16"/>
          <p:cNvSpPr/>
          <p:nvPr>
            <p:custDataLst>
              <p:tags r:id="rId4"/>
            </p:custDataLst>
          </p:nvPr>
        </p:nvSpPr>
        <p:spPr>
          <a:xfrm>
            <a:off x="708025" y="2112010"/>
            <a:ext cx="11055350" cy="4565650"/>
          </a:xfrm>
          <a:prstGeom prst="rect">
            <a:avLst/>
          </a:prstGeom>
        </p:spPr>
        <p:txBody>
          <a:bodyPr wrap="square">
            <a:noAutofit/>
          </a:bodyPr>
          <a:p>
            <a:pPr marL="457200" indent="-457200" algn="l">
              <a:lnSpc>
                <a:spcPct val="17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503050405090304" pitchFamily="18" charset="0"/>
                <a:ea typeface="黑体" panose="02010609060101010101" charset="-122"/>
                <a:cs typeface="Times New Roman" panose="02020503050405090304" pitchFamily="18" charset="0"/>
              </a:rPr>
              <a:t>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503050405090304" pitchFamily="18" charset="0"/>
              <a:ea typeface="黑体" panose="02010609060101010101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874ee015-f0ba-48e0-bc33-a46655d140e4"/>
  <p:tag name="COMMONDATA" val="eyJoZGlkIjoiNjlkNzU1YzQ1N2I5ZWExZDZiYzQxZTczOGUzMWQwYTEifQ=="/>
  <p:tag name="commondata" val="eyJoZGlkIjoiODZhZTJmOTk3MmY5YjVjZjkzOThjY2NmMTI5N2Y4Yz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dist">
          <a:lnSpc>
            <a:spcPct val="125000"/>
          </a:lnSpc>
          <a:defRPr sz="1400"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12</Paragraphs>
  <Slides>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Arial Narrow</vt:lpstr>
      <vt:lpstr>Calibri</vt:lpstr>
      <vt:lpstr>Times New Roman</vt:lpstr>
      <vt:lpstr>黑体</vt:lpstr>
      <vt:lpstr>宋体</vt:lpstr>
      <vt:lpstr>Arial Unicode MS</vt:lpstr>
      <vt:lpstr>汉仪书宋二KW</vt:lpstr>
      <vt:lpstr>Helvetica Neue</vt:lpstr>
      <vt:lpstr>等线</vt:lpstr>
      <vt:lpstr>汉仪中等线KW</vt:lpstr>
      <vt:lpstr>汉仪中黑KW</vt:lpstr>
      <vt:lpstr>1_Office 主题​​</vt:lpstr>
      <vt:lpstr>组会汇报模板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基于深度学习的异常检测算法研究</dc:title>
  <dc:creator>LetheHunter</dc:creator>
  <cp:lastModifiedBy>　TREASURE。</cp:lastModifiedBy>
  <cp:revision>226</cp:revision>
  <dcterms:created xsi:type="dcterms:W3CDTF">2024-09-01T07:21:25Z</dcterms:created>
  <dcterms:modified xsi:type="dcterms:W3CDTF">2024-09-01T07:21:25Z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2052-6.10.1.8873</vt:lpwstr>
  </property>
</Properties>
</file>