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520" r:id="rId2"/>
    <p:sldId id="545" r:id="rId3"/>
    <p:sldId id="547" r:id="rId4"/>
    <p:sldId id="548" r:id="rId5"/>
    <p:sldId id="549" r:id="rId6"/>
    <p:sldId id="550" r:id="rId7"/>
    <p:sldId id="551" r:id="rId8"/>
    <p:sldId id="552" r:id="rId9"/>
    <p:sldId id="553" r:id="rId10"/>
    <p:sldId id="556" r:id="rId11"/>
    <p:sldId id="554" r:id="rId12"/>
    <p:sldId id="555" r:id="rId13"/>
    <p:sldId id="546" r:id="rId14"/>
  </p:sldIdLst>
  <p:sldSz cx="18288000" cy="10288588"/>
  <p:notesSz cx="6858000" cy="9144000"/>
  <p:defaultTextStyle>
    <a:defPPr>
      <a:defRPr lang="en-US"/>
    </a:defPPr>
    <a:lvl1pPr algn="l" defTabSz="1631950" rtl="0" fontAlgn="base">
      <a:spcBef>
        <a:spcPct val="0"/>
      </a:spcBef>
      <a:spcAft>
        <a:spcPct val="0"/>
      </a:spcAft>
      <a:defRPr sz="3200" kern="1200">
        <a:solidFill>
          <a:schemeClr val="tx1"/>
        </a:solidFill>
        <a:latin typeface="Arial" charset="0"/>
        <a:ea typeface="+mn-ea"/>
        <a:cs typeface="Arial" charset="0"/>
      </a:defRPr>
    </a:lvl1pPr>
    <a:lvl2pPr marL="815975" indent="-358775" algn="l" defTabSz="1631950" rtl="0" fontAlgn="base">
      <a:spcBef>
        <a:spcPct val="0"/>
      </a:spcBef>
      <a:spcAft>
        <a:spcPct val="0"/>
      </a:spcAft>
      <a:defRPr sz="3200" kern="1200">
        <a:solidFill>
          <a:schemeClr val="tx1"/>
        </a:solidFill>
        <a:latin typeface="Arial" charset="0"/>
        <a:ea typeface="+mn-ea"/>
        <a:cs typeface="Arial" charset="0"/>
      </a:defRPr>
    </a:lvl2pPr>
    <a:lvl3pPr marL="1631950" indent="-717550" algn="l" defTabSz="1631950" rtl="0" fontAlgn="base">
      <a:spcBef>
        <a:spcPct val="0"/>
      </a:spcBef>
      <a:spcAft>
        <a:spcPct val="0"/>
      </a:spcAft>
      <a:defRPr sz="3200" kern="1200">
        <a:solidFill>
          <a:schemeClr val="tx1"/>
        </a:solidFill>
        <a:latin typeface="Arial" charset="0"/>
        <a:ea typeface="+mn-ea"/>
        <a:cs typeface="Arial" charset="0"/>
      </a:defRPr>
    </a:lvl3pPr>
    <a:lvl4pPr marL="2447925" indent="-1076325" algn="l" defTabSz="1631950" rtl="0" fontAlgn="base">
      <a:spcBef>
        <a:spcPct val="0"/>
      </a:spcBef>
      <a:spcAft>
        <a:spcPct val="0"/>
      </a:spcAft>
      <a:defRPr sz="3200" kern="1200">
        <a:solidFill>
          <a:schemeClr val="tx1"/>
        </a:solidFill>
        <a:latin typeface="Arial" charset="0"/>
        <a:ea typeface="+mn-ea"/>
        <a:cs typeface="Arial" charset="0"/>
      </a:defRPr>
    </a:lvl4pPr>
    <a:lvl5pPr marL="3265488" indent="-1436688" algn="l" defTabSz="1631950" rtl="0" fontAlgn="base">
      <a:spcBef>
        <a:spcPct val="0"/>
      </a:spcBef>
      <a:spcAft>
        <a:spcPct val="0"/>
      </a:spcAft>
      <a:defRPr sz="3200" kern="1200">
        <a:solidFill>
          <a:schemeClr val="tx1"/>
        </a:solidFill>
        <a:latin typeface="Arial" charset="0"/>
        <a:ea typeface="+mn-ea"/>
        <a:cs typeface="Arial" charset="0"/>
      </a:defRPr>
    </a:lvl5pPr>
    <a:lvl6pPr marL="2286000" algn="l" defTabSz="914400" rtl="0" eaLnBrk="1" latinLnBrk="0" hangingPunct="1">
      <a:defRPr sz="3200" kern="1200">
        <a:solidFill>
          <a:schemeClr val="tx1"/>
        </a:solidFill>
        <a:latin typeface="Arial" charset="0"/>
        <a:ea typeface="+mn-ea"/>
        <a:cs typeface="Arial" charset="0"/>
      </a:defRPr>
    </a:lvl6pPr>
    <a:lvl7pPr marL="2743200" algn="l" defTabSz="914400" rtl="0" eaLnBrk="1" latinLnBrk="0" hangingPunct="1">
      <a:defRPr sz="3200" kern="1200">
        <a:solidFill>
          <a:schemeClr val="tx1"/>
        </a:solidFill>
        <a:latin typeface="Arial" charset="0"/>
        <a:ea typeface="+mn-ea"/>
        <a:cs typeface="Arial" charset="0"/>
      </a:defRPr>
    </a:lvl7pPr>
    <a:lvl8pPr marL="3200400" algn="l" defTabSz="914400" rtl="0" eaLnBrk="1" latinLnBrk="0" hangingPunct="1">
      <a:defRPr sz="3200" kern="1200">
        <a:solidFill>
          <a:schemeClr val="tx1"/>
        </a:solidFill>
        <a:latin typeface="Arial" charset="0"/>
        <a:ea typeface="+mn-ea"/>
        <a:cs typeface="Arial" charset="0"/>
      </a:defRPr>
    </a:lvl8pPr>
    <a:lvl9pPr marL="3657600" algn="l" defTabSz="914400" rtl="0" eaLnBrk="1" latinLnBrk="0" hangingPunct="1">
      <a:defRPr sz="32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241">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3638"/>
    <a:srgbClr val="C4C5C5"/>
    <a:srgbClr val="EBEC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71" autoAdjust="0"/>
    <p:restoredTop sz="74270"/>
  </p:normalViewPr>
  <p:slideViewPr>
    <p:cSldViewPr>
      <p:cViewPr varScale="1">
        <p:scale>
          <a:sx n="32" d="100"/>
          <a:sy n="32" d="100"/>
        </p:scale>
        <p:origin x="1652" y="16"/>
      </p:cViewPr>
      <p:guideLst>
        <p:guide orient="horz" pos="3241"/>
        <p:guide pos="576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632936"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632936" fontAlgn="auto">
              <a:spcBef>
                <a:spcPts val="0"/>
              </a:spcBef>
              <a:spcAft>
                <a:spcPts val="0"/>
              </a:spcAft>
              <a:defRPr sz="1200">
                <a:latin typeface="+mn-lt"/>
                <a:cs typeface="+mn-cs"/>
              </a:defRPr>
            </a:lvl1pPr>
          </a:lstStyle>
          <a:p>
            <a:pPr>
              <a:defRPr/>
            </a:pPr>
            <a:fld id="{61AE8068-ED54-41F4-B3BB-DD4A38C91560}" type="datetimeFigureOut">
              <a:rPr lang="en-GB"/>
              <a:pPr>
                <a:defRPr/>
              </a:pPr>
              <a:t>23/06/2019</a:t>
            </a:fld>
            <a:endParaRPr lang="en-GB"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632936"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632936" fontAlgn="auto">
              <a:spcBef>
                <a:spcPts val="0"/>
              </a:spcBef>
              <a:spcAft>
                <a:spcPts val="0"/>
              </a:spcAft>
              <a:defRPr sz="1200">
                <a:latin typeface="+mn-lt"/>
                <a:cs typeface="+mn-cs"/>
              </a:defRPr>
            </a:lvl1pPr>
          </a:lstStyle>
          <a:p>
            <a:pPr>
              <a:defRPr/>
            </a:pPr>
            <a:fld id="{8D0B09EB-DF0E-4CFF-9227-7197BB026F82}" type="slidenum">
              <a:rPr lang="en-GB"/>
              <a:pPr>
                <a:defRPr/>
              </a:pPr>
              <a:t>‹#›</a:t>
            </a:fld>
            <a:endParaRPr lang="en-GB" dirty="0"/>
          </a:p>
        </p:txBody>
      </p:sp>
    </p:spTree>
  </p:cSld>
  <p:clrMap bg1="lt1" tx1="dk1" bg2="lt2" tx2="dk2" accent1="accent1" accent2="accent2" accent3="accent3" accent4="accent4" accent5="accent5" accent6="accent6" hlink="hlink" folHlink="folHlink"/>
  <p:notesStyle>
    <a:lvl1pPr algn="l" defTabSz="1631950" rtl="0" eaLnBrk="0" fontAlgn="base" hangingPunct="0">
      <a:spcBef>
        <a:spcPct val="30000"/>
      </a:spcBef>
      <a:spcAft>
        <a:spcPct val="0"/>
      </a:spcAft>
      <a:defRPr sz="2100" kern="1200">
        <a:solidFill>
          <a:schemeClr val="tx1"/>
        </a:solidFill>
        <a:latin typeface="+mn-lt"/>
        <a:ea typeface="+mn-ea"/>
        <a:cs typeface="+mn-cs"/>
      </a:defRPr>
    </a:lvl1pPr>
    <a:lvl2pPr marL="815975" algn="l" defTabSz="1631950" rtl="0" eaLnBrk="0" fontAlgn="base" hangingPunct="0">
      <a:spcBef>
        <a:spcPct val="30000"/>
      </a:spcBef>
      <a:spcAft>
        <a:spcPct val="0"/>
      </a:spcAft>
      <a:defRPr sz="2100" kern="1200">
        <a:solidFill>
          <a:schemeClr val="tx1"/>
        </a:solidFill>
        <a:latin typeface="+mn-lt"/>
        <a:ea typeface="+mn-ea"/>
        <a:cs typeface="+mn-cs"/>
      </a:defRPr>
    </a:lvl2pPr>
    <a:lvl3pPr marL="1631950" algn="l" defTabSz="1631950" rtl="0" eaLnBrk="0" fontAlgn="base" hangingPunct="0">
      <a:spcBef>
        <a:spcPct val="30000"/>
      </a:spcBef>
      <a:spcAft>
        <a:spcPct val="0"/>
      </a:spcAft>
      <a:defRPr sz="2100" kern="1200">
        <a:solidFill>
          <a:schemeClr val="tx1"/>
        </a:solidFill>
        <a:latin typeface="+mn-lt"/>
        <a:ea typeface="+mn-ea"/>
        <a:cs typeface="+mn-cs"/>
      </a:defRPr>
    </a:lvl3pPr>
    <a:lvl4pPr marL="2447925" algn="l" defTabSz="1631950" rtl="0" eaLnBrk="0" fontAlgn="base" hangingPunct="0">
      <a:spcBef>
        <a:spcPct val="30000"/>
      </a:spcBef>
      <a:spcAft>
        <a:spcPct val="0"/>
      </a:spcAft>
      <a:defRPr sz="2100" kern="1200">
        <a:solidFill>
          <a:schemeClr val="tx1"/>
        </a:solidFill>
        <a:latin typeface="+mn-lt"/>
        <a:ea typeface="+mn-ea"/>
        <a:cs typeface="+mn-cs"/>
      </a:defRPr>
    </a:lvl4pPr>
    <a:lvl5pPr marL="3265488" algn="l" defTabSz="1631950" rtl="0" eaLnBrk="0" fontAlgn="base" hangingPunct="0">
      <a:spcBef>
        <a:spcPct val="30000"/>
      </a:spcBef>
      <a:spcAft>
        <a:spcPct val="0"/>
      </a:spcAft>
      <a:defRPr sz="2100" kern="1200">
        <a:solidFill>
          <a:schemeClr val="tx1"/>
        </a:solidFill>
        <a:latin typeface="+mn-lt"/>
        <a:ea typeface="+mn-ea"/>
        <a:cs typeface="+mn-cs"/>
      </a:defRPr>
    </a:lvl5pPr>
    <a:lvl6pPr marL="4082339" algn="l" defTabSz="1632936" rtl="0" eaLnBrk="1" latinLnBrk="0" hangingPunct="1">
      <a:defRPr sz="2143" kern="1200">
        <a:solidFill>
          <a:schemeClr val="tx1"/>
        </a:solidFill>
        <a:latin typeface="+mn-lt"/>
        <a:ea typeface="+mn-ea"/>
        <a:cs typeface="+mn-cs"/>
      </a:defRPr>
    </a:lvl6pPr>
    <a:lvl7pPr marL="4898807" algn="l" defTabSz="1632936" rtl="0" eaLnBrk="1" latinLnBrk="0" hangingPunct="1">
      <a:defRPr sz="2143" kern="1200">
        <a:solidFill>
          <a:schemeClr val="tx1"/>
        </a:solidFill>
        <a:latin typeface="+mn-lt"/>
        <a:ea typeface="+mn-ea"/>
        <a:cs typeface="+mn-cs"/>
      </a:defRPr>
    </a:lvl7pPr>
    <a:lvl8pPr marL="5715274" algn="l" defTabSz="1632936" rtl="0" eaLnBrk="1" latinLnBrk="0" hangingPunct="1">
      <a:defRPr sz="2143" kern="1200">
        <a:solidFill>
          <a:schemeClr val="tx1"/>
        </a:solidFill>
        <a:latin typeface="+mn-lt"/>
        <a:ea typeface="+mn-ea"/>
        <a:cs typeface="+mn-cs"/>
      </a:defRPr>
    </a:lvl8pPr>
    <a:lvl9pPr marL="6531742" algn="l" defTabSz="1632936" rtl="0" eaLnBrk="1" latinLnBrk="0" hangingPunct="1">
      <a:defRPr sz="214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marL="0" marR="0" lvl="0" indent="0" algn="l" defTabSz="1632936" rtl="0" eaLnBrk="1" fontAlgn="auto" latinLnBrk="0" hangingPunct="1">
              <a:lnSpc>
                <a:spcPct val="100000"/>
              </a:lnSpc>
              <a:spcBef>
                <a:spcPts val="0"/>
              </a:spcBef>
              <a:spcAft>
                <a:spcPts val="0"/>
              </a:spcAft>
              <a:buClrTx/>
              <a:buSzTx/>
              <a:buFontTx/>
              <a:buNone/>
              <a:tabLst/>
              <a:defRPr/>
            </a:pPr>
            <a:r>
              <a:rPr lang="en-GB" sz="2400" b="0" dirty="0" smtClean="0"/>
              <a:t>We've seen the if statement before, in this example.</a:t>
            </a:r>
          </a:p>
          <a:p>
            <a:pPr defTabSz="1632936" eaLnBrk="1" fontAlgn="auto" hangingPunct="1">
              <a:spcBef>
                <a:spcPts val="0"/>
              </a:spcBef>
              <a:spcAft>
                <a:spcPts val="0"/>
              </a:spcAft>
              <a:defRPr/>
            </a:pPr>
            <a:endParaRPr lang="en-GB" sz="2143" dirty="0"/>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2</a:t>
            </a:fld>
            <a:endParaRPr lang="en-GB" sz="1200">
              <a:latin typeface="+mn-l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marL="0" marR="0" lvl="0" indent="0" algn="l" defTabSz="1632936" rtl="0" eaLnBrk="1" fontAlgn="auto" latinLnBrk="0" hangingPunct="1">
              <a:lnSpc>
                <a:spcPct val="100000"/>
              </a:lnSpc>
              <a:spcBef>
                <a:spcPts val="0"/>
              </a:spcBef>
              <a:spcAft>
                <a:spcPts val="0"/>
              </a:spcAft>
              <a:buClrTx/>
              <a:buSzTx/>
              <a:buFontTx/>
              <a:buNone/>
              <a:tabLst/>
              <a:defRPr/>
            </a:pPr>
            <a:r>
              <a:rPr lang="en-GB" sz="2143" dirty="0" smtClean="0"/>
              <a:t>Now is as</a:t>
            </a:r>
            <a:r>
              <a:rPr lang="en-GB" sz="2143" baseline="0" dirty="0" smtClean="0"/>
              <a:t> good a time as ever to discuss binary arithmetic. It’s often said that computers just work with ones and zeros, or bits and bytes. So why haven’t we discussed this so far? Well Python, and other programming languages, do a good job of hiding this from us.  And with good reason, because although humans are pretty good at Boolean logic, working with lots of ones and zeros is hard. </a:t>
            </a:r>
            <a:endParaRPr lang="en-GB" sz="2143" dirty="0"/>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11</a:t>
            </a:fld>
            <a:endParaRPr lang="en-GB" sz="1200">
              <a:latin typeface="+mn-lt"/>
            </a:endParaRPr>
          </a:p>
        </p:txBody>
      </p:sp>
    </p:spTree>
    <p:extLst>
      <p:ext uri="{BB962C8B-B14F-4D97-AF65-F5344CB8AC3E}">
        <p14:creationId xmlns:p14="http://schemas.microsoft.com/office/powerpoint/2010/main" val="3963767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marL="0" marR="0" lvl="0" indent="0" algn="l" defTabSz="1632936" rtl="0" eaLnBrk="1" fontAlgn="auto" latinLnBrk="0" hangingPunct="1">
              <a:lnSpc>
                <a:spcPct val="100000"/>
              </a:lnSpc>
              <a:spcBef>
                <a:spcPts val="0"/>
              </a:spcBef>
              <a:spcAft>
                <a:spcPts val="0"/>
              </a:spcAft>
              <a:buClrTx/>
              <a:buSzTx/>
              <a:buFontTx/>
              <a:buNone/>
              <a:tabLst/>
              <a:defRPr/>
            </a:pPr>
            <a:r>
              <a:rPr lang="en-GB" sz="2143" dirty="0" smtClean="0"/>
              <a:t>Book</a:t>
            </a:r>
            <a:r>
              <a:rPr lang="en-GB" sz="2143" baseline="0" dirty="0" smtClean="0"/>
              <a:t>keepers have used complementary numbers for centuries and early mechanical computers took advantage of them to simplify the design of the machine, all it needed to do is add.</a:t>
            </a:r>
            <a:endParaRPr lang="en-GB" sz="2143" dirty="0"/>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12</a:t>
            </a:fld>
            <a:endParaRPr lang="en-GB" sz="1200">
              <a:latin typeface="+mn-lt"/>
            </a:endParaRPr>
          </a:p>
        </p:txBody>
      </p:sp>
    </p:spTree>
    <p:extLst>
      <p:ext uri="{BB962C8B-B14F-4D97-AF65-F5344CB8AC3E}">
        <p14:creationId xmlns:p14="http://schemas.microsoft.com/office/powerpoint/2010/main" val="3598019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marL="0" marR="0" lvl="0" indent="0" algn="l" defTabSz="1632936" rtl="0" eaLnBrk="1" fontAlgn="auto" latinLnBrk="0" hangingPunct="1">
              <a:lnSpc>
                <a:spcPct val="100000"/>
              </a:lnSpc>
              <a:spcBef>
                <a:spcPts val="0"/>
              </a:spcBef>
              <a:spcAft>
                <a:spcPts val="0"/>
              </a:spcAft>
              <a:buClrTx/>
              <a:buSzTx/>
              <a:buFontTx/>
              <a:buNone/>
              <a:tabLst/>
              <a:defRPr/>
            </a:pPr>
            <a:r>
              <a:rPr lang="en-GB" sz="2400" b="0" dirty="0" smtClean="0"/>
              <a:t>We</a:t>
            </a:r>
            <a:r>
              <a:rPr lang="en-GB" sz="2400" b="0" baseline="0" dirty="0" smtClean="0"/>
              <a:t> also have the option of adding an else statement which does not include a conditional test as it applies whenever the if test is untrue.</a:t>
            </a:r>
          </a:p>
          <a:p>
            <a:pPr marL="0" marR="0" lvl="0" indent="0" algn="l" defTabSz="1632936" rtl="0" eaLnBrk="1" fontAlgn="auto" latinLnBrk="0" hangingPunct="1">
              <a:lnSpc>
                <a:spcPct val="100000"/>
              </a:lnSpc>
              <a:spcBef>
                <a:spcPts val="0"/>
              </a:spcBef>
              <a:spcAft>
                <a:spcPts val="0"/>
              </a:spcAft>
              <a:buClrTx/>
              <a:buSzTx/>
              <a:buFontTx/>
              <a:buNone/>
              <a:tabLst/>
              <a:defRPr/>
            </a:pPr>
            <a:r>
              <a:rPr lang="en-GB" sz="2400" b="0" baseline="0" dirty="0" smtClean="0"/>
              <a:t>But what if our user doesn’t follow our instructions and instead types quit?  At the moment our program will print “Hello quit”.</a:t>
            </a:r>
            <a:endParaRPr lang="en-GB" sz="2400" b="0" dirty="0" smtClean="0"/>
          </a:p>
          <a:p>
            <a:pPr defTabSz="1632936" eaLnBrk="1" fontAlgn="auto" hangingPunct="1">
              <a:spcBef>
                <a:spcPts val="0"/>
              </a:spcBef>
              <a:spcAft>
                <a:spcPts val="0"/>
              </a:spcAft>
              <a:defRPr/>
            </a:pPr>
            <a:endParaRPr lang="en-GB" sz="2143" dirty="0"/>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3</a:t>
            </a:fld>
            <a:endParaRPr lang="en-GB" sz="1200">
              <a:latin typeface="+mn-lt"/>
            </a:endParaRPr>
          </a:p>
        </p:txBody>
      </p:sp>
    </p:spTree>
    <p:extLst>
      <p:ext uri="{BB962C8B-B14F-4D97-AF65-F5344CB8AC3E}">
        <p14:creationId xmlns:p14="http://schemas.microsoft.com/office/powerpoint/2010/main" val="710900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marL="0" marR="0" lvl="0" indent="0" algn="l" defTabSz="1632936" rtl="0" eaLnBrk="1" fontAlgn="auto" latinLnBrk="0" hangingPunct="1">
              <a:lnSpc>
                <a:spcPct val="100000"/>
              </a:lnSpc>
              <a:spcBef>
                <a:spcPts val="0"/>
              </a:spcBef>
              <a:spcAft>
                <a:spcPts val="0"/>
              </a:spcAft>
              <a:buClrTx/>
              <a:buSzTx/>
              <a:buFontTx/>
              <a:buNone/>
              <a:tabLst/>
              <a:defRPr/>
            </a:pPr>
            <a:r>
              <a:rPr lang="en-GB" sz="2400" b="0" dirty="0" smtClean="0"/>
              <a:t>Here is the solution</a:t>
            </a:r>
            <a:r>
              <a:rPr lang="en-GB" sz="2400" b="0" baseline="0" dirty="0" smtClean="0"/>
              <a:t> using if and else statements, but it turns out this kind of test is so common that Python provides an extra keyword.</a:t>
            </a:r>
            <a:endParaRPr lang="en-GB" sz="2400" b="0" dirty="0" smtClean="0"/>
          </a:p>
          <a:p>
            <a:pPr defTabSz="1632936" eaLnBrk="1" fontAlgn="auto" hangingPunct="1">
              <a:spcBef>
                <a:spcPts val="0"/>
              </a:spcBef>
              <a:spcAft>
                <a:spcPts val="0"/>
              </a:spcAft>
              <a:defRPr/>
            </a:pPr>
            <a:endParaRPr lang="en-GB" sz="2143" dirty="0"/>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4</a:t>
            </a:fld>
            <a:endParaRPr lang="en-GB" sz="1200">
              <a:latin typeface="+mn-lt"/>
            </a:endParaRPr>
          </a:p>
        </p:txBody>
      </p:sp>
    </p:spTree>
    <p:extLst>
      <p:ext uri="{BB962C8B-B14F-4D97-AF65-F5344CB8AC3E}">
        <p14:creationId xmlns:p14="http://schemas.microsoft.com/office/powerpoint/2010/main" val="2338989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marL="0" marR="0" lvl="0" indent="0" algn="l" defTabSz="1632936" rtl="0" eaLnBrk="1" fontAlgn="auto" latinLnBrk="0" hangingPunct="1">
              <a:lnSpc>
                <a:spcPct val="100000"/>
              </a:lnSpc>
              <a:spcBef>
                <a:spcPts val="0"/>
              </a:spcBef>
              <a:spcAft>
                <a:spcPts val="0"/>
              </a:spcAft>
              <a:buClrTx/>
              <a:buSzTx/>
              <a:buFontTx/>
              <a:buNone/>
              <a:tabLst/>
              <a:defRPr/>
            </a:pPr>
            <a:r>
              <a:rPr lang="en-GB" sz="2400" b="0" dirty="0" smtClean="0"/>
              <a:t>Using the </a:t>
            </a:r>
            <a:r>
              <a:rPr lang="en-GB" sz="2400" b="0" dirty="0" err="1" smtClean="0"/>
              <a:t>elif</a:t>
            </a:r>
            <a:r>
              <a:rPr lang="en-GB" sz="2400" b="0" dirty="0" smtClean="0"/>
              <a:t> keyword</a:t>
            </a:r>
            <a:r>
              <a:rPr lang="en-GB" sz="2400" b="0" baseline="0" dirty="0" smtClean="0"/>
              <a:t> the program is easier to read.  Note that this does exactly the same thing, these two programs are equivalent.</a:t>
            </a:r>
          </a:p>
          <a:p>
            <a:pPr marL="0" marR="0" lvl="0" indent="0" algn="l" defTabSz="1632936" rtl="0" eaLnBrk="1" fontAlgn="auto" latinLnBrk="0" hangingPunct="1">
              <a:lnSpc>
                <a:spcPct val="100000"/>
              </a:lnSpc>
              <a:spcBef>
                <a:spcPts val="0"/>
              </a:spcBef>
              <a:spcAft>
                <a:spcPts val="0"/>
              </a:spcAft>
              <a:buClrTx/>
              <a:buSzTx/>
              <a:buFontTx/>
              <a:buNone/>
              <a:tabLst/>
              <a:defRPr/>
            </a:pPr>
            <a:r>
              <a:rPr lang="en-GB" sz="2400" b="0" baseline="0" dirty="0" smtClean="0"/>
              <a:t>However the program has what some might consider a design flaw.  There are two lines of the program that do exactly the same thing – programmers don’t like this as it can cause mistakes to be made.</a:t>
            </a:r>
            <a:endParaRPr lang="en-GB" sz="2143" dirty="0"/>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5</a:t>
            </a:fld>
            <a:endParaRPr lang="en-GB" sz="1200">
              <a:latin typeface="+mn-lt"/>
            </a:endParaRPr>
          </a:p>
        </p:txBody>
      </p:sp>
    </p:spTree>
    <p:extLst>
      <p:ext uri="{BB962C8B-B14F-4D97-AF65-F5344CB8AC3E}">
        <p14:creationId xmlns:p14="http://schemas.microsoft.com/office/powerpoint/2010/main" val="1478419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marL="0" marR="0" lvl="0" indent="0" algn="l" defTabSz="1632936" rtl="0" eaLnBrk="1" fontAlgn="auto" latinLnBrk="0" hangingPunct="1">
              <a:lnSpc>
                <a:spcPct val="100000"/>
              </a:lnSpc>
              <a:spcBef>
                <a:spcPts val="0"/>
              </a:spcBef>
              <a:spcAft>
                <a:spcPts val="0"/>
              </a:spcAft>
              <a:buClrTx/>
              <a:buSzTx/>
              <a:buFontTx/>
              <a:buNone/>
              <a:tabLst/>
              <a:defRPr/>
            </a:pPr>
            <a:r>
              <a:rPr lang="en-GB" sz="2143" dirty="0" smtClean="0"/>
              <a:t>Here the program is rewritten to make use of the in test.  Now the if test checks if the variable</a:t>
            </a:r>
            <a:r>
              <a:rPr lang="en-GB" sz="2143" baseline="0" dirty="0" smtClean="0"/>
              <a:t> is set to either BYE or QUIT.</a:t>
            </a:r>
            <a:endParaRPr lang="en-GB" sz="2143" dirty="0"/>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6</a:t>
            </a:fld>
            <a:endParaRPr lang="en-GB" sz="1200">
              <a:latin typeface="+mn-lt"/>
            </a:endParaRPr>
          </a:p>
        </p:txBody>
      </p:sp>
    </p:spTree>
    <p:extLst>
      <p:ext uri="{BB962C8B-B14F-4D97-AF65-F5344CB8AC3E}">
        <p14:creationId xmlns:p14="http://schemas.microsoft.com/office/powerpoint/2010/main" val="1998547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marL="0" indent="0" eaLnBrk="1" hangingPunct="1">
              <a:buClr>
                <a:srgbClr val="C00000"/>
              </a:buClr>
              <a:buFont typeface="Wingdings" pitchFamily="2" charset="2"/>
              <a:buNone/>
            </a:pPr>
            <a:r>
              <a:rPr lang="en-GB" sz="2400" b="0" dirty="0" smtClean="0"/>
              <a:t>Python tries hard to give an English language like syntax to conditional expressions. So we have these logical operators.</a:t>
            </a:r>
          </a:p>
          <a:p>
            <a:pPr marL="0" marR="0" lvl="0" indent="0" algn="l" defTabSz="1632936" rtl="0" eaLnBrk="1" fontAlgn="auto" latinLnBrk="0" hangingPunct="1">
              <a:lnSpc>
                <a:spcPct val="100000"/>
              </a:lnSpc>
              <a:spcBef>
                <a:spcPts val="0"/>
              </a:spcBef>
              <a:spcAft>
                <a:spcPts val="0"/>
              </a:spcAft>
              <a:buClrTx/>
              <a:buSzTx/>
              <a:buFontTx/>
              <a:buNone/>
              <a:tabLst/>
              <a:defRPr/>
            </a:pPr>
            <a:r>
              <a:rPr lang="en-GB" sz="2143" baseline="0" dirty="0" smtClean="0"/>
              <a:t>When dealing with numbers we have familiar mathematical expressions such as less than and greater than.</a:t>
            </a:r>
          </a:p>
          <a:p>
            <a:pPr marL="0" marR="0" lvl="0" indent="0" algn="l" defTabSz="1632936" rtl="0" eaLnBrk="1" fontAlgn="auto" latinLnBrk="0" hangingPunct="1">
              <a:lnSpc>
                <a:spcPct val="100000"/>
              </a:lnSpc>
              <a:spcBef>
                <a:spcPts val="0"/>
              </a:spcBef>
              <a:spcAft>
                <a:spcPts val="0"/>
              </a:spcAft>
              <a:buClrTx/>
              <a:buSzTx/>
              <a:buFontTx/>
              <a:buNone/>
              <a:tabLst/>
              <a:defRPr/>
            </a:pPr>
            <a:endParaRPr lang="en-GB" sz="2143" dirty="0"/>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7</a:t>
            </a:fld>
            <a:endParaRPr lang="en-GB" sz="1200">
              <a:latin typeface="+mn-lt"/>
            </a:endParaRPr>
          </a:p>
        </p:txBody>
      </p:sp>
    </p:spTree>
    <p:extLst>
      <p:ext uri="{BB962C8B-B14F-4D97-AF65-F5344CB8AC3E}">
        <p14:creationId xmlns:p14="http://schemas.microsoft.com/office/powerpoint/2010/main" val="1339188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marL="0" marR="0" lvl="0" indent="0" algn="l" defTabSz="1632936" rtl="0" eaLnBrk="1" fontAlgn="auto" latinLnBrk="0" hangingPunct="1">
              <a:lnSpc>
                <a:spcPct val="100000"/>
              </a:lnSpc>
              <a:spcBef>
                <a:spcPts val="0"/>
              </a:spcBef>
              <a:spcAft>
                <a:spcPts val="0"/>
              </a:spcAft>
              <a:buClrTx/>
              <a:buSzTx/>
              <a:buFontTx/>
              <a:buNone/>
              <a:tabLst/>
              <a:defRPr/>
            </a:pPr>
            <a:r>
              <a:rPr lang="en-GB" sz="2143" dirty="0" smtClean="0"/>
              <a:t>For</a:t>
            </a:r>
            <a:r>
              <a:rPr lang="en-GB" sz="2143" baseline="0" dirty="0" smtClean="0"/>
              <a:t> a lot of programming problems an if-else test is sufficient, but if you find yourself nesting if tests or placing multiple it tests inside a while loop then most likely what you really need is some </a:t>
            </a:r>
            <a:r>
              <a:rPr lang="en-GB" sz="2143" baseline="0" dirty="0" err="1" smtClean="0"/>
              <a:t>boolean</a:t>
            </a:r>
            <a:r>
              <a:rPr lang="en-GB" sz="2143" baseline="0" dirty="0" smtClean="0"/>
              <a:t> algebra.  Named after George Boole a 19</a:t>
            </a:r>
            <a:r>
              <a:rPr lang="en-GB" sz="2143" baseline="30000" dirty="0" smtClean="0"/>
              <a:t>th</a:t>
            </a:r>
            <a:r>
              <a:rPr lang="en-GB" sz="2143" baseline="0" dirty="0" smtClean="0"/>
              <a:t> century school teacher who developed a system of arithmetic with two possible values, True and False, and three operators OR, AND, and NOT.</a:t>
            </a:r>
            <a:endParaRPr lang="en-GB" sz="2143" dirty="0"/>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8</a:t>
            </a:fld>
            <a:endParaRPr lang="en-GB" sz="1200">
              <a:latin typeface="+mn-lt"/>
            </a:endParaRPr>
          </a:p>
        </p:txBody>
      </p:sp>
    </p:spTree>
    <p:extLst>
      <p:ext uri="{BB962C8B-B14F-4D97-AF65-F5344CB8AC3E}">
        <p14:creationId xmlns:p14="http://schemas.microsoft.com/office/powerpoint/2010/main" val="1792726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marL="0" marR="0" lvl="0" indent="0" algn="l" defTabSz="1632936" rtl="0" eaLnBrk="1" fontAlgn="auto" latinLnBrk="0" hangingPunct="1">
              <a:lnSpc>
                <a:spcPct val="100000"/>
              </a:lnSpc>
              <a:spcBef>
                <a:spcPts val="0"/>
              </a:spcBef>
              <a:spcAft>
                <a:spcPts val="0"/>
              </a:spcAft>
              <a:buClrTx/>
              <a:buSzTx/>
              <a:buFontTx/>
              <a:buNone/>
              <a:tabLst/>
              <a:defRPr/>
            </a:pPr>
            <a:r>
              <a:rPr lang="en-GB" sz="2143" dirty="0" smtClean="0"/>
              <a:t>Here I’ve chosen</a:t>
            </a:r>
            <a:r>
              <a:rPr lang="en-GB" sz="2143" baseline="0" dirty="0" smtClean="0"/>
              <a:t> to represent False as zero and True as one.  You can also use these values rather than True and False in your Python programs. Be aware though that although Python considers 0 and False to be equivalent this is not the case with 1 and True, Python actually treats any non-zero value as True.</a:t>
            </a:r>
            <a:endParaRPr lang="en-GB" sz="2143" dirty="0"/>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9</a:t>
            </a:fld>
            <a:endParaRPr lang="en-GB" sz="1200">
              <a:latin typeface="+mn-lt"/>
            </a:endParaRPr>
          </a:p>
        </p:txBody>
      </p:sp>
    </p:spTree>
    <p:extLst>
      <p:ext uri="{BB962C8B-B14F-4D97-AF65-F5344CB8AC3E}">
        <p14:creationId xmlns:p14="http://schemas.microsoft.com/office/powerpoint/2010/main" val="1254334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marL="0" marR="0" lvl="0" indent="0" algn="l" defTabSz="1632936" rtl="0" eaLnBrk="1" fontAlgn="auto" latinLnBrk="0" hangingPunct="1">
              <a:lnSpc>
                <a:spcPct val="100000"/>
              </a:lnSpc>
              <a:spcBef>
                <a:spcPts val="0"/>
              </a:spcBef>
              <a:spcAft>
                <a:spcPts val="0"/>
              </a:spcAft>
              <a:buClrTx/>
              <a:buSzTx/>
              <a:buFontTx/>
              <a:buNone/>
              <a:tabLst/>
              <a:defRPr/>
            </a:pPr>
            <a:r>
              <a:rPr lang="en-GB" sz="2143" dirty="0" smtClean="0"/>
              <a:t>Here I’ve chosen</a:t>
            </a:r>
            <a:r>
              <a:rPr lang="en-GB" sz="2143" baseline="0" dirty="0" smtClean="0"/>
              <a:t> to represent False as zero and True as one.  You can also use these values rather than True and False in your Python programs. Be aware though that although Python considers 0 and False to be equivalent this is not the case with 1 and True, Python actually treats any non-zero value as True.</a:t>
            </a:r>
            <a:endParaRPr lang="en-GB" sz="2143" dirty="0"/>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10</a:t>
            </a:fld>
            <a:endParaRPr lang="en-GB" sz="1200">
              <a:latin typeface="+mn-lt"/>
            </a:endParaRPr>
          </a:p>
        </p:txBody>
      </p:sp>
    </p:spTree>
    <p:extLst>
      <p:ext uri="{BB962C8B-B14F-4D97-AF65-F5344CB8AC3E}">
        <p14:creationId xmlns:p14="http://schemas.microsoft.com/office/powerpoint/2010/main" val="255017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9112"/>
            <a:ext cx="16438512" cy="1242774"/>
          </a:xfrm>
        </p:spPr>
        <p:txBody>
          <a:bodyPr/>
          <a:lstStyle>
            <a:lvl1pPr>
              <a:defRPr sz="6000"/>
            </a:lvl1pPr>
          </a:lstStyle>
          <a:p>
            <a:r>
              <a:rPr lang="en-US" dirty="0"/>
              <a:t>Click to edit Master title style</a:t>
            </a:r>
          </a:p>
        </p:txBody>
      </p:sp>
      <p:sp>
        <p:nvSpPr>
          <p:cNvPr id="3" name="Content Placeholder 2"/>
          <p:cNvSpPr>
            <a:spLocks noGrp="1"/>
          </p:cNvSpPr>
          <p:nvPr>
            <p:ph idx="1"/>
          </p:nvPr>
        </p:nvSpPr>
        <p:spPr>
          <a:xfrm>
            <a:off x="914400" y="1975942"/>
            <a:ext cx="16438512" cy="7214723"/>
          </a:xfrm>
        </p:spPr>
        <p:txBody>
          <a:bodyPr>
            <a:normAutofit/>
          </a:bodyPr>
          <a:lstStyle>
            <a:lvl1pPr marL="857364" indent="-857364">
              <a:buClr>
                <a:srgbClr val="C00000"/>
              </a:buClr>
              <a:buFont typeface="Wingdings" charset="2"/>
              <a:buChar char="§"/>
              <a:defRPr sz="6000" b="0"/>
            </a:lvl1pPr>
            <a:lvl2pPr marL="1246188" indent="-354013">
              <a:tabLst>
                <a:tab pos="1998663" algn="l"/>
              </a:tabLst>
              <a:defRPr sz="5400"/>
            </a:lvl2pPr>
            <a:lvl3pPr>
              <a:defRPr sz="5400"/>
            </a:lvl3pPr>
            <a:lvl4pPr>
              <a:defRPr sz="5400"/>
            </a:lvl4pPr>
            <a:lvl5pPr>
              <a:defRPr sz="5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itle 1">
            <a:extLst/>
          </p:cNvPr>
          <p:cNvSpPr txBox="1">
            <a:spLocks/>
          </p:cNvSpPr>
          <p:nvPr userDrawn="1"/>
        </p:nvSpPr>
        <p:spPr>
          <a:xfrm>
            <a:off x="914400" y="228600"/>
            <a:ext cx="16438563" cy="1243013"/>
          </a:xfrm>
          <a:prstGeom prst="rect">
            <a:avLst/>
          </a:prstGeom>
        </p:spPr>
        <p:txBody>
          <a:bodyPr anchor="b"/>
          <a:lstStyle>
            <a:lvl1pPr algn="l" defTabSz="1371783" rtl="0" eaLnBrk="1" latinLnBrk="0" hangingPunct="1">
              <a:spcBef>
                <a:spcPct val="0"/>
              </a:spcBef>
              <a:buNone/>
              <a:defRPr sz="6000" kern="1200" cap="all" spc="-90" baseline="0">
                <a:solidFill>
                  <a:schemeClr val="tx2"/>
                </a:solidFill>
                <a:latin typeface="+mj-lt"/>
                <a:ea typeface="+mj-ea"/>
                <a:cs typeface="+mj-cs"/>
              </a:defRPr>
            </a:lvl1pPr>
          </a:lstStyle>
          <a:p>
            <a:pPr fontAlgn="auto">
              <a:spcAft>
                <a:spcPts val="0"/>
              </a:spcAft>
              <a:defRPr/>
            </a:pPr>
            <a:r>
              <a:rPr lang="en-US" dirty="0"/>
              <a:t>Click to edit Master title style</a:t>
            </a:r>
          </a:p>
        </p:txBody>
      </p:sp>
      <p:sp>
        <p:nvSpPr>
          <p:cNvPr id="5" name="Content Placeholder 2">
            <a:extLst/>
          </p:cNvPr>
          <p:cNvSpPr>
            <a:spLocks noGrp="1"/>
          </p:cNvSpPr>
          <p:nvPr>
            <p:ph idx="1"/>
          </p:nvPr>
        </p:nvSpPr>
        <p:spPr>
          <a:xfrm>
            <a:off x="914400" y="1975942"/>
            <a:ext cx="16438512" cy="7214723"/>
          </a:xfrm>
        </p:spPr>
        <p:txBody>
          <a:bodyPr>
            <a:normAutofit/>
          </a:bodyPr>
          <a:lstStyle>
            <a:lvl1pPr marL="0" indent="0">
              <a:buClr>
                <a:srgbClr val="C00000"/>
              </a:buClr>
              <a:buFont typeface="Wingdings" charset="2"/>
              <a:buNone/>
              <a:defRPr sz="6000" b="0"/>
            </a:lvl1pPr>
            <a:lvl2pPr marL="1246188" indent="-354013">
              <a:tabLst>
                <a:tab pos="1998663" algn="l"/>
              </a:tabLst>
              <a:defRPr sz="5400"/>
            </a:lvl2pPr>
            <a:lvl3pPr>
              <a:defRPr sz="5400"/>
            </a:lvl3pPr>
            <a:lvl4pPr>
              <a:defRPr sz="5400"/>
            </a:lvl4pPr>
            <a:lvl5pPr>
              <a:defRPr sz="5400"/>
            </a:lvl5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000"/>
            </a:lvl1pPr>
          </a:lstStyle>
          <a:p>
            <a:r>
              <a:rPr lang="en-US" dirty="0"/>
              <a:t>Click to edit Master title style</a:t>
            </a:r>
          </a:p>
        </p:txBody>
      </p:sp>
      <p:sp>
        <p:nvSpPr>
          <p:cNvPr id="3" name="Content Placeholder 2"/>
          <p:cNvSpPr>
            <a:spLocks noGrp="1"/>
          </p:cNvSpPr>
          <p:nvPr>
            <p:ph sz="half" idx="1"/>
          </p:nvPr>
        </p:nvSpPr>
        <p:spPr>
          <a:xfrm>
            <a:off x="914400" y="2362565"/>
            <a:ext cx="7509520" cy="6789993"/>
          </a:xfrm>
        </p:spPr>
        <p:txBody>
          <a:bodyPr>
            <a:normAutofit/>
          </a:bodyPr>
          <a:lstStyle>
            <a:lvl1pPr>
              <a:defRPr sz="5400"/>
            </a:lvl1pPr>
            <a:lvl2pPr>
              <a:defRPr sz="4800"/>
            </a:lvl2pPr>
            <a:lvl3pPr>
              <a:defRPr sz="4000"/>
            </a:lvl3pPr>
            <a:lvl4pPr>
              <a:defRPr sz="3600"/>
            </a:lvl4pPr>
            <a:lvl5pPr>
              <a:defRPr sz="3600"/>
            </a:lvl5pPr>
            <a:lvl6pPr>
              <a:defRPr sz="2700"/>
            </a:lvl6pPr>
            <a:lvl7pPr>
              <a:defRPr sz="2700"/>
            </a:lvl7pPr>
            <a:lvl8pPr>
              <a:defRPr sz="2700"/>
            </a:lvl8pPr>
            <a:lvl9pPr>
              <a:defRPr sz="27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8999984" y="2362565"/>
            <a:ext cx="7764016" cy="6789993"/>
          </a:xfrm>
        </p:spPr>
        <p:txBody>
          <a:bodyPr>
            <a:normAutofit/>
          </a:bodyPr>
          <a:lstStyle>
            <a:lvl1pPr>
              <a:defRPr sz="5400"/>
            </a:lvl1pPr>
            <a:lvl2pPr>
              <a:defRPr sz="4800"/>
            </a:lvl2pPr>
            <a:lvl3pPr>
              <a:defRPr sz="4000"/>
            </a:lvl3pPr>
            <a:lvl4pPr>
              <a:defRPr sz="3600"/>
            </a:lvl4pPr>
            <a:lvl5pPr>
              <a:defRPr sz="3600"/>
            </a:lvl5pPr>
            <a:lvl6pPr>
              <a:defRPr sz="2700"/>
            </a:lvl6pPr>
            <a:lvl7pPr>
              <a:defRPr sz="2700"/>
            </a:lvl7pPr>
            <a:lvl8pPr>
              <a:defRPr sz="2700"/>
            </a:lvl8pPr>
            <a:lvl9pPr>
              <a:defRPr sz="27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Title 1">
            <a:extLst/>
          </p:cNvPr>
          <p:cNvSpPr txBox="1">
            <a:spLocks/>
          </p:cNvSpPr>
          <p:nvPr userDrawn="1"/>
        </p:nvSpPr>
        <p:spPr>
          <a:xfrm>
            <a:off x="914400" y="228600"/>
            <a:ext cx="16438563" cy="1243013"/>
          </a:xfrm>
          <a:prstGeom prst="rect">
            <a:avLst/>
          </a:prstGeom>
        </p:spPr>
        <p:txBody>
          <a:bodyPr anchor="b"/>
          <a:lstStyle>
            <a:lvl1pPr algn="l" defTabSz="1371783" rtl="0" eaLnBrk="1" latinLnBrk="0" hangingPunct="1">
              <a:spcBef>
                <a:spcPct val="0"/>
              </a:spcBef>
              <a:buNone/>
              <a:defRPr sz="6000" kern="1200" cap="all" spc="-90" baseline="0">
                <a:solidFill>
                  <a:schemeClr val="tx2"/>
                </a:solidFill>
                <a:latin typeface="+mj-lt"/>
                <a:ea typeface="+mj-ea"/>
                <a:cs typeface="+mj-cs"/>
              </a:defRPr>
            </a:lvl1pPr>
          </a:lstStyle>
          <a:p>
            <a:pPr fontAlgn="auto">
              <a:spcAft>
                <a:spcPts val="0"/>
              </a:spcAft>
              <a:defRPr/>
            </a:pPr>
            <a:r>
              <a:rPr lang="en-US"/>
              <a:t>Click to edit Master title style</a:t>
            </a:r>
            <a:endParaRPr lang="en-US" dirty="0"/>
          </a:p>
        </p:txBody>
      </p:sp>
      <p:sp>
        <p:nvSpPr>
          <p:cNvPr id="3" name="Text Placeholder 2"/>
          <p:cNvSpPr>
            <a:spLocks noGrp="1"/>
          </p:cNvSpPr>
          <p:nvPr>
            <p:ph type="body" idx="1"/>
          </p:nvPr>
        </p:nvSpPr>
        <p:spPr>
          <a:xfrm>
            <a:off x="914400" y="1903934"/>
            <a:ext cx="7941568" cy="1415373"/>
          </a:xfrm>
        </p:spPr>
        <p:txBody>
          <a:bodyPr anchor="b">
            <a:noAutofit/>
          </a:bodyPr>
          <a:lstStyle>
            <a:lvl1pPr marL="0" indent="0">
              <a:buNone/>
              <a:defRPr sz="4400" b="1" cap="none" spc="150" baseline="0">
                <a:solidFill>
                  <a:srgbClr val="FFC000"/>
                </a:solidFill>
                <a:latin typeface="+mn-lt"/>
              </a:defRPr>
            </a:lvl1pPr>
            <a:lvl2pPr marL="685891" indent="0">
              <a:buNone/>
              <a:defRPr sz="3000" b="1"/>
            </a:lvl2pPr>
            <a:lvl3pPr marL="1371783" indent="0">
              <a:buNone/>
              <a:defRPr sz="2700" b="1"/>
            </a:lvl3pPr>
            <a:lvl4pPr marL="2057674" indent="0">
              <a:buNone/>
              <a:defRPr sz="2400" b="1"/>
            </a:lvl4pPr>
            <a:lvl5pPr marL="2743566" indent="0">
              <a:buNone/>
              <a:defRPr sz="2400" b="1"/>
            </a:lvl5pPr>
            <a:lvl6pPr marL="3429457" indent="0">
              <a:buNone/>
              <a:defRPr sz="2400" b="1"/>
            </a:lvl6pPr>
            <a:lvl7pPr marL="4115349" indent="0">
              <a:buNone/>
              <a:defRPr sz="2400" b="1"/>
            </a:lvl7pPr>
            <a:lvl8pPr marL="4801240" indent="0">
              <a:buNone/>
              <a:defRPr sz="2400" b="1"/>
            </a:lvl8pPr>
            <a:lvl9pPr marL="5487132" indent="0">
              <a:buNone/>
              <a:defRPr sz="2400" b="1"/>
            </a:lvl9pPr>
          </a:lstStyle>
          <a:p>
            <a:pPr lvl="0"/>
            <a:r>
              <a:rPr lang="en-US" dirty="0"/>
              <a:t>Click to edit Master text styles</a:t>
            </a:r>
          </a:p>
        </p:txBody>
      </p:sp>
      <p:sp>
        <p:nvSpPr>
          <p:cNvPr id="4" name="Content Placeholder 3"/>
          <p:cNvSpPr>
            <a:spLocks noGrp="1"/>
          </p:cNvSpPr>
          <p:nvPr>
            <p:ph sz="half" idx="2"/>
          </p:nvPr>
        </p:nvSpPr>
        <p:spPr>
          <a:xfrm>
            <a:off x="914400" y="3389572"/>
            <a:ext cx="7941568" cy="5761609"/>
          </a:xfrm>
        </p:spPr>
        <p:txBody>
          <a:bodyPr>
            <a:normAutofit/>
          </a:bodyPr>
          <a:lstStyle>
            <a:lvl1pPr>
              <a:defRPr sz="5400"/>
            </a:lvl1pPr>
            <a:lvl2pPr>
              <a:defRPr sz="4400"/>
            </a:lvl2pPr>
            <a:lvl3pPr>
              <a:defRPr sz="4000"/>
            </a:lvl3pPr>
            <a:lvl4pPr>
              <a:defRPr sz="4000"/>
            </a:lvl4pPr>
            <a:lvl5pPr>
              <a:defRPr sz="40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9288016" y="1903934"/>
            <a:ext cx="7482080" cy="1415373"/>
          </a:xfrm>
        </p:spPr>
        <p:txBody>
          <a:bodyPr anchor="b">
            <a:noAutofit/>
          </a:bodyPr>
          <a:lstStyle>
            <a:lvl1pPr marL="0" indent="0">
              <a:buNone/>
              <a:defRPr lang="en-US" sz="4400" b="1" kern="1200" cap="none" spc="150" baseline="0" dirty="0" smtClean="0">
                <a:solidFill>
                  <a:srgbClr val="FFC000"/>
                </a:solidFill>
                <a:latin typeface="+mn-lt"/>
                <a:ea typeface="+mn-ea"/>
                <a:cs typeface="+mn-cs"/>
              </a:defRPr>
            </a:lvl1pPr>
            <a:lvl2pPr marL="685891" indent="0">
              <a:buNone/>
              <a:defRPr sz="3000" b="1"/>
            </a:lvl2pPr>
            <a:lvl3pPr marL="1371783" indent="0">
              <a:buNone/>
              <a:defRPr sz="2700" b="1"/>
            </a:lvl3pPr>
            <a:lvl4pPr marL="2057674" indent="0">
              <a:buNone/>
              <a:defRPr sz="2400" b="1"/>
            </a:lvl4pPr>
            <a:lvl5pPr marL="2743566" indent="0">
              <a:buNone/>
              <a:defRPr sz="2400" b="1"/>
            </a:lvl5pPr>
            <a:lvl6pPr marL="3429457" indent="0">
              <a:buNone/>
              <a:defRPr sz="2400" b="1"/>
            </a:lvl6pPr>
            <a:lvl7pPr marL="4115349" indent="0">
              <a:buNone/>
              <a:defRPr sz="2400" b="1"/>
            </a:lvl7pPr>
            <a:lvl8pPr marL="4801240" indent="0">
              <a:buNone/>
              <a:defRPr sz="2400" b="1"/>
            </a:lvl8pPr>
            <a:lvl9pPr marL="5487132" indent="0">
              <a:buNone/>
              <a:defRPr sz="2400" b="1"/>
            </a:lvl9pPr>
          </a:lstStyle>
          <a:p>
            <a:pPr lvl="0"/>
            <a:r>
              <a:rPr lang="en-US" dirty="0"/>
              <a:t>Click to edit Master text styles</a:t>
            </a:r>
          </a:p>
        </p:txBody>
      </p:sp>
      <p:sp>
        <p:nvSpPr>
          <p:cNvPr id="6" name="Content Placeholder 5"/>
          <p:cNvSpPr>
            <a:spLocks noGrp="1"/>
          </p:cNvSpPr>
          <p:nvPr>
            <p:ph sz="quarter" idx="4"/>
          </p:nvPr>
        </p:nvSpPr>
        <p:spPr>
          <a:xfrm>
            <a:off x="9288016" y="3389572"/>
            <a:ext cx="7482080" cy="5761609"/>
          </a:xfrm>
        </p:spPr>
        <p:txBody>
          <a:bodyPr>
            <a:normAutofit/>
          </a:bodyPr>
          <a:lstStyle>
            <a:lvl1pPr>
              <a:defRPr sz="5400"/>
            </a:lvl1pPr>
            <a:lvl2pPr>
              <a:defRPr sz="4400"/>
            </a:lvl2pPr>
            <a:lvl3pPr>
              <a:defRPr sz="4000"/>
            </a:lvl3pPr>
            <a:lvl4pPr>
              <a:defRPr sz="4000"/>
            </a:lvl4pPr>
            <a:lvl5pPr>
              <a:defRPr sz="40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14400" y="9259888"/>
            <a:ext cx="6858000" cy="457200"/>
          </a:xfrm>
          <a:prstGeom prst="rect">
            <a:avLst/>
          </a:prstGeom>
        </p:spPr>
        <p:txBody>
          <a:bodyPr/>
          <a:lstStyle>
            <a:lvl1pPr defTabSz="1632936" fontAlgn="auto">
              <a:spcBef>
                <a:spcPts val="0"/>
              </a:spcBef>
              <a:spcAft>
                <a:spcPts val="0"/>
              </a:spcAft>
              <a:defRPr sz="3214">
                <a:solidFill>
                  <a:srgbClr val="000000"/>
                </a:solidFill>
                <a:latin typeface="+mn-lt"/>
                <a:cs typeface="+mn-cs"/>
              </a:defRPr>
            </a:lvl1pPr>
          </a:lstStyle>
          <a:p>
            <a:pPr>
              <a:defRPr/>
            </a:pPr>
            <a:fld id="{C448C247-1A76-4D0F-910B-CC669049462D}" type="datetimeFigureOut">
              <a:rPr lang="en-GB"/>
              <a:pPr>
                <a:defRPr/>
              </a:pPr>
              <a:t>23/06/2019</a:t>
            </a:fld>
            <a:endParaRPr lang="en-GB" dirty="0"/>
          </a:p>
        </p:txBody>
      </p:sp>
      <p:sp>
        <p:nvSpPr>
          <p:cNvPr id="3" name="Footer Placeholder 2"/>
          <p:cNvSpPr>
            <a:spLocks noGrp="1"/>
          </p:cNvSpPr>
          <p:nvPr>
            <p:ph type="ftr" sz="quarter" idx="11"/>
          </p:nvPr>
        </p:nvSpPr>
        <p:spPr>
          <a:xfrm>
            <a:off x="914400" y="9740900"/>
            <a:ext cx="6858000" cy="425450"/>
          </a:xfrm>
          <a:prstGeom prst="rect">
            <a:avLst/>
          </a:prstGeom>
        </p:spPr>
        <p:txBody>
          <a:bodyPr/>
          <a:lstStyle>
            <a:lvl1pPr defTabSz="1632936" fontAlgn="auto">
              <a:spcBef>
                <a:spcPts val="0"/>
              </a:spcBef>
              <a:spcAft>
                <a:spcPts val="0"/>
              </a:spcAft>
              <a:defRPr sz="3214">
                <a:solidFill>
                  <a:srgbClr val="000000"/>
                </a:solidFill>
                <a:latin typeface="+mn-lt"/>
                <a:cs typeface="+mn-cs"/>
              </a:defRPr>
            </a:lvl1pPr>
          </a:lstStyle>
          <a:p>
            <a:pPr>
              <a:defRPr/>
            </a:pPr>
            <a:endParaRPr lang="en-GB"/>
          </a:p>
        </p:txBody>
      </p:sp>
      <p:sp>
        <p:nvSpPr>
          <p:cNvPr id="4" name="Slide Number Placeholder 3"/>
          <p:cNvSpPr>
            <a:spLocks noGrp="1"/>
          </p:cNvSpPr>
          <p:nvPr>
            <p:ph type="sldNum" sz="quarter" idx="12"/>
          </p:nvPr>
        </p:nvSpPr>
        <p:spPr>
          <a:xfrm rot="16200000">
            <a:off x="16783844" y="8738394"/>
            <a:ext cx="1973262" cy="730250"/>
          </a:xfrm>
          <a:prstGeom prst="rect">
            <a:avLst/>
          </a:prstGeom>
        </p:spPr>
        <p:txBody>
          <a:bodyPr/>
          <a:lstStyle>
            <a:lvl1pPr defTabSz="1632936" fontAlgn="auto">
              <a:spcBef>
                <a:spcPts val="0"/>
              </a:spcBef>
              <a:spcAft>
                <a:spcPts val="0"/>
              </a:spcAft>
              <a:defRPr sz="3214">
                <a:solidFill>
                  <a:srgbClr val="D1282E"/>
                </a:solidFill>
                <a:latin typeface="+mn-lt"/>
                <a:cs typeface="+mn-cs"/>
              </a:defRPr>
            </a:lvl1pPr>
          </a:lstStyle>
          <a:p>
            <a:pPr>
              <a:defRPr/>
            </a:pPr>
            <a:fld id="{727F4021-0C30-4708-9CB8-CDB858EB287B}" type="slidenum">
              <a:rPr lang="en-GB"/>
              <a:pPr>
                <a:defRPr/>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8"/>
          <p:cNvSpPr/>
          <p:nvPr/>
        </p:nvSpPr>
        <p:spPr>
          <a:xfrm>
            <a:off x="18002250" y="7270750"/>
            <a:ext cx="285750" cy="30178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632936" fontAlgn="auto">
              <a:spcBef>
                <a:spcPts val="0"/>
              </a:spcBef>
              <a:spcAft>
                <a:spcPts val="0"/>
              </a:spcAft>
              <a:defRPr/>
            </a:pPr>
            <a:endParaRPr lang="en-US" sz="4822" dirty="0">
              <a:solidFill>
                <a:srgbClr val="FFFFFF"/>
              </a:solidFill>
            </a:endParaRPr>
          </a:p>
        </p:txBody>
      </p:sp>
      <p:sp>
        <p:nvSpPr>
          <p:cNvPr id="6" name="Rectangle 9"/>
          <p:cNvSpPr/>
          <p:nvPr/>
        </p:nvSpPr>
        <p:spPr>
          <a:xfrm>
            <a:off x="18002250" y="0"/>
            <a:ext cx="285750" cy="7270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632936" fontAlgn="auto">
              <a:spcBef>
                <a:spcPts val="0"/>
              </a:spcBef>
              <a:spcAft>
                <a:spcPts val="0"/>
              </a:spcAft>
              <a:defRPr/>
            </a:pPr>
            <a:endParaRPr lang="en-US" sz="4822" dirty="0">
              <a:solidFill>
                <a:srgbClr val="FFFFFF"/>
              </a:solidFill>
            </a:endParaRPr>
          </a:p>
        </p:txBody>
      </p:sp>
      <p:sp>
        <p:nvSpPr>
          <p:cNvPr id="3" name="Picture Placeholder 2"/>
          <p:cNvSpPr>
            <a:spLocks noGrp="1"/>
          </p:cNvSpPr>
          <p:nvPr>
            <p:ph type="pic" idx="1"/>
          </p:nvPr>
        </p:nvSpPr>
        <p:spPr>
          <a:xfrm>
            <a:off x="-1" y="0"/>
            <a:ext cx="18001754" cy="7270602"/>
          </a:xfrm>
          <a:solidFill>
            <a:schemeClr val="bg1">
              <a:lumMod val="75000"/>
            </a:schemeClr>
          </a:solidFill>
        </p:spPr>
        <p:txBody>
          <a:bodyPr rtlCol="0">
            <a:normAutofit/>
          </a:bodyPr>
          <a:lstStyle>
            <a:lvl1pPr marL="0" indent="0">
              <a:buNone/>
              <a:defRPr sz="4801"/>
            </a:lvl1pPr>
            <a:lvl2pPr marL="685891" indent="0">
              <a:buNone/>
              <a:defRPr sz="4201"/>
            </a:lvl2pPr>
            <a:lvl3pPr marL="1371783" indent="0">
              <a:buNone/>
              <a:defRPr sz="3600"/>
            </a:lvl3pPr>
            <a:lvl4pPr marL="2057674" indent="0">
              <a:buNone/>
              <a:defRPr sz="3000"/>
            </a:lvl4pPr>
            <a:lvl5pPr marL="2743566" indent="0">
              <a:buNone/>
              <a:defRPr sz="3000"/>
            </a:lvl5pPr>
            <a:lvl6pPr marL="3429457" indent="0">
              <a:buNone/>
              <a:defRPr sz="3000"/>
            </a:lvl6pPr>
            <a:lvl7pPr marL="4115349" indent="0">
              <a:buNone/>
              <a:defRPr sz="3000"/>
            </a:lvl7pPr>
            <a:lvl8pPr marL="4801240" indent="0">
              <a:buNone/>
              <a:defRPr sz="3000"/>
            </a:lvl8pPr>
            <a:lvl9pPr marL="5487132" indent="0">
              <a:buNone/>
              <a:defRPr sz="3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914400" y="8573823"/>
            <a:ext cx="16306800" cy="685906"/>
          </a:xfrm>
        </p:spPr>
        <p:txBody>
          <a:bodyPr/>
          <a:lstStyle>
            <a:lvl1pPr marL="0" indent="0">
              <a:buNone/>
              <a:defRPr sz="2400"/>
            </a:lvl1pPr>
            <a:lvl2pPr marL="685891" indent="0">
              <a:buNone/>
              <a:defRPr sz="1800"/>
            </a:lvl2pPr>
            <a:lvl3pPr marL="1371783" indent="0">
              <a:buNone/>
              <a:defRPr sz="1500"/>
            </a:lvl3pPr>
            <a:lvl4pPr marL="2057674" indent="0">
              <a:buNone/>
              <a:defRPr sz="1350"/>
            </a:lvl4pPr>
            <a:lvl5pPr marL="2743566" indent="0">
              <a:buNone/>
              <a:defRPr sz="1350"/>
            </a:lvl5pPr>
            <a:lvl6pPr marL="3429457" indent="0">
              <a:buNone/>
              <a:defRPr sz="1350"/>
            </a:lvl6pPr>
            <a:lvl7pPr marL="4115349" indent="0">
              <a:buNone/>
              <a:defRPr sz="1350"/>
            </a:lvl7pPr>
            <a:lvl8pPr marL="4801240" indent="0">
              <a:buNone/>
              <a:defRPr sz="1350"/>
            </a:lvl8pPr>
            <a:lvl9pPr marL="5487132" indent="0">
              <a:buNone/>
              <a:defRPr sz="1350"/>
            </a:lvl9pPr>
          </a:lstStyle>
          <a:p>
            <a:pPr lvl="0"/>
            <a:r>
              <a:rPr lang="en-US"/>
              <a:t>Click to edit Master text styles</a:t>
            </a:r>
          </a:p>
        </p:txBody>
      </p:sp>
      <p:sp>
        <p:nvSpPr>
          <p:cNvPr id="8" name="Title 7"/>
          <p:cNvSpPr>
            <a:spLocks noGrp="1"/>
          </p:cNvSpPr>
          <p:nvPr>
            <p:ph type="title"/>
          </p:nvPr>
        </p:nvSpPr>
        <p:spPr>
          <a:xfrm>
            <a:off x="914400" y="7430647"/>
            <a:ext cx="16306800" cy="1143176"/>
          </a:xfrm>
        </p:spPr>
        <p:txBody>
          <a:bodyPr anchor="t">
            <a:normAutofit/>
          </a:bodyPr>
          <a:lstStyle>
            <a:lvl1pPr>
              <a:defRPr sz="4801"/>
            </a:lvl1pPr>
          </a:lstStyle>
          <a:p>
            <a:r>
              <a:rPr lang="en-US"/>
              <a:t>Click to edit Master title style</a:t>
            </a:r>
            <a:endParaRPr lang="en-US" dirty="0"/>
          </a:p>
        </p:txBody>
      </p:sp>
      <p:sp>
        <p:nvSpPr>
          <p:cNvPr id="7" name="Date Placeholder 4"/>
          <p:cNvSpPr>
            <a:spLocks noGrp="1"/>
          </p:cNvSpPr>
          <p:nvPr>
            <p:ph type="dt" sz="half" idx="10"/>
          </p:nvPr>
        </p:nvSpPr>
        <p:spPr>
          <a:xfrm>
            <a:off x="914400" y="9259888"/>
            <a:ext cx="6858000" cy="457200"/>
          </a:xfrm>
          <a:prstGeom prst="rect">
            <a:avLst/>
          </a:prstGeom>
        </p:spPr>
        <p:txBody>
          <a:bodyPr/>
          <a:lstStyle>
            <a:lvl1pPr defTabSz="1632936" fontAlgn="auto">
              <a:spcBef>
                <a:spcPts val="0"/>
              </a:spcBef>
              <a:spcAft>
                <a:spcPts val="0"/>
              </a:spcAft>
              <a:defRPr sz="3214">
                <a:solidFill>
                  <a:srgbClr val="000000"/>
                </a:solidFill>
                <a:latin typeface="+mn-lt"/>
                <a:cs typeface="+mn-cs"/>
              </a:defRPr>
            </a:lvl1pPr>
          </a:lstStyle>
          <a:p>
            <a:pPr>
              <a:defRPr/>
            </a:pPr>
            <a:fld id="{005B02BB-7A84-4C4D-852A-00B9CEACEF17}" type="datetimeFigureOut">
              <a:rPr lang="en-GB"/>
              <a:pPr>
                <a:defRPr/>
              </a:pPr>
              <a:t>23/06/2019</a:t>
            </a:fld>
            <a:endParaRPr lang="en-GB" dirty="0"/>
          </a:p>
        </p:txBody>
      </p:sp>
      <p:sp>
        <p:nvSpPr>
          <p:cNvPr id="9" name="Footer Placeholder 5"/>
          <p:cNvSpPr>
            <a:spLocks noGrp="1"/>
          </p:cNvSpPr>
          <p:nvPr>
            <p:ph type="ftr" sz="quarter" idx="11"/>
          </p:nvPr>
        </p:nvSpPr>
        <p:spPr>
          <a:xfrm>
            <a:off x="914400" y="9740900"/>
            <a:ext cx="6858000" cy="425450"/>
          </a:xfrm>
          <a:prstGeom prst="rect">
            <a:avLst/>
          </a:prstGeom>
        </p:spPr>
        <p:txBody>
          <a:bodyPr/>
          <a:lstStyle>
            <a:lvl1pPr defTabSz="1632936" fontAlgn="auto">
              <a:spcBef>
                <a:spcPts val="0"/>
              </a:spcBef>
              <a:spcAft>
                <a:spcPts val="0"/>
              </a:spcAft>
              <a:defRPr sz="3214">
                <a:solidFill>
                  <a:srgbClr val="000000"/>
                </a:solidFill>
                <a:latin typeface="+mn-lt"/>
                <a:cs typeface="+mn-cs"/>
              </a:defRPr>
            </a:lvl1pPr>
          </a:lstStyle>
          <a:p>
            <a:pPr>
              <a:defRPr/>
            </a:pPr>
            <a:endParaRPr lang="en-GB"/>
          </a:p>
        </p:txBody>
      </p:sp>
      <p:sp>
        <p:nvSpPr>
          <p:cNvPr id="10" name="Slide Number Placeholder 6"/>
          <p:cNvSpPr>
            <a:spLocks noGrp="1"/>
          </p:cNvSpPr>
          <p:nvPr>
            <p:ph type="sldNum" sz="quarter" idx="12"/>
          </p:nvPr>
        </p:nvSpPr>
        <p:spPr>
          <a:xfrm rot="16200000">
            <a:off x="16783844" y="8738394"/>
            <a:ext cx="1973262" cy="730250"/>
          </a:xfrm>
          <a:prstGeom prst="rect">
            <a:avLst/>
          </a:prstGeom>
        </p:spPr>
        <p:txBody>
          <a:bodyPr/>
          <a:lstStyle>
            <a:lvl1pPr defTabSz="1632936" fontAlgn="auto">
              <a:spcBef>
                <a:spcPts val="0"/>
              </a:spcBef>
              <a:spcAft>
                <a:spcPts val="0"/>
              </a:spcAft>
              <a:defRPr sz="3214">
                <a:solidFill>
                  <a:srgbClr val="000000"/>
                </a:solidFill>
                <a:latin typeface="+mn-lt"/>
                <a:cs typeface="+mn-cs"/>
              </a:defRPr>
            </a:lvl1pPr>
          </a:lstStyle>
          <a:p>
            <a:pPr>
              <a:defRPr/>
            </a:pPr>
            <a:fld id="{6B52F8B6-7CD0-4A27-B153-5FE5DD0870AC}" type="slidenum">
              <a:rPr lang="en-GB"/>
              <a:pPr>
                <a:defRPr/>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371600" y="914541"/>
            <a:ext cx="15544800" cy="1714765"/>
          </a:xfrm>
        </p:spPr>
        <p:txBody>
          <a:bodyPr/>
          <a:lstStyle/>
          <a:p>
            <a:r>
              <a:rPr lang="en-US"/>
              <a:t>Click to edit Master title style</a:t>
            </a:r>
            <a:endParaRPr lang="en-GB"/>
          </a:p>
        </p:txBody>
      </p:sp>
      <p:sp>
        <p:nvSpPr>
          <p:cNvPr id="3" name="Chart Placeholder 2"/>
          <p:cNvSpPr>
            <a:spLocks noGrp="1"/>
          </p:cNvSpPr>
          <p:nvPr>
            <p:ph type="chart" idx="1"/>
          </p:nvPr>
        </p:nvSpPr>
        <p:spPr>
          <a:xfrm>
            <a:off x="1371600" y="2972259"/>
            <a:ext cx="15544800" cy="6173153"/>
          </a:xfrm>
        </p:spPr>
        <p:txBody>
          <a:bodyPr rtlCol="0">
            <a:normAutofit/>
          </a:bodyPr>
          <a:lstStyle/>
          <a:p>
            <a:pPr lvl="0"/>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5363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228600"/>
            <a:ext cx="15790863" cy="1316038"/>
          </a:xfrm>
          <a:prstGeom prst="rect">
            <a:avLst/>
          </a:prstGeom>
        </p:spPr>
        <p:txBody>
          <a:bodyPr vert="horz" lIns="91440" tIns="45720" rIns="91440" bIns="45720" rtlCol="0" anchor="b">
            <a:noAutofit/>
          </a:bodyPr>
          <a:lstStyle/>
          <a:p>
            <a:r>
              <a:rPr lang="en-US" dirty="0"/>
              <a:t>Click to edit Master title style</a:t>
            </a:r>
          </a:p>
        </p:txBody>
      </p:sp>
      <p:sp>
        <p:nvSpPr>
          <p:cNvPr id="1027" name="Text Placeholder 2"/>
          <p:cNvSpPr>
            <a:spLocks noGrp="1"/>
          </p:cNvSpPr>
          <p:nvPr>
            <p:ph type="body" idx="1"/>
          </p:nvPr>
        </p:nvSpPr>
        <p:spPr bwMode="auto">
          <a:xfrm>
            <a:off x="914400" y="1903413"/>
            <a:ext cx="15790863" cy="7286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65" r:id="rId1"/>
    <p:sldLayoutId id="2147483669" r:id="rId2"/>
    <p:sldLayoutId id="2147483666" r:id="rId3"/>
    <p:sldLayoutId id="2147483670" r:id="rId4"/>
    <p:sldLayoutId id="2147483671" r:id="rId5"/>
    <p:sldLayoutId id="2147483672" r:id="rId6"/>
    <p:sldLayoutId id="2147483667" r:id="rId7"/>
    <p:sldLayoutId id="2147483668" r:id="rId8"/>
  </p:sldLayoutIdLst>
  <p:txStyles>
    <p:titleStyle>
      <a:lvl1pPr algn="l" defTabSz="1371600" rtl="0" eaLnBrk="0" fontAlgn="base" hangingPunct="0">
        <a:spcBef>
          <a:spcPct val="0"/>
        </a:spcBef>
        <a:spcAft>
          <a:spcPct val="0"/>
        </a:spcAft>
        <a:defRPr sz="6000" kern="1200" cap="all" spc="-90">
          <a:solidFill>
            <a:schemeClr val="tx2"/>
          </a:solidFill>
          <a:latin typeface="+mj-lt"/>
          <a:ea typeface="+mj-ea"/>
          <a:cs typeface="+mj-cs"/>
        </a:defRPr>
      </a:lvl1pPr>
      <a:lvl2pPr algn="l" defTabSz="1371600" rtl="0" eaLnBrk="0" fontAlgn="base" hangingPunct="0">
        <a:spcBef>
          <a:spcPct val="0"/>
        </a:spcBef>
        <a:spcAft>
          <a:spcPct val="0"/>
        </a:spcAft>
        <a:defRPr sz="6000">
          <a:solidFill>
            <a:schemeClr val="tx2"/>
          </a:solidFill>
          <a:latin typeface="Arial Black" pitchFamily="34" charset="0"/>
        </a:defRPr>
      </a:lvl2pPr>
      <a:lvl3pPr algn="l" defTabSz="1371600" rtl="0" eaLnBrk="0" fontAlgn="base" hangingPunct="0">
        <a:spcBef>
          <a:spcPct val="0"/>
        </a:spcBef>
        <a:spcAft>
          <a:spcPct val="0"/>
        </a:spcAft>
        <a:defRPr sz="6000">
          <a:solidFill>
            <a:schemeClr val="tx2"/>
          </a:solidFill>
          <a:latin typeface="Arial Black" pitchFamily="34" charset="0"/>
        </a:defRPr>
      </a:lvl3pPr>
      <a:lvl4pPr algn="l" defTabSz="1371600" rtl="0" eaLnBrk="0" fontAlgn="base" hangingPunct="0">
        <a:spcBef>
          <a:spcPct val="0"/>
        </a:spcBef>
        <a:spcAft>
          <a:spcPct val="0"/>
        </a:spcAft>
        <a:defRPr sz="6000">
          <a:solidFill>
            <a:schemeClr val="tx2"/>
          </a:solidFill>
          <a:latin typeface="Arial Black" pitchFamily="34" charset="0"/>
        </a:defRPr>
      </a:lvl4pPr>
      <a:lvl5pPr algn="l" defTabSz="1371600" rtl="0" eaLnBrk="0" fontAlgn="base" hangingPunct="0">
        <a:spcBef>
          <a:spcPct val="0"/>
        </a:spcBef>
        <a:spcAft>
          <a:spcPct val="0"/>
        </a:spcAft>
        <a:defRPr sz="6000">
          <a:solidFill>
            <a:schemeClr val="tx2"/>
          </a:solidFill>
          <a:latin typeface="Arial Black" pitchFamily="34" charset="0"/>
        </a:defRPr>
      </a:lvl5pPr>
      <a:lvl6pPr marL="457200" algn="l" defTabSz="1371600" rtl="0" fontAlgn="base">
        <a:spcBef>
          <a:spcPct val="0"/>
        </a:spcBef>
        <a:spcAft>
          <a:spcPct val="0"/>
        </a:spcAft>
        <a:defRPr sz="6000">
          <a:solidFill>
            <a:schemeClr val="tx2"/>
          </a:solidFill>
          <a:latin typeface="Arial Black" pitchFamily="34" charset="0"/>
        </a:defRPr>
      </a:lvl6pPr>
      <a:lvl7pPr marL="914400" algn="l" defTabSz="1371600" rtl="0" fontAlgn="base">
        <a:spcBef>
          <a:spcPct val="0"/>
        </a:spcBef>
        <a:spcAft>
          <a:spcPct val="0"/>
        </a:spcAft>
        <a:defRPr sz="6000">
          <a:solidFill>
            <a:schemeClr val="tx2"/>
          </a:solidFill>
          <a:latin typeface="Arial Black" pitchFamily="34" charset="0"/>
        </a:defRPr>
      </a:lvl7pPr>
      <a:lvl8pPr marL="1371600" algn="l" defTabSz="1371600" rtl="0" fontAlgn="base">
        <a:spcBef>
          <a:spcPct val="0"/>
        </a:spcBef>
        <a:spcAft>
          <a:spcPct val="0"/>
        </a:spcAft>
        <a:defRPr sz="6000">
          <a:solidFill>
            <a:schemeClr val="tx2"/>
          </a:solidFill>
          <a:latin typeface="Arial Black" pitchFamily="34" charset="0"/>
        </a:defRPr>
      </a:lvl8pPr>
      <a:lvl9pPr marL="1828800" algn="l" defTabSz="1371600" rtl="0" fontAlgn="base">
        <a:spcBef>
          <a:spcPct val="0"/>
        </a:spcBef>
        <a:spcAft>
          <a:spcPct val="0"/>
        </a:spcAft>
        <a:defRPr sz="6000">
          <a:solidFill>
            <a:schemeClr val="tx2"/>
          </a:solidFill>
          <a:latin typeface="Arial Black" pitchFamily="34" charset="0"/>
        </a:defRPr>
      </a:lvl9pPr>
    </p:titleStyle>
    <p:bodyStyle>
      <a:lvl1pPr marL="342900" indent="-342900" algn="l" defTabSz="1371600" rtl="0" eaLnBrk="0" fontAlgn="base" hangingPunct="0">
        <a:spcBef>
          <a:spcPct val="20000"/>
        </a:spcBef>
        <a:spcAft>
          <a:spcPts val="900"/>
        </a:spcAft>
        <a:buFont typeface="Arial" charset="0"/>
        <a:defRPr sz="6600" b="1" kern="1200">
          <a:solidFill>
            <a:schemeClr val="bg1"/>
          </a:solidFill>
          <a:latin typeface="+mn-lt"/>
          <a:ea typeface="+mn-ea"/>
          <a:cs typeface="+mn-cs"/>
        </a:defRPr>
      </a:lvl1pPr>
      <a:lvl2pPr marL="685800" indent="-273050" algn="l" defTabSz="1371600" rtl="0" eaLnBrk="0" fontAlgn="base" hangingPunct="0">
        <a:spcBef>
          <a:spcPct val="20000"/>
        </a:spcBef>
        <a:spcAft>
          <a:spcPct val="0"/>
        </a:spcAft>
        <a:buClr>
          <a:schemeClr val="tx2"/>
        </a:buClr>
        <a:buFont typeface="Arial" charset="0"/>
        <a:buChar char="•"/>
        <a:defRPr sz="6600" kern="1200">
          <a:solidFill>
            <a:schemeClr val="bg1"/>
          </a:solidFill>
          <a:latin typeface="+mn-lt"/>
          <a:ea typeface="+mn-ea"/>
          <a:cs typeface="+mn-cs"/>
        </a:defRPr>
      </a:lvl2pPr>
      <a:lvl3pPr marL="17145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3pPr>
      <a:lvl4pPr marL="24003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4pPr>
      <a:lvl5pPr marL="30861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5pPr>
      <a:lvl6pPr marL="3772403"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6pPr>
      <a:lvl7pPr marL="4458294"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7pPr>
      <a:lvl8pPr marL="5144186"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8pPr>
      <a:lvl9pPr marL="5830077"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371783" rtl="0" eaLnBrk="1" latinLnBrk="0" hangingPunct="1">
        <a:defRPr sz="2700" kern="1200">
          <a:solidFill>
            <a:schemeClr val="tx1"/>
          </a:solidFill>
          <a:latin typeface="+mn-lt"/>
          <a:ea typeface="+mn-ea"/>
          <a:cs typeface="+mn-cs"/>
        </a:defRPr>
      </a:lvl1pPr>
      <a:lvl2pPr marL="685891" algn="l" defTabSz="1371783" rtl="0" eaLnBrk="1" latinLnBrk="0" hangingPunct="1">
        <a:defRPr sz="2700" kern="1200">
          <a:solidFill>
            <a:schemeClr val="tx1"/>
          </a:solidFill>
          <a:latin typeface="+mn-lt"/>
          <a:ea typeface="+mn-ea"/>
          <a:cs typeface="+mn-cs"/>
        </a:defRPr>
      </a:lvl2pPr>
      <a:lvl3pPr marL="1371783" algn="l" defTabSz="1371783" rtl="0" eaLnBrk="1" latinLnBrk="0" hangingPunct="1">
        <a:defRPr sz="2700" kern="1200">
          <a:solidFill>
            <a:schemeClr val="tx1"/>
          </a:solidFill>
          <a:latin typeface="+mn-lt"/>
          <a:ea typeface="+mn-ea"/>
          <a:cs typeface="+mn-cs"/>
        </a:defRPr>
      </a:lvl3pPr>
      <a:lvl4pPr marL="2057674" algn="l" defTabSz="1371783" rtl="0" eaLnBrk="1" latinLnBrk="0" hangingPunct="1">
        <a:defRPr sz="2700" kern="1200">
          <a:solidFill>
            <a:schemeClr val="tx1"/>
          </a:solidFill>
          <a:latin typeface="+mn-lt"/>
          <a:ea typeface="+mn-ea"/>
          <a:cs typeface="+mn-cs"/>
        </a:defRPr>
      </a:lvl4pPr>
      <a:lvl5pPr marL="2743566" algn="l" defTabSz="1371783" rtl="0" eaLnBrk="1" latinLnBrk="0" hangingPunct="1">
        <a:defRPr sz="2700" kern="1200">
          <a:solidFill>
            <a:schemeClr val="tx1"/>
          </a:solidFill>
          <a:latin typeface="+mn-lt"/>
          <a:ea typeface="+mn-ea"/>
          <a:cs typeface="+mn-cs"/>
        </a:defRPr>
      </a:lvl5pPr>
      <a:lvl6pPr marL="3429457" algn="l" defTabSz="1371783" rtl="0" eaLnBrk="1" latinLnBrk="0" hangingPunct="1">
        <a:defRPr sz="2700" kern="1200">
          <a:solidFill>
            <a:schemeClr val="tx1"/>
          </a:solidFill>
          <a:latin typeface="+mn-lt"/>
          <a:ea typeface="+mn-ea"/>
          <a:cs typeface="+mn-cs"/>
        </a:defRPr>
      </a:lvl6pPr>
      <a:lvl7pPr marL="4115349" algn="l" defTabSz="1371783" rtl="0" eaLnBrk="1" latinLnBrk="0" hangingPunct="1">
        <a:defRPr sz="2700" kern="1200">
          <a:solidFill>
            <a:schemeClr val="tx1"/>
          </a:solidFill>
          <a:latin typeface="+mn-lt"/>
          <a:ea typeface="+mn-ea"/>
          <a:cs typeface="+mn-cs"/>
        </a:defRPr>
      </a:lvl7pPr>
      <a:lvl8pPr marL="4801240" algn="l" defTabSz="1371783" rtl="0" eaLnBrk="1" latinLnBrk="0" hangingPunct="1">
        <a:defRPr sz="2700" kern="1200">
          <a:solidFill>
            <a:schemeClr val="tx1"/>
          </a:solidFill>
          <a:latin typeface="+mn-lt"/>
          <a:ea typeface="+mn-ea"/>
          <a:cs typeface="+mn-cs"/>
        </a:defRPr>
      </a:lvl8pPr>
      <a:lvl9pPr marL="5487132" algn="l" defTabSz="1371783"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4" descr="2015 CAMS 055 Corporate PowerPoint widescreen3.jpg"/>
          <p:cNvPicPr>
            <a:picLocks/>
          </p:cNvPicPr>
          <p:nvPr/>
        </p:nvPicPr>
        <p:blipFill>
          <a:blip r:embed="rId2"/>
          <a:srcRect/>
          <a:stretch>
            <a:fillRect/>
          </a:stretch>
        </p:blipFill>
        <p:spPr bwMode="auto">
          <a:xfrm>
            <a:off x="0" y="0"/>
            <a:ext cx="18432463" cy="10369550"/>
          </a:xfrm>
          <a:prstGeom prst="rect">
            <a:avLst/>
          </a:prstGeom>
          <a:noFill/>
          <a:ln w="9525">
            <a:noFill/>
            <a:miter lim="800000"/>
            <a:headEnd/>
            <a:tailEnd/>
          </a:ln>
        </p:spPr>
      </p:pic>
      <p:sp>
        <p:nvSpPr>
          <p:cNvPr id="11266" name="Text Box 3"/>
          <p:cNvSpPr txBox="1">
            <a:spLocks noChangeArrowheads="1"/>
          </p:cNvSpPr>
          <p:nvPr/>
        </p:nvSpPr>
        <p:spPr bwMode="auto">
          <a:xfrm>
            <a:off x="1041400" y="3721100"/>
            <a:ext cx="13287375" cy="914400"/>
          </a:xfrm>
          <a:prstGeom prst="rect">
            <a:avLst/>
          </a:prstGeom>
          <a:noFill/>
          <a:ln w="9525">
            <a:noFill/>
            <a:miter lim="800000"/>
            <a:headEnd/>
            <a:tailEnd/>
          </a:ln>
        </p:spPr>
        <p:txBody>
          <a:bodyPr>
            <a:spAutoFit/>
          </a:bodyPr>
          <a:lstStyle/>
          <a:p>
            <a:pPr>
              <a:spcBef>
                <a:spcPct val="50000"/>
              </a:spcBef>
            </a:pPr>
            <a:r>
              <a:rPr lang="en-US" sz="5400" b="1" dirty="0" smtClean="0">
                <a:solidFill>
                  <a:schemeClr val="bg1"/>
                </a:solidFill>
                <a:ea typeface="ＭＳ Ｐゴシック" pitchFamily="34" charset="-128"/>
              </a:rPr>
              <a:t>Python programming</a:t>
            </a:r>
            <a:endParaRPr lang="en-US" sz="5400" b="1" dirty="0">
              <a:solidFill>
                <a:schemeClr val="bg1"/>
              </a:solidFill>
              <a:latin typeface="Calibri" pitchFamily="34" charset="0"/>
              <a:ea typeface="ＭＳ Ｐゴシック" pitchFamily="34" charset="-128"/>
            </a:endParaRPr>
          </a:p>
        </p:txBody>
      </p:sp>
      <p:sp>
        <p:nvSpPr>
          <p:cNvPr id="11267" name="Text Box 8"/>
          <p:cNvSpPr txBox="1">
            <a:spLocks noChangeArrowheads="1"/>
          </p:cNvSpPr>
          <p:nvPr/>
        </p:nvSpPr>
        <p:spPr bwMode="auto">
          <a:xfrm>
            <a:off x="1079500" y="4640263"/>
            <a:ext cx="13250863" cy="830164"/>
          </a:xfrm>
          <a:prstGeom prst="rect">
            <a:avLst/>
          </a:prstGeom>
          <a:noFill/>
          <a:ln w="9525">
            <a:noFill/>
            <a:miter lim="800000"/>
            <a:headEnd/>
            <a:tailEnd/>
          </a:ln>
        </p:spPr>
        <p:txBody>
          <a:bodyPr>
            <a:spAutoFit/>
          </a:bodyPr>
          <a:lstStyle/>
          <a:p>
            <a:pPr>
              <a:lnSpc>
                <a:spcPct val="120000"/>
              </a:lnSpc>
              <a:spcBef>
                <a:spcPct val="50000"/>
              </a:spcBef>
            </a:pPr>
            <a:r>
              <a:rPr lang="en-US" altLang="en-US" sz="4400" dirty="0" smtClean="0">
                <a:solidFill>
                  <a:srgbClr val="FFFFFF"/>
                </a:solidFill>
                <a:ea typeface="ＭＳ Ｐゴシック" pitchFamily="34" charset="-128"/>
              </a:rPr>
              <a:t>Logic</a:t>
            </a:r>
            <a:endParaRPr lang="en-US" altLang="en-US" sz="4400" dirty="0">
              <a:solidFill>
                <a:srgbClr val="FFFFFF"/>
              </a:solidFill>
              <a:ea typeface="ＭＳ Ｐゴシック" pitchFamily="34" charset="-128"/>
            </a:endParaRPr>
          </a:p>
        </p:txBody>
      </p:sp>
      <p:pic>
        <p:nvPicPr>
          <p:cNvPr id="5" name="Picture 4">
            <a:extLst>
              <a:ext uri="{FF2B5EF4-FFF2-40B4-BE49-F238E27FC236}">
                <a16:creationId xmlns:a16="http://schemas.microsoft.com/office/drawing/2014/main" id="{AFEEE9C9-9F20-40A4-82FF-FD346024E4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232" y="8800725"/>
            <a:ext cx="3667295" cy="950076"/>
          </a:xfrm>
          <a:prstGeom prst="rect">
            <a:avLst/>
          </a:prstGeom>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Logic</a:t>
            </a:r>
            <a:endParaRPr lang="en-US" dirty="0"/>
          </a:p>
        </p:txBody>
      </p:sp>
      <p:sp>
        <p:nvSpPr>
          <p:cNvPr id="32771" name="Content Placeholder 4"/>
          <p:cNvSpPr>
            <a:spLocks noGrp="1"/>
          </p:cNvSpPr>
          <p:nvPr>
            <p:ph idx="4294967295"/>
          </p:nvPr>
        </p:nvSpPr>
        <p:spPr>
          <a:xfrm>
            <a:off x="914400" y="2975845"/>
            <a:ext cx="16150479" cy="6625355"/>
          </a:xfrm>
        </p:spPr>
        <p:txBody>
          <a:bodyPr/>
          <a:lstStyle/>
          <a:p>
            <a:pPr marL="0" indent="0" eaLnBrk="1" hangingPunct="1">
              <a:buClr>
                <a:srgbClr val="C00000"/>
              </a:buClr>
              <a:buFont typeface="Wingdings" pitchFamily="2" charset="2"/>
              <a:buNone/>
            </a:pPr>
            <a:r>
              <a:rPr lang="en-GB" sz="4400" b="0" dirty="0" smtClean="0">
                <a:solidFill>
                  <a:srgbClr val="569CD6"/>
                </a:solidFill>
                <a:latin typeface="Consolas" panose="020B0609020204030204" pitchFamily="49" charset="0"/>
              </a:rPr>
              <a:t>if</a:t>
            </a:r>
            <a:r>
              <a:rPr lang="en-GB" sz="4400" b="0" dirty="0" smtClean="0">
                <a:solidFill>
                  <a:srgbClr val="D4D4D4"/>
                </a:solidFill>
                <a:latin typeface="Consolas" panose="020B0609020204030204" pitchFamily="49" charset="0"/>
              </a:rPr>
              <a:t> </a:t>
            </a:r>
            <a:r>
              <a:rPr lang="en-GB" sz="4400" b="0" dirty="0">
                <a:solidFill>
                  <a:srgbClr val="569CD6"/>
                </a:solidFill>
                <a:latin typeface="Consolas" panose="020B0609020204030204" pitchFamily="49" charset="0"/>
              </a:rPr>
              <a:t>False</a:t>
            </a:r>
            <a:r>
              <a:rPr lang="en-GB" sz="4400" b="0" dirty="0">
                <a:solidFill>
                  <a:srgbClr val="D4D4D4"/>
                </a:solidFill>
                <a:latin typeface="Consolas" panose="020B0609020204030204" pitchFamily="49" charset="0"/>
              </a:rPr>
              <a:t> </a:t>
            </a:r>
            <a:r>
              <a:rPr lang="en-GB" sz="4400" b="0" dirty="0">
                <a:solidFill>
                  <a:srgbClr val="569CD6"/>
                </a:solidFill>
                <a:latin typeface="Consolas" panose="020B0609020204030204" pitchFamily="49" charset="0"/>
              </a:rPr>
              <a:t>or</a:t>
            </a:r>
            <a:r>
              <a:rPr lang="en-GB" sz="4400" b="0" dirty="0">
                <a:solidFill>
                  <a:srgbClr val="D4D4D4"/>
                </a:solidFill>
                <a:latin typeface="Consolas" panose="020B0609020204030204" pitchFamily="49" charset="0"/>
              </a:rPr>
              <a:t> </a:t>
            </a:r>
            <a:r>
              <a:rPr lang="en-GB" sz="4400" b="0" dirty="0">
                <a:solidFill>
                  <a:srgbClr val="B8D7A3"/>
                </a:solidFill>
                <a:latin typeface="Consolas" panose="020B0609020204030204" pitchFamily="49" charset="0"/>
              </a:rPr>
              <a:t>0</a:t>
            </a:r>
            <a:r>
              <a:rPr lang="en-GB" sz="4400" b="0" dirty="0">
                <a:solidFill>
                  <a:srgbClr val="D4D4D4"/>
                </a:solidFill>
                <a:latin typeface="Consolas" panose="020B0609020204030204" pitchFamily="49" charset="0"/>
              </a:rPr>
              <a:t> </a:t>
            </a:r>
            <a:r>
              <a:rPr lang="en-GB" sz="4400" b="0" dirty="0">
                <a:solidFill>
                  <a:srgbClr val="569CD6"/>
                </a:solidFill>
                <a:latin typeface="Consolas" panose="020B0609020204030204" pitchFamily="49" charset="0"/>
              </a:rPr>
              <a:t>or</a:t>
            </a:r>
            <a:r>
              <a:rPr lang="en-GB" sz="4400" b="0" dirty="0">
                <a:solidFill>
                  <a:srgbClr val="D4D4D4"/>
                </a:solidFill>
                <a:latin typeface="Consolas" panose="020B0609020204030204" pitchFamily="49" charset="0"/>
              </a:rPr>
              <a:t> </a:t>
            </a:r>
            <a:r>
              <a:rPr lang="en-GB" sz="4400" b="0" dirty="0">
                <a:solidFill>
                  <a:srgbClr val="569CD6"/>
                </a:solidFill>
                <a:latin typeface="Consolas" panose="020B0609020204030204" pitchFamily="49" charset="0"/>
              </a:rPr>
              <a:t>None</a:t>
            </a:r>
            <a:r>
              <a:rPr lang="en-GB" sz="4400" b="0" dirty="0">
                <a:solidFill>
                  <a:srgbClr val="D4D4D4"/>
                </a:solidFill>
                <a:latin typeface="Consolas" panose="020B0609020204030204" pitchFamily="49" charset="0"/>
              </a:rPr>
              <a:t> </a:t>
            </a:r>
            <a:r>
              <a:rPr lang="en-GB" sz="4400" b="0" dirty="0">
                <a:solidFill>
                  <a:srgbClr val="569CD6"/>
                </a:solidFill>
                <a:latin typeface="Consolas" panose="020B0609020204030204" pitchFamily="49" charset="0"/>
              </a:rPr>
              <a:t>or</a:t>
            </a:r>
            <a:r>
              <a:rPr lang="en-GB" sz="4400" b="0" dirty="0">
                <a:solidFill>
                  <a:srgbClr val="D4D4D4"/>
                </a:solidFill>
                <a:latin typeface="Consolas" panose="020B0609020204030204" pitchFamily="49" charset="0"/>
              </a:rPr>
              <a:t> </a:t>
            </a:r>
            <a:r>
              <a:rPr lang="en-GB" sz="4400" b="0" dirty="0">
                <a:solidFill>
                  <a:srgbClr val="D69D85"/>
                </a:solidFill>
                <a:latin typeface="Consolas" panose="020B0609020204030204" pitchFamily="49" charset="0"/>
              </a:rPr>
              <a:t>""</a:t>
            </a:r>
            <a:r>
              <a:rPr lang="en-GB" sz="4400" b="0" dirty="0">
                <a:solidFill>
                  <a:srgbClr val="D4D4D4"/>
                </a:solidFill>
                <a:latin typeface="Consolas" panose="020B0609020204030204" pitchFamily="49" charset="0"/>
              </a:rPr>
              <a:t> </a:t>
            </a:r>
            <a:r>
              <a:rPr lang="en-GB" sz="4400" b="0" dirty="0">
                <a:solidFill>
                  <a:srgbClr val="569CD6"/>
                </a:solidFill>
                <a:latin typeface="Consolas" panose="020B0609020204030204" pitchFamily="49" charset="0"/>
              </a:rPr>
              <a:t>or</a:t>
            </a:r>
            <a:r>
              <a:rPr lang="en-GB" sz="4400" b="0" dirty="0">
                <a:solidFill>
                  <a:srgbClr val="D4D4D4"/>
                </a:solidFill>
                <a:latin typeface="Consolas" panose="020B0609020204030204" pitchFamily="49" charset="0"/>
              </a:rPr>
              <a:t> [] </a:t>
            </a:r>
            <a:r>
              <a:rPr lang="en-GB" sz="4400" b="0" dirty="0">
                <a:solidFill>
                  <a:srgbClr val="569CD6"/>
                </a:solidFill>
                <a:latin typeface="Consolas" panose="020B0609020204030204" pitchFamily="49" charset="0"/>
              </a:rPr>
              <a:t>or</a:t>
            </a:r>
            <a:r>
              <a:rPr lang="en-GB" sz="4400" b="0" dirty="0">
                <a:solidFill>
                  <a:srgbClr val="D4D4D4"/>
                </a:solidFill>
                <a:latin typeface="Consolas" panose="020B0609020204030204" pitchFamily="49" charset="0"/>
              </a:rPr>
              <a:t> </a:t>
            </a:r>
            <a:r>
              <a:rPr lang="en-GB" sz="4400" b="0" dirty="0" smtClean="0">
                <a:solidFill>
                  <a:srgbClr val="D4D4D4"/>
                </a:solidFill>
                <a:latin typeface="Consolas" panose="020B0609020204030204" pitchFamily="49" charset="0"/>
              </a:rPr>
              <a:t>{}:</a:t>
            </a:r>
          </a:p>
          <a:p>
            <a:pPr marL="0" indent="0" eaLnBrk="1" hangingPunct="1">
              <a:buClr>
                <a:srgbClr val="C00000"/>
              </a:buClr>
              <a:buFont typeface="Wingdings" pitchFamily="2" charset="2"/>
              <a:buNone/>
            </a:pPr>
            <a:r>
              <a:rPr lang="en-GB" sz="4400" b="0" dirty="0">
                <a:solidFill>
                  <a:srgbClr val="D4D4D4"/>
                </a:solidFill>
                <a:latin typeface="Consolas" panose="020B0609020204030204" pitchFamily="49" charset="0"/>
              </a:rPr>
              <a:t>	</a:t>
            </a:r>
            <a:r>
              <a:rPr lang="en-GB" sz="4400" b="0" i="1" dirty="0" smtClean="0">
                <a:solidFill>
                  <a:srgbClr val="57A64A"/>
                </a:solidFill>
                <a:latin typeface="Consolas" panose="020B0609020204030204" pitchFamily="49" charset="0"/>
              </a:rPr>
              <a:t># </a:t>
            </a:r>
            <a:r>
              <a:rPr lang="en-GB" sz="4400" b="0" i="1" dirty="0">
                <a:solidFill>
                  <a:srgbClr val="57A64A"/>
                </a:solidFill>
                <a:latin typeface="Consolas" panose="020B0609020204030204" pitchFamily="49" charset="0"/>
              </a:rPr>
              <a:t>Nothing to do</a:t>
            </a:r>
            <a:r>
              <a:rPr lang="en-GB" sz="4400" b="0" dirty="0">
                <a:solidFill>
                  <a:srgbClr val="D4D4D4"/>
                </a:solidFill>
                <a:latin typeface="Consolas" panose="020B0609020204030204" pitchFamily="49" charset="0"/>
              </a:rPr>
              <a:t>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dirty="0" smtClean="0">
                <a:solidFill>
                  <a:srgbClr val="569CD6"/>
                </a:solidFill>
                <a:latin typeface="Consolas" panose="020B0609020204030204" pitchFamily="49" charset="0"/>
              </a:rPr>
              <a:t>else</a:t>
            </a:r>
            <a:r>
              <a:rPr lang="en-GB" sz="4400" b="0" dirty="0">
                <a:solidFill>
                  <a:srgbClr val="D4D4D4"/>
                </a:solidFill>
                <a:latin typeface="Consolas" panose="020B0609020204030204" pitchFamily="49" charset="0"/>
              </a:rPr>
              <a:t>: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dirty="0">
                <a:solidFill>
                  <a:srgbClr val="D4D4D4"/>
                </a:solidFill>
                <a:latin typeface="Consolas" panose="020B0609020204030204" pitchFamily="49" charset="0"/>
              </a:rPr>
              <a:t>	</a:t>
            </a:r>
            <a:r>
              <a:rPr lang="en-GB" sz="4400" b="0" dirty="0" smtClean="0">
                <a:solidFill>
                  <a:srgbClr val="D4D4D4"/>
                </a:solidFill>
                <a:latin typeface="Consolas" panose="020B0609020204030204" pitchFamily="49" charset="0"/>
              </a:rPr>
              <a:t>print</a:t>
            </a:r>
            <a:r>
              <a:rPr lang="en-GB" sz="4400" b="0" dirty="0">
                <a:solidFill>
                  <a:srgbClr val="D4D4D4"/>
                </a:solidFill>
                <a:latin typeface="Consolas" panose="020B0609020204030204" pitchFamily="49" charset="0"/>
              </a:rPr>
              <a:t>(</a:t>
            </a:r>
            <a:r>
              <a:rPr lang="en-GB" sz="4400" b="0" dirty="0">
                <a:solidFill>
                  <a:srgbClr val="D69D85"/>
                </a:solidFill>
                <a:latin typeface="Consolas" panose="020B0609020204030204" pitchFamily="49" charset="0"/>
              </a:rPr>
              <a:t>"They're all untrue!"</a:t>
            </a:r>
            <a:r>
              <a:rPr lang="en-GB" sz="4400" b="0" dirty="0">
                <a:solidFill>
                  <a:srgbClr val="D4D4D4"/>
                </a:solidFill>
                <a:latin typeface="Consolas" panose="020B0609020204030204" pitchFamily="49" charset="0"/>
              </a:rPr>
              <a:t>)</a:t>
            </a:r>
            <a:endParaRPr lang="en-GB" sz="4400" b="0" dirty="0">
              <a:latin typeface="Consolas" panose="020B0609020204030204" pitchFamily="49" charset="0"/>
            </a:endParaRPr>
          </a:p>
          <a:p>
            <a:pPr marL="0" indent="0" eaLnBrk="1" hangingPunct="1">
              <a:buClr>
                <a:srgbClr val="C00000"/>
              </a:buClr>
              <a:buFont typeface="Wingdings" pitchFamily="2" charset="2"/>
              <a:buNone/>
            </a:pPr>
            <a:endParaRPr lang="en-GB" sz="4400" b="0" dirty="0" smtClean="0">
              <a:latin typeface="Consolas" panose="020B0609020204030204" pitchFamily="49" charset="0"/>
            </a:endParaRPr>
          </a:p>
        </p:txBody>
      </p:sp>
      <p:sp>
        <p:nvSpPr>
          <p:cNvPr id="32772" name="Content Placeholder 4"/>
          <p:cNvSpPr txBox="1">
            <a:spLocks/>
          </p:cNvSpPr>
          <p:nvPr/>
        </p:nvSpPr>
        <p:spPr bwMode="auto">
          <a:xfrm>
            <a:off x="863600" y="1616075"/>
            <a:ext cx="16438563" cy="1152525"/>
          </a:xfrm>
          <a:prstGeom prst="rect">
            <a:avLst/>
          </a:prstGeom>
          <a:noFill/>
          <a:ln w="9525">
            <a:noFill/>
            <a:miter lim="800000"/>
            <a:headEnd/>
            <a:tailEnd/>
          </a:ln>
        </p:spPr>
        <p:txBody>
          <a:bodyPr/>
          <a:lstStyle/>
          <a:p>
            <a:pPr defTabSz="1371600">
              <a:spcBef>
                <a:spcPct val="20000"/>
              </a:spcBef>
              <a:spcAft>
                <a:spcPts val="900"/>
              </a:spcAft>
              <a:buClr>
                <a:srgbClr val="C00000"/>
              </a:buClr>
              <a:buFont typeface="Wingdings" pitchFamily="2" charset="2"/>
              <a:buNone/>
            </a:pPr>
            <a:r>
              <a:rPr lang="en-US" sz="6000" b="1" dirty="0">
                <a:solidFill>
                  <a:schemeClr val="accent2"/>
                </a:solidFill>
              </a:rPr>
              <a:t>U</a:t>
            </a:r>
            <a:r>
              <a:rPr lang="en-US" sz="6000" b="1" dirty="0" smtClean="0">
                <a:solidFill>
                  <a:schemeClr val="accent2"/>
                </a:solidFill>
              </a:rPr>
              <a:t>ntrue!</a:t>
            </a:r>
            <a:endParaRPr lang="en-GB" sz="6000" b="1" dirty="0">
              <a:solidFill>
                <a:schemeClr val="accent2"/>
              </a:solidFill>
            </a:endParaRPr>
          </a:p>
        </p:txBody>
      </p:sp>
    </p:spTree>
    <p:extLst>
      <p:ext uri="{BB962C8B-B14F-4D97-AF65-F5344CB8AC3E}">
        <p14:creationId xmlns:p14="http://schemas.microsoft.com/office/powerpoint/2010/main" val="2827383068"/>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Binary arithmetic</a:t>
            </a:r>
            <a:endParaRPr lang="en-US" dirty="0"/>
          </a:p>
        </p:txBody>
      </p:sp>
      <p:sp>
        <p:nvSpPr>
          <p:cNvPr id="32771" name="Content Placeholder 4"/>
          <p:cNvSpPr>
            <a:spLocks noGrp="1"/>
          </p:cNvSpPr>
          <p:nvPr>
            <p:ph idx="4294967295"/>
          </p:nvPr>
        </p:nvSpPr>
        <p:spPr>
          <a:xfrm>
            <a:off x="9483403" y="3005483"/>
            <a:ext cx="7869560" cy="6632945"/>
          </a:xfrm>
        </p:spPr>
        <p:txBody>
          <a:bodyPr/>
          <a:lstStyle/>
          <a:p>
            <a:pPr marL="0" indent="0" eaLnBrk="1" hangingPunct="1">
              <a:buClr>
                <a:srgbClr val="C00000"/>
              </a:buClr>
              <a:buFont typeface="Wingdings" pitchFamily="2" charset="2"/>
              <a:buNone/>
            </a:pPr>
            <a:r>
              <a:rPr lang="en-GB" sz="4400" b="0" dirty="0">
                <a:latin typeface="Consolas" panose="020B0609020204030204" pitchFamily="49" charset="0"/>
              </a:rPr>
              <a:t>number	8	4	2	1</a:t>
            </a:r>
          </a:p>
          <a:p>
            <a:pPr marL="0" indent="0" eaLnBrk="1" hangingPunct="1">
              <a:buClr>
                <a:srgbClr val="C00000"/>
              </a:buClr>
              <a:buFont typeface="Wingdings" pitchFamily="2" charset="2"/>
              <a:buNone/>
            </a:pPr>
            <a:r>
              <a:rPr lang="en-GB" sz="4400" b="0" dirty="0" smtClean="0">
                <a:latin typeface="Consolas" panose="020B0609020204030204" pitchFamily="49" charset="0"/>
              </a:rPr>
              <a:t>  5</a:t>
            </a:r>
            <a:r>
              <a:rPr lang="en-GB" sz="4400" b="0" dirty="0">
                <a:latin typeface="Consolas" panose="020B0609020204030204" pitchFamily="49" charset="0"/>
              </a:rPr>
              <a:t>	</a:t>
            </a:r>
            <a:r>
              <a:rPr lang="en-GB" sz="4400" b="0" dirty="0" smtClean="0">
                <a:latin typeface="Consolas" panose="020B0609020204030204" pitchFamily="49" charset="0"/>
              </a:rPr>
              <a:t>	0</a:t>
            </a:r>
            <a:r>
              <a:rPr lang="en-GB" sz="4400" b="0" dirty="0">
                <a:latin typeface="Consolas" panose="020B0609020204030204" pitchFamily="49" charset="0"/>
              </a:rPr>
              <a:t>	1	0	1</a:t>
            </a:r>
          </a:p>
          <a:p>
            <a:pPr marL="0" indent="0" eaLnBrk="1" hangingPunct="1">
              <a:buClr>
                <a:srgbClr val="C00000"/>
              </a:buClr>
              <a:buFont typeface="Wingdings" pitchFamily="2" charset="2"/>
              <a:buNone/>
            </a:pPr>
            <a:r>
              <a:rPr lang="en-GB" sz="4400" b="0" dirty="0" smtClean="0">
                <a:latin typeface="Consolas" panose="020B0609020204030204" pitchFamily="49" charset="0"/>
              </a:rPr>
              <a:t> ~</a:t>
            </a:r>
            <a:r>
              <a:rPr lang="en-GB" sz="4400" b="0" dirty="0">
                <a:latin typeface="Consolas" panose="020B0609020204030204" pitchFamily="49" charset="0"/>
              </a:rPr>
              <a:t>4	</a:t>
            </a:r>
            <a:r>
              <a:rPr lang="en-GB" sz="4400" b="0" dirty="0" smtClean="0">
                <a:latin typeface="Consolas" panose="020B0609020204030204" pitchFamily="49" charset="0"/>
              </a:rPr>
              <a:t>	1</a:t>
            </a:r>
            <a:r>
              <a:rPr lang="en-GB" sz="4400" b="0" dirty="0">
                <a:latin typeface="Consolas" panose="020B0609020204030204" pitchFamily="49" charset="0"/>
              </a:rPr>
              <a:t>	0	1	1</a:t>
            </a:r>
          </a:p>
          <a:p>
            <a:pPr marL="0" indent="0" eaLnBrk="1" hangingPunct="1">
              <a:buClr>
                <a:srgbClr val="C00000"/>
              </a:buClr>
              <a:buFont typeface="Wingdings" pitchFamily="2" charset="2"/>
              <a:buNone/>
            </a:pPr>
            <a:r>
              <a:rPr lang="en-GB" sz="4400" b="0" dirty="0" smtClean="0">
                <a:latin typeface="Consolas" panose="020B0609020204030204" pitchFamily="49" charset="0"/>
              </a:rPr>
              <a:t>  =</a:t>
            </a:r>
            <a:r>
              <a:rPr lang="en-GB" sz="4400" b="0" dirty="0">
                <a:latin typeface="Consolas" panose="020B0609020204030204" pitchFamily="49" charset="0"/>
              </a:rPr>
              <a:t>	</a:t>
            </a:r>
            <a:r>
              <a:rPr lang="en-GB" sz="4400" b="0" dirty="0" smtClean="0">
                <a:latin typeface="Consolas" panose="020B0609020204030204" pitchFamily="49" charset="0"/>
              </a:rPr>
              <a:t>	0</a:t>
            </a:r>
            <a:r>
              <a:rPr lang="en-GB" sz="4400" b="0" dirty="0">
                <a:latin typeface="Consolas" panose="020B0609020204030204" pitchFamily="49" charset="0"/>
              </a:rPr>
              <a:t>	0	0	0</a:t>
            </a:r>
          </a:p>
          <a:p>
            <a:pPr marL="0" indent="0" eaLnBrk="1" hangingPunct="1">
              <a:buClr>
                <a:srgbClr val="C00000"/>
              </a:buClr>
              <a:buFont typeface="Wingdings" pitchFamily="2" charset="2"/>
              <a:buNone/>
            </a:pPr>
            <a:r>
              <a:rPr lang="en-GB" sz="4400" b="0" dirty="0" smtClean="0">
                <a:latin typeface="Consolas" panose="020B0609020204030204" pitchFamily="49" charset="0"/>
              </a:rPr>
              <a:t> +</a:t>
            </a:r>
            <a:r>
              <a:rPr lang="en-GB" sz="4400" b="0" dirty="0">
                <a:latin typeface="Consolas" panose="020B0609020204030204" pitchFamily="49" charset="0"/>
              </a:rPr>
              <a:t>1	</a:t>
            </a:r>
            <a:r>
              <a:rPr lang="en-GB" sz="4400" b="0" dirty="0" smtClean="0">
                <a:latin typeface="Consolas" panose="020B0609020204030204" pitchFamily="49" charset="0"/>
              </a:rPr>
              <a:t>	0</a:t>
            </a:r>
            <a:r>
              <a:rPr lang="en-GB" sz="4400" b="0" dirty="0">
                <a:latin typeface="Consolas" panose="020B0609020204030204" pitchFamily="49" charset="0"/>
              </a:rPr>
              <a:t>	0	0	1</a:t>
            </a:r>
          </a:p>
          <a:p>
            <a:pPr marL="0" indent="0" eaLnBrk="1" hangingPunct="1">
              <a:buClr>
                <a:srgbClr val="C00000"/>
              </a:buClr>
              <a:buFont typeface="Wingdings" pitchFamily="2" charset="2"/>
              <a:buNone/>
            </a:pPr>
            <a:r>
              <a:rPr lang="en-GB" sz="4400" b="0" dirty="0" smtClean="0">
                <a:latin typeface="Consolas" panose="020B0609020204030204" pitchFamily="49" charset="0"/>
              </a:rPr>
              <a:t>  =</a:t>
            </a:r>
            <a:r>
              <a:rPr lang="en-GB" sz="4400" b="0" dirty="0">
                <a:latin typeface="Consolas" panose="020B0609020204030204" pitchFamily="49" charset="0"/>
              </a:rPr>
              <a:t>	</a:t>
            </a:r>
            <a:r>
              <a:rPr lang="en-GB" sz="4400" b="0" dirty="0" smtClean="0">
                <a:latin typeface="Consolas" panose="020B0609020204030204" pitchFamily="49" charset="0"/>
              </a:rPr>
              <a:t>	0</a:t>
            </a:r>
            <a:r>
              <a:rPr lang="en-GB" sz="4400" b="0" dirty="0">
                <a:latin typeface="Consolas" panose="020B0609020204030204" pitchFamily="49" charset="0"/>
              </a:rPr>
              <a:t>	0	0	1</a:t>
            </a:r>
            <a:endParaRPr lang="en-GB" sz="4400" b="0" dirty="0" smtClean="0">
              <a:latin typeface="Consolas" panose="020B0609020204030204" pitchFamily="49" charset="0"/>
            </a:endParaRPr>
          </a:p>
        </p:txBody>
      </p:sp>
      <p:sp>
        <p:nvSpPr>
          <p:cNvPr id="32772" name="Content Placeholder 4"/>
          <p:cNvSpPr txBox="1">
            <a:spLocks/>
          </p:cNvSpPr>
          <p:nvPr/>
        </p:nvSpPr>
        <p:spPr bwMode="auto">
          <a:xfrm>
            <a:off x="863600" y="1616075"/>
            <a:ext cx="16438563" cy="1152525"/>
          </a:xfrm>
          <a:prstGeom prst="rect">
            <a:avLst/>
          </a:prstGeom>
          <a:noFill/>
          <a:ln w="9525">
            <a:noFill/>
            <a:miter lim="800000"/>
            <a:headEnd/>
            <a:tailEnd/>
          </a:ln>
        </p:spPr>
        <p:txBody>
          <a:bodyPr/>
          <a:lstStyle/>
          <a:p>
            <a:pPr defTabSz="1371600">
              <a:spcBef>
                <a:spcPct val="20000"/>
              </a:spcBef>
              <a:spcAft>
                <a:spcPts val="900"/>
              </a:spcAft>
              <a:buClr>
                <a:srgbClr val="C00000"/>
              </a:buClr>
              <a:buFont typeface="Wingdings" pitchFamily="2" charset="2"/>
              <a:buNone/>
            </a:pPr>
            <a:r>
              <a:rPr lang="en-GB" sz="6000" b="1" dirty="0" smtClean="0">
                <a:solidFill>
                  <a:schemeClr val="accent2"/>
                </a:solidFill>
              </a:rPr>
              <a:t>Add or subtract two numbers in binary</a:t>
            </a:r>
            <a:endParaRPr lang="en-GB" sz="6000" b="1" dirty="0">
              <a:solidFill>
                <a:schemeClr val="accent2"/>
              </a:solidFill>
            </a:endParaRPr>
          </a:p>
        </p:txBody>
      </p:sp>
      <p:sp>
        <p:nvSpPr>
          <p:cNvPr id="8" name="Content Placeholder 4"/>
          <p:cNvSpPr txBox="1">
            <a:spLocks/>
          </p:cNvSpPr>
          <p:nvPr/>
        </p:nvSpPr>
        <p:spPr bwMode="auto">
          <a:xfrm>
            <a:off x="1066801" y="3128245"/>
            <a:ext cx="7869560" cy="66329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1371600" rtl="0" eaLnBrk="0" fontAlgn="base" hangingPunct="0">
              <a:spcBef>
                <a:spcPct val="20000"/>
              </a:spcBef>
              <a:spcAft>
                <a:spcPts val="900"/>
              </a:spcAft>
              <a:buFont typeface="Arial" charset="0"/>
              <a:defRPr sz="6600" b="1" kern="1200">
                <a:solidFill>
                  <a:schemeClr val="bg1"/>
                </a:solidFill>
                <a:latin typeface="+mn-lt"/>
                <a:ea typeface="+mn-ea"/>
                <a:cs typeface="+mn-cs"/>
              </a:defRPr>
            </a:lvl1pPr>
            <a:lvl2pPr marL="685800" indent="-273050" algn="l" defTabSz="1371600" rtl="0" eaLnBrk="0" fontAlgn="base" hangingPunct="0">
              <a:spcBef>
                <a:spcPct val="20000"/>
              </a:spcBef>
              <a:spcAft>
                <a:spcPct val="0"/>
              </a:spcAft>
              <a:buClr>
                <a:schemeClr val="tx2"/>
              </a:buClr>
              <a:buFont typeface="Arial" charset="0"/>
              <a:buChar char="•"/>
              <a:defRPr sz="6600" kern="1200">
                <a:solidFill>
                  <a:schemeClr val="bg1"/>
                </a:solidFill>
                <a:latin typeface="+mn-lt"/>
                <a:ea typeface="+mn-ea"/>
                <a:cs typeface="+mn-cs"/>
              </a:defRPr>
            </a:lvl2pPr>
            <a:lvl3pPr marL="17145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3pPr>
            <a:lvl4pPr marL="24003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4pPr>
            <a:lvl5pPr marL="30861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5pPr>
            <a:lvl6pPr marL="3772403"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6pPr>
            <a:lvl7pPr marL="4458294"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7pPr>
            <a:lvl8pPr marL="5144186"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8pPr>
            <a:lvl9pPr marL="5830077"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9pPr>
          </a:lstStyle>
          <a:p>
            <a:pPr marL="0" indent="0" eaLnBrk="1" hangingPunct="1">
              <a:buClr>
                <a:srgbClr val="C00000"/>
              </a:buClr>
              <a:buFont typeface="Wingdings" pitchFamily="2" charset="2"/>
              <a:buNone/>
            </a:pPr>
            <a:r>
              <a:rPr lang="en-GB" sz="4400" b="0" dirty="0" smtClean="0">
                <a:latin typeface="Consolas" panose="020B0609020204030204" pitchFamily="49" charset="0"/>
              </a:rPr>
              <a:t>number	8	4	2	1</a:t>
            </a:r>
          </a:p>
          <a:p>
            <a:pPr marL="0" indent="0" eaLnBrk="1" hangingPunct="1">
              <a:buClr>
                <a:srgbClr val="C00000"/>
              </a:buClr>
              <a:buFont typeface="Wingdings" pitchFamily="2" charset="2"/>
              <a:buNone/>
            </a:pPr>
            <a:r>
              <a:rPr lang="en-GB" sz="4400" b="0" dirty="0" smtClean="0">
                <a:latin typeface="Consolas" panose="020B0609020204030204" pitchFamily="49" charset="0"/>
              </a:rPr>
              <a:t>   5		0	1	0	1</a:t>
            </a:r>
          </a:p>
          <a:p>
            <a:pPr marL="0" indent="0" eaLnBrk="1" hangingPunct="1">
              <a:buClr>
                <a:srgbClr val="C00000"/>
              </a:buClr>
              <a:buFont typeface="Wingdings" pitchFamily="2" charset="2"/>
              <a:buNone/>
            </a:pPr>
            <a:r>
              <a:rPr lang="en-GB" sz="4400" b="0" dirty="0" smtClean="0">
                <a:latin typeface="Consolas" panose="020B0609020204030204" pitchFamily="49" charset="0"/>
              </a:rPr>
              <a:t> + 4		0	1	0	0</a:t>
            </a:r>
          </a:p>
          <a:p>
            <a:pPr marL="0" indent="0" eaLnBrk="1" hangingPunct="1">
              <a:buClr>
                <a:srgbClr val="C00000"/>
              </a:buClr>
              <a:buFont typeface="Wingdings" pitchFamily="2" charset="2"/>
              <a:buNone/>
            </a:pPr>
            <a:r>
              <a:rPr lang="en-GB" sz="4400" b="0" dirty="0" smtClean="0">
                <a:latin typeface="Consolas" panose="020B0609020204030204" pitchFamily="49" charset="0"/>
              </a:rPr>
              <a:t>   =		1	0	0	1</a:t>
            </a:r>
          </a:p>
        </p:txBody>
      </p:sp>
    </p:spTree>
    <p:extLst>
      <p:ext uri="{BB962C8B-B14F-4D97-AF65-F5344CB8AC3E}">
        <p14:creationId xmlns:p14="http://schemas.microsoft.com/office/powerpoint/2010/main" val="2948909297"/>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Mechanical “computers”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064" y="1616075"/>
            <a:ext cx="8064896" cy="8436084"/>
          </a:xfrm>
          <a:prstGeom prst="rect">
            <a:avLst/>
          </a:prstGeom>
        </p:spPr>
      </p:pic>
      <p:sp>
        <p:nvSpPr>
          <p:cNvPr id="7" name="Content Placeholder 4"/>
          <p:cNvSpPr txBox="1">
            <a:spLocks/>
          </p:cNvSpPr>
          <p:nvPr/>
        </p:nvSpPr>
        <p:spPr bwMode="auto">
          <a:xfrm>
            <a:off x="9406730" y="1602133"/>
            <a:ext cx="8136904" cy="843608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1371600" rtl="0" eaLnBrk="0" fontAlgn="base" hangingPunct="0">
              <a:spcBef>
                <a:spcPct val="20000"/>
              </a:spcBef>
              <a:spcAft>
                <a:spcPts val="900"/>
              </a:spcAft>
              <a:buFont typeface="Arial" charset="0"/>
              <a:defRPr sz="6600" b="1" kern="1200">
                <a:solidFill>
                  <a:schemeClr val="bg1"/>
                </a:solidFill>
                <a:latin typeface="+mn-lt"/>
                <a:ea typeface="+mn-ea"/>
                <a:cs typeface="+mn-cs"/>
              </a:defRPr>
            </a:lvl1pPr>
            <a:lvl2pPr marL="685800" indent="-273050" algn="l" defTabSz="1371600" rtl="0" eaLnBrk="0" fontAlgn="base" hangingPunct="0">
              <a:spcBef>
                <a:spcPct val="20000"/>
              </a:spcBef>
              <a:spcAft>
                <a:spcPct val="0"/>
              </a:spcAft>
              <a:buClr>
                <a:schemeClr val="tx2"/>
              </a:buClr>
              <a:buFont typeface="Arial" charset="0"/>
              <a:buChar char="•"/>
              <a:defRPr sz="6600" kern="1200">
                <a:solidFill>
                  <a:schemeClr val="bg1"/>
                </a:solidFill>
                <a:latin typeface="+mn-lt"/>
                <a:ea typeface="+mn-ea"/>
                <a:cs typeface="+mn-cs"/>
              </a:defRPr>
            </a:lvl2pPr>
            <a:lvl3pPr marL="17145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3pPr>
            <a:lvl4pPr marL="24003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4pPr>
            <a:lvl5pPr marL="30861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5pPr>
            <a:lvl6pPr marL="3772403"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6pPr>
            <a:lvl7pPr marL="4458294"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7pPr>
            <a:lvl8pPr marL="5144186"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8pPr>
            <a:lvl9pPr marL="5830077"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9pPr>
          </a:lstStyle>
          <a:p>
            <a:pPr marL="0" indent="0" eaLnBrk="1" hangingPunct="1">
              <a:buClr>
                <a:srgbClr val="C00000"/>
              </a:buClr>
            </a:pPr>
            <a:r>
              <a:rPr lang="en-GB" sz="6000" b="0" dirty="0" smtClean="0"/>
              <a:t>Comptometers, used for accounting had keyboards that showed the compliment of each number. </a:t>
            </a:r>
          </a:p>
          <a:p>
            <a:pPr marL="0" indent="0" eaLnBrk="1" hangingPunct="1">
              <a:buClr>
                <a:srgbClr val="C00000"/>
              </a:buClr>
            </a:pPr>
            <a:r>
              <a:rPr lang="en-GB" sz="6000" b="0" dirty="0" smtClean="0"/>
              <a:t>To subtract 2, add 7.</a:t>
            </a:r>
          </a:p>
          <a:p>
            <a:pPr marL="0" indent="0" eaLnBrk="1" hangingPunct="1">
              <a:buClr>
                <a:srgbClr val="C00000"/>
              </a:buClr>
            </a:pPr>
            <a:r>
              <a:rPr lang="en-GB" sz="6000" b="0" dirty="0" smtClean="0"/>
              <a:t>Then an extra 1 in the rightmost column.</a:t>
            </a:r>
          </a:p>
          <a:p>
            <a:pPr marL="0" indent="0" eaLnBrk="1" hangingPunct="1">
              <a:buClr>
                <a:srgbClr val="C00000"/>
              </a:buClr>
            </a:pPr>
            <a:r>
              <a:rPr lang="en-GB" sz="6000" b="0" dirty="0" smtClean="0"/>
              <a:t> </a:t>
            </a:r>
            <a:endParaRPr lang="en-GB" sz="6000" b="0" dirty="0" smtClean="0">
              <a:solidFill>
                <a:srgbClr val="0070C0"/>
              </a:solidFill>
              <a:latin typeface="Consolas" panose="020B0609020204030204" pitchFamily="49" charset="0"/>
            </a:endParaRPr>
          </a:p>
        </p:txBody>
      </p:sp>
    </p:spTree>
    <p:extLst>
      <p:ext uri="{BB962C8B-B14F-4D97-AF65-F5344CB8AC3E}">
        <p14:creationId xmlns:p14="http://schemas.microsoft.com/office/powerpoint/2010/main" val="2100038288"/>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4" descr="2015 CAMS 055 Corporate PowerPoint widescreen3.jpg"/>
          <p:cNvPicPr>
            <a:picLocks/>
          </p:cNvPicPr>
          <p:nvPr/>
        </p:nvPicPr>
        <p:blipFill>
          <a:blip r:embed="rId2"/>
          <a:srcRect/>
          <a:stretch>
            <a:fillRect/>
          </a:stretch>
        </p:blipFill>
        <p:spPr bwMode="auto">
          <a:xfrm>
            <a:off x="0" y="0"/>
            <a:ext cx="18432463" cy="10369550"/>
          </a:xfrm>
          <a:prstGeom prst="rect">
            <a:avLst/>
          </a:prstGeom>
          <a:noFill/>
          <a:ln w="9525">
            <a:noFill/>
            <a:miter lim="800000"/>
            <a:headEnd/>
            <a:tailEnd/>
          </a:ln>
        </p:spPr>
      </p:pic>
      <p:pic>
        <p:nvPicPr>
          <p:cNvPr id="5" name="Picture 4">
            <a:extLst>
              <a:ext uri="{FF2B5EF4-FFF2-40B4-BE49-F238E27FC236}">
                <a16:creationId xmlns:a16="http://schemas.microsoft.com/office/drawing/2014/main" id="{AFEEE9C9-9F20-40A4-82FF-FD346024E4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232" y="8800725"/>
            <a:ext cx="3667295" cy="950076"/>
          </a:xfrm>
          <a:prstGeom prst="rect">
            <a:avLst/>
          </a:prstGeom>
        </p:spPr>
      </p:pic>
    </p:spTree>
    <p:extLst>
      <p:ext uri="{BB962C8B-B14F-4D97-AF65-F5344CB8AC3E}">
        <p14:creationId xmlns:p14="http://schemas.microsoft.com/office/powerpoint/2010/main" val="4138697779"/>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If and Else</a:t>
            </a:r>
            <a:endParaRPr lang="en-US" dirty="0"/>
          </a:p>
        </p:txBody>
      </p:sp>
      <p:sp>
        <p:nvSpPr>
          <p:cNvPr id="32771" name="Content Placeholder 4"/>
          <p:cNvSpPr>
            <a:spLocks noGrp="1"/>
          </p:cNvSpPr>
          <p:nvPr>
            <p:ph idx="4294967295"/>
          </p:nvPr>
        </p:nvSpPr>
        <p:spPr>
          <a:xfrm>
            <a:off x="914401" y="3416102"/>
            <a:ext cx="10173815" cy="5184576"/>
          </a:xfrm>
        </p:spPr>
        <p:txBody>
          <a:bodyPr/>
          <a:lstStyle/>
          <a:p>
            <a:pPr marL="0" indent="0" eaLnBrk="1" hangingPunct="1">
              <a:buClr>
                <a:srgbClr val="C00000"/>
              </a:buClr>
              <a:buFont typeface="Wingdings" pitchFamily="2" charset="2"/>
              <a:buNone/>
            </a:pPr>
            <a:r>
              <a:rPr lang="en-GB" sz="4800" b="0" dirty="0">
                <a:solidFill>
                  <a:srgbClr val="D4D4D4"/>
                </a:solidFill>
                <a:latin typeface="Consolas" panose="020B0609020204030204" pitchFamily="49" charset="0"/>
              </a:rPr>
              <a:t>value = input() </a:t>
            </a:r>
            <a:endParaRPr lang="en-GB" sz="48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800" b="0" dirty="0" smtClean="0">
                <a:solidFill>
                  <a:srgbClr val="569CD6"/>
                </a:solidFill>
                <a:latin typeface="Consolas" panose="020B0609020204030204" pitchFamily="49" charset="0"/>
              </a:rPr>
              <a:t>if</a:t>
            </a:r>
            <a:r>
              <a:rPr lang="en-GB" sz="4800" b="0" dirty="0" smtClean="0">
                <a:solidFill>
                  <a:srgbClr val="D4D4D4"/>
                </a:solidFill>
                <a:latin typeface="Consolas" panose="020B0609020204030204" pitchFamily="49" charset="0"/>
              </a:rPr>
              <a:t> </a:t>
            </a:r>
            <a:r>
              <a:rPr lang="en-GB" sz="4800" b="0" dirty="0">
                <a:solidFill>
                  <a:srgbClr val="D4D4D4"/>
                </a:solidFill>
                <a:latin typeface="Consolas" panose="020B0609020204030204" pitchFamily="49" charset="0"/>
              </a:rPr>
              <a:t>value </a:t>
            </a:r>
            <a:r>
              <a:rPr lang="en-GB" sz="4800" b="0" dirty="0">
                <a:solidFill>
                  <a:srgbClr val="569CD6"/>
                </a:solidFill>
                <a:latin typeface="Consolas" panose="020B0609020204030204" pitchFamily="49" charset="0"/>
              </a:rPr>
              <a:t>is</a:t>
            </a:r>
            <a:r>
              <a:rPr lang="en-GB" sz="4800" b="0" dirty="0">
                <a:solidFill>
                  <a:srgbClr val="D4D4D4"/>
                </a:solidFill>
                <a:latin typeface="Consolas" panose="020B0609020204030204" pitchFamily="49" charset="0"/>
              </a:rPr>
              <a:t> </a:t>
            </a:r>
            <a:r>
              <a:rPr lang="en-GB" sz="4800" b="0" dirty="0">
                <a:solidFill>
                  <a:srgbClr val="D69D85"/>
                </a:solidFill>
                <a:latin typeface="Consolas" panose="020B0609020204030204" pitchFamily="49" charset="0"/>
              </a:rPr>
              <a:t>'BYE'</a:t>
            </a:r>
            <a:r>
              <a:rPr lang="en-GB" sz="4800" b="0" dirty="0">
                <a:solidFill>
                  <a:srgbClr val="D4D4D4"/>
                </a:solidFill>
                <a:latin typeface="Consolas" panose="020B0609020204030204" pitchFamily="49" charset="0"/>
              </a:rPr>
              <a:t>: </a:t>
            </a:r>
            <a:endParaRPr lang="en-GB" sz="48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800" b="0" dirty="0">
                <a:solidFill>
                  <a:srgbClr val="D4D4D4"/>
                </a:solidFill>
                <a:latin typeface="Consolas" panose="020B0609020204030204" pitchFamily="49" charset="0"/>
              </a:rPr>
              <a:t>	</a:t>
            </a:r>
            <a:r>
              <a:rPr lang="en-GB" sz="4800" b="0" dirty="0" smtClean="0">
                <a:solidFill>
                  <a:srgbClr val="D4D4D4"/>
                </a:solidFill>
                <a:latin typeface="Consolas" panose="020B0609020204030204" pitchFamily="49" charset="0"/>
              </a:rPr>
              <a:t>print</a:t>
            </a:r>
            <a:r>
              <a:rPr lang="en-GB" sz="4800" b="0" dirty="0">
                <a:solidFill>
                  <a:srgbClr val="D4D4D4"/>
                </a:solidFill>
                <a:latin typeface="Consolas" panose="020B0609020204030204" pitchFamily="49" charset="0"/>
              </a:rPr>
              <a:t>(</a:t>
            </a:r>
            <a:r>
              <a:rPr lang="en-GB" sz="4800" b="0" dirty="0">
                <a:solidFill>
                  <a:srgbClr val="D69D85"/>
                </a:solidFill>
                <a:latin typeface="Consolas" panose="020B0609020204030204" pitchFamily="49" charset="0"/>
              </a:rPr>
              <a:t>'Goodbye</a:t>
            </a:r>
            <a:r>
              <a:rPr lang="en-GB" sz="4800" b="0" dirty="0" smtClean="0">
                <a:solidFill>
                  <a:srgbClr val="D69D85"/>
                </a:solidFill>
                <a:latin typeface="Consolas" panose="020B0609020204030204" pitchFamily="49" charset="0"/>
              </a:rPr>
              <a:t>!'</a:t>
            </a:r>
            <a:r>
              <a:rPr lang="en-GB" sz="4800" b="0" dirty="0" smtClean="0">
                <a:solidFill>
                  <a:srgbClr val="D4D4D4"/>
                </a:solidFill>
                <a:latin typeface="Consolas" panose="020B0609020204030204" pitchFamily="49" charset="0"/>
              </a:rPr>
              <a:t>)</a:t>
            </a:r>
          </a:p>
          <a:p>
            <a:pPr marL="0" indent="0" eaLnBrk="1" hangingPunct="1">
              <a:buClr>
                <a:srgbClr val="C00000"/>
              </a:buClr>
              <a:buFont typeface="Wingdings" pitchFamily="2" charset="2"/>
              <a:buNone/>
            </a:pPr>
            <a:r>
              <a:rPr lang="en-GB" sz="4800" b="0" dirty="0">
                <a:solidFill>
                  <a:srgbClr val="D4D4D4"/>
                </a:solidFill>
                <a:latin typeface="Consolas" panose="020B0609020204030204" pitchFamily="49" charset="0"/>
              </a:rPr>
              <a:t>	</a:t>
            </a:r>
            <a:r>
              <a:rPr lang="en-GB" sz="4800" b="0" dirty="0" smtClean="0">
                <a:solidFill>
                  <a:srgbClr val="D4D4D4"/>
                </a:solidFill>
                <a:latin typeface="Consolas" panose="020B0609020204030204" pitchFamily="49" charset="0"/>
              </a:rPr>
              <a:t>exit()</a:t>
            </a:r>
          </a:p>
          <a:p>
            <a:pPr marL="0" indent="0" eaLnBrk="1" hangingPunct="1">
              <a:buClr>
                <a:srgbClr val="C00000"/>
              </a:buClr>
              <a:buFont typeface="Wingdings" pitchFamily="2" charset="2"/>
              <a:buNone/>
            </a:pPr>
            <a:endParaRPr lang="en-GB" sz="4800" b="0" dirty="0" smtClean="0">
              <a:solidFill>
                <a:srgbClr val="D4D4D4"/>
              </a:solidFill>
              <a:latin typeface="Consolas" panose="020B0609020204030204" pitchFamily="49" charset="0"/>
            </a:endParaRPr>
          </a:p>
        </p:txBody>
      </p:sp>
      <p:sp>
        <p:nvSpPr>
          <p:cNvPr id="32772" name="Content Placeholder 4"/>
          <p:cNvSpPr txBox="1">
            <a:spLocks/>
          </p:cNvSpPr>
          <p:nvPr/>
        </p:nvSpPr>
        <p:spPr bwMode="auto">
          <a:xfrm>
            <a:off x="863600" y="1616075"/>
            <a:ext cx="16438563" cy="1152525"/>
          </a:xfrm>
          <a:prstGeom prst="rect">
            <a:avLst/>
          </a:prstGeom>
          <a:noFill/>
          <a:ln w="9525">
            <a:noFill/>
            <a:miter lim="800000"/>
            <a:headEnd/>
            <a:tailEnd/>
          </a:ln>
        </p:spPr>
        <p:txBody>
          <a:bodyPr/>
          <a:lstStyle/>
          <a:p>
            <a:pPr defTabSz="1371600">
              <a:spcBef>
                <a:spcPct val="20000"/>
              </a:spcBef>
              <a:spcAft>
                <a:spcPts val="900"/>
              </a:spcAft>
              <a:buClr>
                <a:srgbClr val="C00000"/>
              </a:buClr>
              <a:buFont typeface="Wingdings" pitchFamily="2" charset="2"/>
              <a:buNone/>
            </a:pPr>
            <a:r>
              <a:rPr lang="en-US" sz="6000" b="1" dirty="0" smtClean="0">
                <a:solidFill>
                  <a:schemeClr val="accent2"/>
                </a:solidFill>
              </a:rPr>
              <a:t>Conditional branching</a:t>
            </a:r>
            <a:endParaRPr lang="en-GB" sz="6000" b="1" dirty="0">
              <a:solidFill>
                <a:schemeClr val="accent2"/>
              </a:solidFill>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If and Else</a:t>
            </a:r>
            <a:endParaRPr lang="en-US" dirty="0"/>
          </a:p>
        </p:txBody>
      </p:sp>
      <p:sp>
        <p:nvSpPr>
          <p:cNvPr id="32771" name="Content Placeholder 4"/>
          <p:cNvSpPr>
            <a:spLocks noGrp="1"/>
          </p:cNvSpPr>
          <p:nvPr>
            <p:ph idx="4294967295"/>
          </p:nvPr>
        </p:nvSpPr>
        <p:spPr>
          <a:xfrm>
            <a:off x="914400" y="2975845"/>
            <a:ext cx="16150479" cy="6120680"/>
          </a:xfrm>
        </p:spPr>
        <p:txBody>
          <a:bodyPr/>
          <a:lstStyle/>
          <a:p>
            <a:pPr marL="0" indent="0" eaLnBrk="1" hangingPunct="1">
              <a:buClr>
                <a:srgbClr val="C00000"/>
              </a:buClr>
              <a:buFont typeface="Wingdings" pitchFamily="2" charset="2"/>
              <a:buNone/>
            </a:pPr>
            <a:r>
              <a:rPr lang="en-GB" sz="4800" b="0" dirty="0">
                <a:solidFill>
                  <a:srgbClr val="D4D4D4"/>
                </a:solidFill>
                <a:latin typeface="Consolas" panose="020B0609020204030204" pitchFamily="49" charset="0"/>
              </a:rPr>
              <a:t>value = input(</a:t>
            </a:r>
            <a:r>
              <a:rPr lang="en-GB" sz="4800" b="0" dirty="0">
                <a:solidFill>
                  <a:srgbClr val="D69D85"/>
                </a:solidFill>
                <a:latin typeface="Consolas" panose="020B0609020204030204" pitchFamily="49" charset="0"/>
              </a:rPr>
              <a:t>'Your name, or bye'</a:t>
            </a:r>
            <a:r>
              <a:rPr lang="en-GB" sz="4800" b="0" dirty="0">
                <a:solidFill>
                  <a:srgbClr val="D4D4D4"/>
                </a:solidFill>
                <a:latin typeface="Consolas" panose="020B0609020204030204" pitchFamily="49" charset="0"/>
              </a:rPr>
              <a:t>) </a:t>
            </a:r>
            <a:endParaRPr lang="en-GB" sz="48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800" b="0" dirty="0" smtClean="0">
                <a:solidFill>
                  <a:srgbClr val="569CD6"/>
                </a:solidFill>
                <a:latin typeface="Consolas" panose="020B0609020204030204" pitchFamily="49" charset="0"/>
              </a:rPr>
              <a:t>if</a:t>
            </a:r>
            <a:r>
              <a:rPr lang="en-GB" sz="4800" b="0" dirty="0" smtClean="0">
                <a:solidFill>
                  <a:srgbClr val="D4D4D4"/>
                </a:solidFill>
                <a:latin typeface="Consolas" panose="020B0609020204030204" pitchFamily="49" charset="0"/>
              </a:rPr>
              <a:t> </a:t>
            </a:r>
            <a:r>
              <a:rPr lang="en-GB" sz="4800" b="0" dirty="0">
                <a:solidFill>
                  <a:srgbClr val="D4D4D4"/>
                </a:solidFill>
                <a:latin typeface="Consolas" panose="020B0609020204030204" pitchFamily="49" charset="0"/>
              </a:rPr>
              <a:t>value </a:t>
            </a:r>
            <a:r>
              <a:rPr lang="en-GB" sz="4800" b="0" dirty="0">
                <a:solidFill>
                  <a:srgbClr val="569CD6"/>
                </a:solidFill>
                <a:latin typeface="Consolas" panose="020B0609020204030204" pitchFamily="49" charset="0"/>
              </a:rPr>
              <a:t>is</a:t>
            </a:r>
            <a:r>
              <a:rPr lang="en-GB" sz="4800" b="0" dirty="0">
                <a:solidFill>
                  <a:srgbClr val="D4D4D4"/>
                </a:solidFill>
                <a:latin typeface="Consolas" panose="020B0609020204030204" pitchFamily="49" charset="0"/>
              </a:rPr>
              <a:t> </a:t>
            </a:r>
            <a:r>
              <a:rPr lang="en-GB" sz="4800" b="0" dirty="0">
                <a:solidFill>
                  <a:srgbClr val="D69D85"/>
                </a:solidFill>
                <a:latin typeface="Consolas" panose="020B0609020204030204" pitchFamily="49" charset="0"/>
              </a:rPr>
              <a:t>'BYE'</a:t>
            </a:r>
            <a:r>
              <a:rPr lang="en-GB" sz="4800" b="0" dirty="0">
                <a:solidFill>
                  <a:srgbClr val="D4D4D4"/>
                </a:solidFill>
                <a:latin typeface="Consolas" panose="020B0609020204030204" pitchFamily="49" charset="0"/>
              </a:rPr>
              <a:t>: </a:t>
            </a:r>
            <a:endParaRPr lang="en-GB" sz="48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800" b="0" dirty="0">
                <a:solidFill>
                  <a:srgbClr val="D4D4D4"/>
                </a:solidFill>
                <a:latin typeface="Consolas" panose="020B0609020204030204" pitchFamily="49" charset="0"/>
              </a:rPr>
              <a:t>	</a:t>
            </a:r>
            <a:r>
              <a:rPr lang="en-GB" sz="4800" b="0" dirty="0" smtClean="0">
                <a:solidFill>
                  <a:srgbClr val="D4D4D4"/>
                </a:solidFill>
                <a:latin typeface="Consolas" panose="020B0609020204030204" pitchFamily="49" charset="0"/>
              </a:rPr>
              <a:t>print</a:t>
            </a:r>
            <a:r>
              <a:rPr lang="en-GB" sz="4800" b="0" dirty="0">
                <a:solidFill>
                  <a:srgbClr val="D4D4D4"/>
                </a:solidFill>
                <a:latin typeface="Consolas" panose="020B0609020204030204" pitchFamily="49" charset="0"/>
              </a:rPr>
              <a:t>(</a:t>
            </a:r>
            <a:r>
              <a:rPr lang="en-GB" sz="4800" b="0" dirty="0">
                <a:solidFill>
                  <a:srgbClr val="D69D85"/>
                </a:solidFill>
                <a:latin typeface="Consolas" panose="020B0609020204030204" pitchFamily="49" charset="0"/>
              </a:rPr>
              <a:t>'Goodbye</a:t>
            </a:r>
            <a:r>
              <a:rPr lang="en-GB" sz="4800" b="0" dirty="0" smtClean="0">
                <a:solidFill>
                  <a:srgbClr val="D69D85"/>
                </a:solidFill>
                <a:latin typeface="Consolas" panose="020B0609020204030204" pitchFamily="49" charset="0"/>
              </a:rPr>
              <a:t>!'</a:t>
            </a:r>
            <a:r>
              <a:rPr lang="en-GB" sz="4800" b="0" dirty="0" smtClean="0">
                <a:solidFill>
                  <a:srgbClr val="D4D4D4"/>
                </a:solidFill>
                <a:latin typeface="Consolas" panose="020B0609020204030204" pitchFamily="49" charset="0"/>
              </a:rPr>
              <a:t>)</a:t>
            </a:r>
          </a:p>
          <a:p>
            <a:pPr marL="0" indent="0" eaLnBrk="1" hangingPunct="1">
              <a:buClr>
                <a:srgbClr val="C00000"/>
              </a:buClr>
              <a:buFont typeface="Wingdings" pitchFamily="2" charset="2"/>
              <a:buNone/>
            </a:pPr>
            <a:r>
              <a:rPr lang="en-GB" sz="4800" b="0" dirty="0" smtClean="0">
                <a:solidFill>
                  <a:srgbClr val="D4D4D4"/>
                </a:solidFill>
                <a:latin typeface="Consolas" panose="020B0609020204030204" pitchFamily="49" charset="0"/>
              </a:rPr>
              <a:t>	exit()</a:t>
            </a:r>
          </a:p>
          <a:p>
            <a:pPr marL="0" indent="0" eaLnBrk="1" hangingPunct="1">
              <a:buClr>
                <a:srgbClr val="C00000"/>
              </a:buClr>
              <a:buFont typeface="Wingdings" pitchFamily="2" charset="2"/>
              <a:buNone/>
            </a:pPr>
            <a:r>
              <a:rPr lang="en-GB" sz="4800" b="0" dirty="0" smtClean="0">
                <a:solidFill>
                  <a:srgbClr val="569CD6"/>
                </a:solidFill>
                <a:latin typeface="Consolas" panose="020B0609020204030204" pitchFamily="49" charset="0"/>
              </a:rPr>
              <a:t>else</a:t>
            </a:r>
            <a:r>
              <a:rPr lang="en-GB" sz="4800" b="0" dirty="0">
                <a:solidFill>
                  <a:srgbClr val="D4D4D4"/>
                </a:solidFill>
                <a:latin typeface="Consolas" panose="020B0609020204030204" pitchFamily="49" charset="0"/>
              </a:rPr>
              <a:t>: </a:t>
            </a:r>
            <a:endParaRPr lang="en-GB" sz="48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800" b="0" dirty="0">
                <a:solidFill>
                  <a:srgbClr val="D4D4D4"/>
                </a:solidFill>
                <a:latin typeface="Consolas" panose="020B0609020204030204" pitchFamily="49" charset="0"/>
              </a:rPr>
              <a:t>	</a:t>
            </a:r>
            <a:r>
              <a:rPr lang="en-GB" sz="4800" b="0" dirty="0" smtClean="0">
                <a:solidFill>
                  <a:srgbClr val="D4D4D4"/>
                </a:solidFill>
                <a:latin typeface="Consolas" panose="020B0609020204030204" pitchFamily="49" charset="0"/>
              </a:rPr>
              <a:t>print</a:t>
            </a:r>
            <a:r>
              <a:rPr lang="en-GB" sz="4800" b="0" dirty="0">
                <a:solidFill>
                  <a:srgbClr val="D4D4D4"/>
                </a:solidFill>
                <a:latin typeface="Consolas" panose="020B0609020204030204" pitchFamily="49" charset="0"/>
              </a:rPr>
              <a:t>(</a:t>
            </a:r>
            <a:r>
              <a:rPr lang="en-GB" sz="4800" b="0" dirty="0">
                <a:solidFill>
                  <a:srgbClr val="D69D85"/>
                </a:solidFill>
                <a:latin typeface="Consolas" panose="020B0609020204030204" pitchFamily="49" charset="0"/>
              </a:rPr>
              <a:t>'Hello'</a:t>
            </a:r>
            <a:r>
              <a:rPr lang="en-GB" sz="4800" b="0" dirty="0">
                <a:solidFill>
                  <a:srgbClr val="D4D4D4"/>
                </a:solidFill>
                <a:latin typeface="Consolas" panose="020B0609020204030204" pitchFamily="49" charset="0"/>
              </a:rPr>
              <a:t>, value)</a:t>
            </a:r>
            <a:endParaRPr lang="en-GB" sz="4800" b="0" dirty="0" smtClean="0">
              <a:latin typeface="Consolas" panose="020B0609020204030204" pitchFamily="49" charset="0"/>
            </a:endParaRPr>
          </a:p>
        </p:txBody>
      </p:sp>
      <p:sp>
        <p:nvSpPr>
          <p:cNvPr id="32772" name="Content Placeholder 4"/>
          <p:cNvSpPr txBox="1">
            <a:spLocks/>
          </p:cNvSpPr>
          <p:nvPr/>
        </p:nvSpPr>
        <p:spPr bwMode="auto">
          <a:xfrm>
            <a:off x="863600" y="1616075"/>
            <a:ext cx="16438563" cy="1152525"/>
          </a:xfrm>
          <a:prstGeom prst="rect">
            <a:avLst/>
          </a:prstGeom>
          <a:noFill/>
          <a:ln w="9525">
            <a:noFill/>
            <a:miter lim="800000"/>
            <a:headEnd/>
            <a:tailEnd/>
          </a:ln>
        </p:spPr>
        <p:txBody>
          <a:bodyPr/>
          <a:lstStyle/>
          <a:p>
            <a:pPr defTabSz="1371600">
              <a:spcBef>
                <a:spcPct val="20000"/>
              </a:spcBef>
              <a:spcAft>
                <a:spcPts val="900"/>
              </a:spcAft>
              <a:buClr>
                <a:srgbClr val="C00000"/>
              </a:buClr>
              <a:buFont typeface="Wingdings" pitchFamily="2" charset="2"/>
              <a:buNone/>
            </a:pPr>
            <a:r>
              <a:rPr lang="en-US" sz="6000" b="1" dirty="0">
                <a:solidFill>
                  <a:schemeClr val="accent2"/>
                </a:solidFill>
              </a:rPr>
              <a:t>e</a:t>
            </a:r>
            <a:r>
              <a:rPr lang="en-US" sz="6000" b="1" dirty="0" smtClean="0">
                <a:solidFill>
                  <a:schemeClr val="accent2"/>
                </a:solidFill>
              </a:rPr>
              <a:t>lse</a:t>
            </a:r>
            <a:endParaRPr lang="en-GB" sz="6000" b="1" dirty="0">
              <a:solidFill>
                <a:schemeClr val="accent2"/>
              </a:solidFill>
            </a:endParaRPr>
          </a:p>
        </p:txBody>
      </p:sp>
    </p:spTree>
    <p:extLst>
      <p:ext uri="{BB962C8B-B14F-4D97-AF65-F5344CB8AC3E}">
        <p14:creationId xmlns:p14="http://schemas.microsoft.com/office/powerpoint/2010/main" val="2580345065"/>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If and Else</a:t>
            </a:r>
            <a:endParaRPr lang="en-US" dirty="0"/>
          </a:p>
        </p:txBody>
      </p:sp>
      <p:sp>
        <p:nvSpPr>
          <p:cNvPr id="32771" name="Content Placeholder 4"/>
          <p:cNvSpPr>
            <a:spLocks noGrp="1"/>
          </p:cNvSpPr>
          <p:nvPr>
            <p:ph idx="4294967295"/>
          </p:nvPr>
        </p:nvSpPr>
        <p:spPr>
          <a:xfrm>
            <a:off x="914400" y="2479998"/>
            <a:ext cx="16150479" cy="7272807"/>
          </a:xfrm>
        </p:spPr>
        <p:txBody>
          <a:bodyPr/>
          <a:lstStyle/>
          <a:p>
            <a:pPr marL="0" indent="0" eaLnBrk="1" hangingPunct="1">
              <a:buClr>
                <a:srgbClr val="C00000"/>
              </a:buClr>
              <a:buFont typeface="Wingdings" pitchFamily="2" charset="2"/>
              <a:buNone/>
            </a:pPr>
            <a:r>
              <a:rPr lang="en-GB" sz="4400" b="0" dirty="0" smtClean="0">
                <a:solidFill>
                  <a:srgbClr val="569CD6"/>
                </a:solidFill>
                <a:latin typeface="Consolas" panose="020B0609020204030204" pitchFamily="49" charset="0"/>
              </a:rPr>
              <a:t>if</a:t>
            </a:r>
            <a:r>
              <a:rPr lang="en-GB" sz="4400" b="0" dirty="0" smtClean="0">
                <a:solidFill>
                  <a:srgbClr val="D4D4D4"/>
                </a:solidFill>
                <a:latin typeface="Consolas" panose="020B0609020204030204" pitchFamily="49" charset="0"/>
              </a:rPr>
              <a:t> </a:t>
            </a:r>
            <a:r>
              <a:rPr lang="en-GB" sz="4400" b="0" dirty="0">
                <a:solidFill>
                  <a:srgbClr val="D4D4D4"/>
                </a:solidFill>
                <a:latin typeface="Consolas" panose="020B0609020204030204" pitchFamily="49" charset="0"/>
              </a:rPr>
              <a:t>value </a:t>
            </a:r>
            <a:r>
              <a:rPr lang="en-GB" sz="4400" b="0" dirty="0">
                <a:solidFill>
                  <a:srgbClr val="569CD6"/>
                </a:solidFill>
                <a:latin typeface="Consolas" panose="020B0609020204030204" pitchFamily="49" charset="0"/>
              </a:rPr>
              <a:t>is</a:t>
            </a:r>
            <a:r>
              <a:rPr lang="en-GB" sz="4400" b="0" dirty="0">
                <a:solidFill>
                  <a:srgbClr val="D4D4D4"/>
                </a:solidFill>
                <a:latin typeface="Consolas" panose="020B0609020204030204" pitchFamily="49" charset="0"/>
              </a:rPr>
              <a:t> </a:t>
            </a:r>
            <a:r>
              <a:rPr lang="en-GB" sz="4400" b="0" dirty="0">
                <a:solidFill>
                  <a:srgbClr val="D69D85"/>
                </a:solidFill>
                <a:latin typeface="Consolas" panose="020B0609020204030204" pitchFamily="49" charset="0"/>
              </a:rPr>
              <a:t>'BYE'</a:t>
            </a:r>
            <a:r>
              <a:rPr lang="en-GB" sz="4400" b="0" dirty="0">
                <a:solidFill>
                  <a:srgbClr val="D4D4D4"/>
                </a:solidFill>
                <a:latin typeface="Consolas" panose="020B0609020204030204" pitchFamily="49" charset="0"/>
              </a:rPr>
              <a:t>: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dirty="0">
                <a:solidFill>
                  <a:srgbClr val="D4D4D4"/>
                </a:solidFill>
                <a:latin typeface="Consolas" panose="020B0609020204030204" pitchFamily="49" charset="0"/>
              </a:rPr>
              <a:t>	</a:t>
            </a:r>
            <a:r>
              <a:rPr lang="en-GB" sz="4400" b="0" dirty="0" smtClean="0">
                <a:solidFill>
                  <a:srgbClr val="D4D4D4"/>
                </a:solidFill>
                <a:latin typeface="Consolas" panose="020B0609020204030204" pitchFamily="49" charset="0"/>
              </a:rPr>
              <a:t>print</a:t>
            </a:r>
            <a:r>
              <a:rPr lang="en-GB" sz="4400" b="0" dirty="0">
                <a:solidFill>
                  <a:srgbClr val="D4D4D4"/>
                </a:solidFill>
                <a:latin typeface="Consolas" panose="020B0609020204030204" pitchFamily="49" charset="0"/>
              </a:rPr>
              <a:t>(</a:t>
            </a:r>
            <a:r>
              <a:rPr lang="en-GB" sz="4400" b="0" dirty="0">
                <a:solidFill>
                  <a:srgbClr val="D69D85"/>
                </a:solidFill>
                <a:latin typeface="Consolas" panose="020B0609020204030204" pitchFamily="49" charset="0"/>
              </a:rPr>
              <a:t>'Goodbye!'</a:t>
            </a:r>
            <a:r>
              <a:rPr lang="en-GB" sz="4400" b="0" dirty="0">
                <a:solidFill>
                  <a:srgbClr val="D4D4D4"/>
                </a:solidFill>
                <a:latin typeface="Consolas" panose="020B0609020204030204" pitchFamily="49" charset="0"/>
              </a:rPr>
              <a:t>)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dirty="0" smtClean="0">
                <a:solidFill>
                  <a:srgbClr val="569CD6"/>
                </a:solidFill>
                <a:latin typeface="Consolas" panose="020B0609020204030204" pitchFamily="49" charset="0"/>
              </a:rPr>
              <a:t>else</a:t>
            </a:r>
            <a:r>
              <a:rPr lang="en-GB" sz="4400" b="0" dirty="0" smtClean="0">
                <a:solidFill>
                  <a:srgbClr val="D4D4D4"/>
                </a:solidFill>
                <a:latin typeface="Consolas" panose="020B0609020204030204" pitchFamily="49" charset="0"/>
              </a:rPr>
              <a:t>:</a:t>
            </a:r>
          </a:p>
          <a:p>
            <a:pPr marL="0" indent="0" eaLnBrk="1" hangingPunct="1">
              <a:buClr>
                <a:srgbClr val="C00000"/>
              </a:buClr>
              <a:buFont typeface="Wingdings" pitchFamily="2" charset="2"/>
              <a:buNone/>
            </a:pPr>
            <a:r>
              <a:rPr lang="en-GB" sz="4400" b="0" dirty="0" smtClean="0">
                <a:solidFill>
                  <a:srgbClr val="569CD6"/>
                </a:solidFill>
                <a:latin typeface="Consolas" panose="020B0609020204030204" pitchFamily="49" charset="0"/>
              </a:rPr>
              <a:t>	if</a:t>
            </a:r>
            <a:r>
              <a:rPr lang="en-GB" sz="4400" b="0" dirty="0" smtClean="0">
                <a:solidFill>
                  <a:srgbClr val="D4D4D4"/>
                </a:solidFill>
                <a:latin typeface="Consolas" panose="020B0609020204030204" pitchFamily="49" charset="0"/>
              </a:rPr>
              <a:t> </a:t>
            </a:r>
            <a:r>
              <a:rPr lang="en-GB" sz="4400" b="0" dirty="0">
                <a:solidFill>
                  <a:srgbClr val="D4D4D4"/>
                </a:solidFill>
                <a:latin typeface="Consolas" panose="020B0609020204030204" pitchFamily="49" charset="0"/>
              </a:rPr>
              <a:t>value </a:t>
            </a:r>
            <a:r>
              <a:rPr lang="en-GB" sz="4400" b="0" dirty="0">
                <a:solidFill>
                  <a:srgbClr val="569CD6"/>
                </a:solidFill>
                <a:latin typeface="Consolas" panose="020B0609020204030204" pitchFamily="49" charset="0"/>
              </a:rPr>
              <a:t>is</a:t>
            </a:r>
            <a:r>
              <a:rPr lang="en-GB" sz="4400" b="0" dirty="0">
                <a:solidFill>
                  <a:srgbClr val="D4D4D4"/>
                </a:solidFill>
                <a:latin typeface="Consolas" panose="020B0609020204030204" pitchFamily="49" charset="0"/>
              </a:rPr>
              <a:t> </a:t>
            </a:r>
            <a:r>
              <a:rPr lang="en-GB" sz="4400" b="0" dirty="0" smtClean="0">
                <a:solidFill>
                  <a:srgbClr val="D69D85"/>
                </a:solidFill>
                <a:latin typeface="Consolas" panose="020B0609020204030204" pitchFamily="49" charset="0"/>
              </a:rPr>
              <a:t>'QUIT'</a:t>
            </a:r>
            <a:r>
              <a:rPr lang="en-GB" sz="4400" b="0" dirty="0" smtClean="0">
                <a:solidFill>
                  <a:srgbClr val="D4D4D4"/>
                </a:solidFill>
                <a:latin typeface="Consolas" panose="020B0609020204030204" pitchFamily="49" charset="0"/>
              </a:rPr>
              <a:t>: </a:t>
            </a:r>
            <a:endParaRPr lang="en-GB" sz="4400" b="0" dirty="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dirty="0">
                <a:solidFill>
                  <a:srgbClr val="D4D4D4"/>
                </a:solidFill>
                <a:latin typeface="Consolas" panose="020B0609020204030204" pitchFamily="49" charset="0"/>
              </a:rPr>
              <a:t>	</a:t>
            </a:r>
            <a:r>
              <a:rPr lang="en-GB" sz="4400" b="0" dirty="0" smtClean="0">
                <a:solidFill>
                  <a:srgbClr val="D4D4D4"/>
                </a:solidFill>
                <a:latin typeface="Consolas" panose="020B0609020204030204" pitchFamily="49" charset="0"/>
              </a:rPr>
              <a:t>	print</a:t>
            </a:r>
            <a:r>
              <a:rPr lang="en-GB" sz="4400" b="0" dirty="0">
                <a:solidFill>
                  <a:srgbClr val="D4D4D4"/>
                </a:solidFill>
                <a:latin typeface="Consolas" panose="020B0609020204030204" pitchFamily="49" charset="0"/>
              </a:rPr>
              <a:t>(</a:t>
            </a:r>
            <a:r>
              <a:rPr lang="en-GB" sz="4400" b="0" dirty="0">
                <a:solidFill>
                  <a:srgbClr val="D69D85"/>
                </a:solidFill>
                <a:latin typeface="Consolas" panose="020B0609020204030204" pitchFamily="49" charset="0"/>
              </a:rPr>
              <a:t>'Goodbye</a:t>
            </a:r>
            <a:r>
              <a:rPr lang="en-GB" sz="4400" b="0" dirty="0" smtClean="0">
                <a:solidFill>
                  <a:srgbClr val="D69D85"/>
                </a:solidFill>
                <a:latin typeface="Consolas" panose="020B0609020204030204" pitchFamily="49" charset="0"/>
              </a:rPr>
              <a:t>!'</a:t>
            </a:r>
            <a:r>
              <a:rPr lang="en-GB" sz="4400" b="0" dirty="0" smtClean="0">
                <a:solidFill>
                  <a:srgbClr val="D4D4D4"/>
                </a:solidFill>
                <a:latin typeface="Consolas" panose="020B0609020204030204" pitchFamily="49" charset="0"/>
              </a:rPr>
              <a:t>)</a:t>
            </a:r>
          </a:p>
          <a:p>
            <a:pPr marL="0" indent="0" eaLnBrk="1" hangingPunct="1">
              <a:buClr>
                <a:srgbClr val="C00000"/>
              </a:buClr>
              <a:buFont typeface="Wingdings" pitchFamily="2" charset="2"/>
              <a:buNone/>
            </a:pPr>
            <a:r>
              <a:rPr lang="en-GB" sz="4400" b="0" dirty="0">
                <a:solidFill>
                  <a:srgbClr val="D4D4D4"/>
                </a:solidFill>
                <a:latin typeface="Consolas" panose="020B0609020204030204" pitchFamily="49" charset="0"/>
              </a:rPr>
              <a:t>	</a:t>
            </a:r>
            <a:r>
              <a:rPr lang="en-GB" sz="4400" b="0" dirty="0" smtClean="0">
                <a:solidFill>
                  <a:srgbClr val="D4D4D4"/>
                </a:solidFill>
                <a:latin typeface="Consolas" panose="020B0609020204030204" pitchFamily="49" charset="0"/>
              </a:rPr>
              <a:t>	exit() </a:t>
            </a:r>
            <a:endParaRPr lang="en-GB" sz="4400" b="0" dirty="0">
              <a:solidFill>
                <a:srgbClr val="D4D4D4"/>
              </a:solidFill>
              <a:latin typeface="Consolas" panose="020B0609020204030204" pitchFamily="49" charset="0"/>
            </a:endParaRPr>
          </a:p>
          <a:p>
            <a:pPr marL="0" indent="0" eaLnBrk="1" hangingPunct="1">
              <a:buClr>
                <a:srgbClr val="C00000"/>
              </a:buClr>
            </a:pPr>
            <a:r>
              <a:rPr lang="en-GB" sz="4400" b="0" dirty="0" smtClean="0">
                <a:solidFill>
                  <a:srgbClr val="D4D4D4"/>
                </a:solidFill>
                <a:latin typeface="Consolas" panose="020B0609020204030204" pitchFamily="49" charset="0"/>
              </a:rPr>
              <a:t>	</a:t>
            </a:r>
            <a:r>
              <a:rPr lang="en-GB" sz="4400" b="0" dirty="0">
                <a:solidFill>
                  <a:srgbClr val="569CD6"/>
                </a:solidFill>
                <a:latin typeface="Consolas" panose="020B0609020204030204" pitchFamily="49" charset="0"/>
              </a:rPr>
              <a:t>else</a:t>
            </a:r>
            <a:r>
              <a:rPr lang="en-GB" sz="4400" b="0" dirty="0" smtClean="0">
                <a:solidFill>
                  <a:srgbClr val="D4D4D4"/>
                </a:solidFill>
                <a:latin typeface="Consolas" panose="020B0609020204030204" pitchFamily="49" charset="0"/>
              </a:rPr>
              <a:t>:</a:t>
            </a:r>
          </a:p>
          <a:p>
            <a:pPr marL="0" indent="0" eaLnBrk="1" hangingPunct="1">
              <a:buClr>
                <a:srgbClr val="C00000"/>
              </a:buClr>
              <a:buFont typeface="Wingdings" pitchFamily="2" charset="2"/>
              <a:buNone/>
            </a:pPr>
            <a:r>
              <a:rPr lang="en-GB" sz="4400" b="0" dirty="0">
                <a:solidFill>
                  <a:srgbClr val="D4D4D4"/>
                </a:solidFill>
                <a:latin typeface="Consolas" panose="020B0609020204030204" pitchFamily="49" charset="0"/>
              </a:rPr>
              <a:t>	</a:t>
            </a:r>
            <a:r>
              <a:rPr lang="en-GB" sz="4400" b="0" dirty="0" smtClean="0">
                <a:solidFill>
                  <a:srgbClr val="D4D4D4"/>
                </a:solidFill>
                <a:latin typeface="Consolas" panose="020B0609020204030204" pitchFamily="49" charset="0"/>
              </a:rPr>
              <a:t>print</a:t>
            </a:r>
            <a:r>
              <a:rPr lang="en-GB" sz="4400" b="0" dirty="0">
                <a:solidFill>
                  <a:srgbClr val="D4D4D4"/>
                </a:solidFill>
                <a:latin typeface="Consolas" panose="020B0609020204030204" pitchFamily="49" charset="0"/>
              </a:rPr>
              <a:t>(</a:t>
            </a:r>
            <a:r>
              <a:rPr lang="en-GB" sz="4400" b="0" dirty="0">
                <a:solidFill>
                  <a:srgbClr val="D69D85"/>
                </a:solidFill>
                <a:latin typeface="Consolas" panose="020B0609020204030204" pitchFamily="49" charset="0"/>
              </a:rPr>
              <a:t>'Hello'</a:t>
            </a:r>
            <a:r>
              <a:rPr lang="en-GB" sz="4400" b="0" dirty="0">
                <a:solidFill>
                  <a:srgbClr val="D4D4D4"/>
                </a:solidFill>
                <a:latin typeface="Consolas" panose="020B0609020204030204" pitchFamily="49" charset="0"/>
              </a:rPr>
              <a:t>, value)</a:t>
            </a:r>
            <a:endParaRPr lang="en-GB" sz="4400" b="0" dirty="0" smtClean="0">
              <a:latin typeface="Consolas" panose="020B0609020204030204" pitchFamily="49" charset="0"/>
            </a:endParaRPr>
          </a:p>
        </p:txBody>
      </p:sp>
      <p:sp>
        <p:nvSpPr>
          <p:cNvPr id="32772" name="Content Placeholder 4"/>
          <p:cNvSpPr txBox="1">
            <a:spLocks/>
          </p:cNvSpPr>
          <p:nvPr/>
        </p:nvSpPr>
        <p:spPr bwMode="auto">
          <a:xfrm>
            <a:off x="863600" y="1616075"/>
            <a:ext cx="16438563" cy="1152525"/>
          </a:xfrm>
          <a:prstGeom prst="rect">
            <a:avLst/>
          </a:prstGeom>
          <a:noFill/>
          <a:ln w="9525">
            <a:noFill/>
            <a:miter lim="800000"/>
            <a:headEnd/>
            <a:tailEnd/>
          </a:ln>
        </p:spPr>
        <p:txBody>
          <a:bodyPr/>
          <a:lstStyle/>
          <a:p>
            <a:pPr defTabSz="1371600">
              <a:spcBef>
                <a:spcPct val="20000"/>
              </a:spcBef>
              <a:spcAft>
                <a:spcPts val="900"/>
              </a:spcAft>
              <a:buClr>
                <a:srgbClr val="C00000"/>
              </a:buClr>
              <a:buFont typeface="Wingdings" pitchFamily="2" charset="2"/>
              <a:buNone/>
            </a:pPr>
            <a:r>
              <a:rPr lang="en-US" sz="6000" b="1" dirty="0">
                <a:solidFill>
                  <a:schemeClr val="accent2"/>
                </a:solidFill>
              </a:rPr>
              <a:t>e</a:t>
            </a:r>
            <a:r>
              <a:rPr lang="en-US" sz="6000" b="1" dirty="0" smtClean="0">
                <a:solidFill>
                  <a:schemeClr val="accent2"/>
                </a:solidFill>
              </a:rPr>
              <a:t>lse if else</a:t>
            </a:r>
            <a:endParaRPr lang="en-GB" sz="6000" b="1" dirty="0">
              <a:solidFill>
                <a:schemeClr val="accent2"/>
              </a:solidFill>
            </a:endParaRPr>
          </a:p>
        </p:txBody>
      </p:sp>
    </p:spTree>
    <p:extLst>
      <p:ext uri="{BB962C8B-B14F-4D97-AF65-F5344CB8AC3E}">
        <p14:creationId xmlns:p14="http://schemas.microsoft.com/office/powerpoint/2010/main" val="702439068"/>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If and Else</a:t>
            </a:r>
            <a:endParaRPr lang="en-US" dirty="0"/>
          </a:p>
        </p:txBody>
      </p:sp>
      <p:sp>
        <p:nvSpPr>
          <p:cNvPr id="32771" name="Content Placeholder 4"/>
          <p:cNvSpPr>
            <a:spLocks noGrp="1"/>
          </p:cNvSpPr>
          <p:nvPr>
            <p:ph idx="4294967295"/>
          </p:nvPr>
        </p:nvSpPr>
        <p:spPr>
          <a:xfrm>
            <a:off x="914400" y="2552006"/>
            <a:ext cx="16150479" cy="7200799"/>
          </a:xfrm>
        </p:spPr>
        <p:txBody>
          <a:bodyPr/>
          <a:lstStyle/>
          <a:p>
            <a:pPr marL="0" indent="0" eaLnBrk="1" hangingPunct="1">
              <a:buClr>
                <a:srgbClr val="C00000"/>
              </a:buClr>
              <a:buFont typeface="Wingdings" pitchFamily="2" charset="2"/>
              <a:buNone/>
            </a:pPr>
            <a:r>
              <a:rPr lang="en-GB" sz="4400" b="0" dirty="0" smtClean="0">
                <a:solidFill>
                  <a:srgbClr val="569CD6"/>
                </a:solidFill>
                <a:latin typeface="Consolas" panose="020B0609020204030204" pitchFamily="49" charset="0"/>
              </a:rPr>
              <a:t>if</a:t>
            </a:r>
            <a:r>
              <a:rPr lang="en-GB" sz="4400" b="0" dirty="0" smtClean="0">
                <a:solidFill>
                  <a:srgbClr val="D4D4D4"/>
                </a:solidFill>
                <a:latin typeface="Consolas" panose="020B0609020204030204" pitchFamily="49" charset="0"/>
              </a:rPr>
              <a:t> </a:t>
            </a:r>
            <a:r>
              <a:rPr lang="en-GB" sz="4400" b="0" dirty="0">
                <a:solidFill>
                  <a:srgbClr val="D4D4D4"/>
                </a:solidFill>
                <a:latin typeface="Consolas" panose="020B0609020204030204" pitchFamily="49" charset="0"/>
              </a:rPr>
              <a:t>value </a:t>
            </a:r>
            <a:r>
              <a:rPr lang="en-GB" sz="4400" b="0" dirty="0">
                <a:solidFill>
                  <a:srgbClr val="569CD6"/>
                </a:solidFill>
                <a:latin typeface="Consolas" panose="020B0609020204030204" pitchFamily="49" charset="0"/>
              </a:rPr>
              <a:t>is</a:t>
            </a:r>
            <a:r>
              <a:rPr lang="en-GB" sz="4400" b="0" dirty="0">
                <a:solidFill>
                  <a:srgbClr val="D4D4D4"/>
                </a:solidFill>
                <a:latin typeface="Consolas" panose="020B0609020204030204" pitchFamily="49" charset="0"/>
              </a:rPr>
              <a:t> </a:t>
            </a:r>
            <a:r>
              <a:rPr lang="en-GB" sz="4400" b="0" dirty="0">
                <a:solidFill>
                  <a:srgbClr val="D69D85"/>
                </a:solidFill>
                <a:latin typeface="Consolas" panose="020B0609020204030204" pitchFamily="49" charset="0"/>
              </a:rPr>
              <a:t>'BYE'</a:t>
            </a:r>
            <a:r>
              <a:rPr lang="en-GB" sz="4400" b="0" dirty="0">
                <a:solidFill>
                  <a:srgbClr val="D4D4D4"/>
                </a:solidFill>
                <a:latin typeface="Consolas" panose="020B0609020204030204" pitchFamily="49" charset="0"/>
              </a:rPr>
              <a:t>: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dirty="0">
                <a:solidFill>
                  <a:srgbClr val="D4D4D4"/>
                </a:solidFill>
                <a:latin typeface="Consolas" panose="020B0609020204030204" pitchFamily="49" charset="0"/>
              </a:rPr>
              <a:t>	</a:t>
            </a:r>
            <a:r>
              <a:rPr lang="en-GB" sz="4400" b="0" dirty="0" smtClean="0">
                <a:solidFill>
                  <a:srgbClr val="D4D4D4"/>
                </a:solidFill>
                <a:latin typeface="Consolas" panose="020B0609020204030204" pitchFamily="49" charset="0"/>
              </a:rPr>
              <a:t>print</a:t>
            </a:r>
            <a:r>
              <a:rPr lang="en-GB" sz="4400" b="0" dirty="0">
                <a:solidFill>
                  <a:srgbClr val="D4D4D4"/>
                </a:solidFill>
                <a:latin typeface="Consolas" panose="020B0609020204030204" pitchFamily="49" charset="0"/>
              </a:rPr>
              <a:t>(</a:t>
            </a:r>
            <a:r>
              <a:rPr lang="en-GB" sz="4400" b="0" dirty="0">
                <a:solidFill>
                  <a:srgbClr val="D69D85"/>
                </a:solidFill>
                <a:latin typeface="Consolas" panose="020B0609020204030204" pitchFamily="49" charset="0"/>
              </a:rPr>
              <a:t>'Goodbye</a:t>
            </a:r>
            <a:r>
              <a:rPr lang="en-GB" sz="4400" b="0" dirty="0" smtClean="0">
                <a:solidFill>
                  <a:srgbClr val="D69D85"/>
                </a:solidFill>
                <a:latin typeface="Consolas" panose="020B0609020204030204" pitchFamily="49" charset="0"/>
              </a:rPr>
              <a:t>!'</a:t>
            </a:r>
            <a:r>
              <a:rPr lang="en-GB" sz="4400" b="0" dirty="0" smtClean="0">
                <a:solidFill>
                  <a:srgbClr val="D4D4D4"/>
                </a:solidFill>
                <a:latin typeface="Consolas" panose="020B0609020204030204" pitchFamily="49" charset="0"/>
              </a:rPr>
              <a:t>)</a:t>
            </a:r>
          </a:p>
          <a:p>
            <a:pPr marL="0" indent="0" eaLnBrk="1" hangingPunct="1">
              <a:buClr>
                <a:srgbClr val="C00000"/>
              </a:buClr>
              <a:buFont typeface="Wingdings" pitchFamily="2" charset="2"/>
              <a:buNone/>
            </a:pPr>
            <a:r>
              <a:rPr lang="en-GB" sz="4400" b="0" dirty="0">
                <a:solidFill>
                  <a:srgbClr val="D4D4D4"/>
                </a:solidFill>
                <a:latin typeface="Consolas" panose="020B0609020204030204" pitchFamily="49" charset="0"/>
              </a:rPr>
              <a:t>	</a:t>
            </a:r>
            <a:r>
              <a:rPr lang="en-GB" sz="4400" b="0" dirty="0" smtClean="0">
                <a:solidFill>
                  <a:srgbClr val="D4D4D4"/>
                </a:solidFill>
                <a:latin typeface="Consolas" panose="020B0609020204030204" pitchFamily="49" charset="0"/>
              </a:rPr>
              <a:t>exit() </a:t>
            </a:r>
          </a:p>
          <a:p>
            <a:pPr marL="0" indent="0" eaLnBrk="1" hangingPunct="1">
              <a:buClr>
                <a:srgbClr val="C00000"/>
              </a:buClr>
              <a:buFont typeface="Wingdings" pitchFamily="2" charset="2"/>
              <a:buNone/>
            </a:pPr>
            <a:r>
              <a:rPr lang="en-GB" sz="4400" b="0" dirty="0" err="1" smtClean="0">
                <a:solidFill>
                  <a:srgbClr val="569CD6"/>
                </a:solidFill>
                <a:latin typeface="Consolas" panose="020B0609020204030204" pitchFamily="49" charset="0"/>
              </a:rPr>
              <a:t>elif</a:t>
            </a:r>
            <a:r>
              <a:rPr lang="en-GB" sz="4400" b="0" dirty="0" smtClean="0">
                <a:solidFill>
                  <a:srgbClr val="D4D4D4"/>
                </a:solidFill>
                <a:latin typeface="Consolas" panose="020B0609020204030204" pitchFamily="49" charset="0"/>
              </a:rPr>
              <a:t> </a:t>
            </a:r>
            <a:r>
              <a:rPr lang="en-GB" sz="4400" b="0" dirty="0">
                <a:solidFill>
                  <a:srgbClr val="D4D4D4"/>
                </a:solidFill>
                <a:latin typeface="Consolas" panose="020B0609020204030204" pitchFamily="49" charset="0"/>
              </a:rPr>
              <a:t>value </a:t>
            </a:r>
            <a:r>
              <a:rPr lang="en-GB" sz="4400" b="0" dirty="0">
                <a:solidFill>
                  <a:srgbClr val="569CD6"/>
                </a:solidFill>
                <a:latin typeface="Consolas" panose="020B0609020204030204" pitchFamily="49" charset="0"/>
              </a:rPr>
              <a:t>is</a:t>
            </a:r>
            <a:r>
              <a:rPr lang="en-GB" sz="4400" b="0" dirty="0">
                <a:solidFill>
                  <a:srgbClr val="D4D4D4"/>
                </a:solidFill>
                <a:latin typeface="Consolas" panose="020B0609020204030204" pitchFamily="49" charset="0"/>
              </a:rPr>
              <a:t> </a:t>
            </a:r>
            <a:r>
              <a:rPr lang="en-GB" sz="4400" b="0" dirty="0" smtClean="0">
                <a:solidFill>
                  <a:srgbClr val="D69D85"/>
                </a:solidFill>
                <a:latin typeface="Consolas" panose="020B0609020204030204" pitchFamily="49" charset="0"/>
              </a:rPr>
              <a:t>'QUIT'</a:t>
            </a:r>
            <a:r>
              <a:rPr lang="en-GB" sz="4400" b="0" dirty="0" smtClean="0">
                <a:solidFill>
                  <a:srgbClr val="D4D4D4"/>
                </a:solidFill>
                <a:latin typeface="Consolas" panose="020B0609020204030204" pitchFamily="49" charset="0"/>
              </a:rPr>
              <a:t>: </a:t>
            </a:r>
            <a:endParaRPr lang="en-GB" sz="4400" b="0" dirty="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dirty="0" smtClean="0">
                <a:solidFill>
                  <a:srgbClr val="D4D4D4"/>
                </a:solidFill>
                <a:latin typeface="Consolas" panose="020B0609020204030204" pitchFamily="49" charset="0"/>
              </a:rPr>
              <a:t>	print</a:t>
            </a:r>
            <a:r>
              <a:rPr lang="en-GB" sz="4400" b="0" dirty="0">
                <a:solidFill>
                  <a:srgbClr val="D4D4D4"/>
                </a:solidFill>
                <a:latin typeface="Consolas" panose="020B0609020204030204" pitchFamily="49" charset="0"/>
              </a:rPr>
              <a:t>(</a:t>
            </a:r>
            <a:r>
              <a:rPr lang="en-GB" sz="4400" b="0" dirty="0">
                <a:solidFill>
                  <a:srgbClr val="D69D85"/>
                </a:solidFill>
                <a:latin typeface="Consolas" panose="020B0609020204030204" pitchFamily="49" charset="0"/>
              </a:rPr>
              <a:t>'Goodbye</a:t>
            </a:r>
            <a:r>
              <a:rPr lang="en-GB" sz="4400" b="0" dirty="0" smtClean="0">
                <a:solidFill>
                  <a:srgbClr val="D69D85"/>
                </a:solidFill>
                <a:latin typeface="Consolas" panose="020B0609020204030204" pitchFamily="49" charset="0"/>
              </a:rPr>
              <a:t>!'</a:t>
            </a:r>
            <a:r>
              <a:rPr lang="en-GB" sz="4400" b="0" dirty="0" smtClean="0">
                <a:solidFill>
                  <a:srgbClr val="D4D4D4"/>
                </a:solidFill>
                <a:latin typeface="Consolas" panose="020B0609020204030204" pitchFamily="49" charset="0"/>
              </a:rPr>
              <a:t>)</a:t>
            </a:r>
          </a:p>
          <a:p>
            <a:pPr marL="0" indent="0" eaLnBrk="1" hangingPunct="1">
              <a:buClr>
                <a:srgbClr val="C00000"/>
              </a:buClr>
              <a:buFont typeface="Wingdings" pitchFamily="2" charset="2"/>
              <a:buNone/>
            </a:pPr>
            <a:r>
              <a:rPr lang="en-GB" sz="4400" b="0" dirty="0">
                <a:solidFill>
                  <a:srgbClr val="D4D4D4"/>
                </a:solidFill>
                <a:latin typeface="Consolas" panose="020B0609020204030204" pitchFamily="49" charset="0"/>
              </a:rPr>
              <a:t>	</a:t>
            </a:r>
            <a:r>
              <a:rPr lang="en-GB" sz="4400" b="0" dirty="0" smtClean="0">
                <a:solidFill>
                  <a:srgbClr val="D4D4D4"/>
                </a:solidFill>
                <a:latin typeface="Consolas" panose="020B0609020204030204" pitchFamily="49" charset="0"/>
              </a:rPr>
              <a:t>exit() </a:t>
            </a:r>
            <a:endParaRPr lang="en-GB" sz="4400" b="0" dirty="0">
              <a:solidFill>
                <a:srgbClr val="D4D4D4"/>
              </a:solidFill>
              <a:latin typeface="Consolas" panose="020B0609020204030204" pitchFamily="49" charset="0"/>
            </a:endParaRPr>
          </a:p>
          <a:p>
            <a:pPr marL="0" indent="0" eaLnBrk="1" hangingPunct="1">
              <a:buClr>
                <a:srgbClr val="C00000"/>
              </a:buClr>
            </a:pPr>
            <a:r>
              <a:rPr lang="en-GB" sz="4400" b="0" dirty="0" smtClean="0">
                <a:solidFill>
                  <a:srgbClr val="569CD6"/>
                </a:solidFill>
                <a:latin typeface="Consolas" panose="020B0609020204030204" pitchFamily="49" charset="0"/>
              </a:rPr>
              <a:t>else</a:t>
            </a:r>
            <a:r>
              <a:rPr lang="en-GB" sz="4400" b="0" dirty="0" smtClean="0">
                <a:solidFill>
                  <a:srgbClr val="D4D4D4"/>
                </a:solidFill>
                <a:latin typeface="Consolas" panose="020B0609020204030204" pitchFamily="49" charset="0"/>
              </a:rPr>
              <a:t>:</a:t>
            </a:r>
          </a:p>
          <a:p>
            <a:pPr marL="0" indent="0" eaLnBrk="1" hangingPunct="1">
              <a:buClr>
                <a:srgbClr val="C00000"/>
              </a:buClr>
              <a:buFont typeface="Wingdings" pitchFamily="2" charset="2"/>
              <a:buNone/>
            </a:pPr>
            <a:r>
              <a:rPr lang="en-GB" sz="4400" b="0" dirty="0">
                <a:solidFill>
                  <a:srgbClr val="D4D4D4"/>
                </a:solidFill>
                <a:latin typeface="Consolas" panose="020B0609020204030204" pitchFamily="49" charset="0"/>
              </a:rPr>
              <a:t>	</a:t>
            </a:r>
            <a:r>
              <a:rPr lang="en-GB" sz="4400" b="0" dirty="0" smtClean="0">
                <a:solidFill>
                  <a:srgbClr val="D4D4D4"/>
                </a:solidFill>
                <a:latin typeface="Consolas" panose="020B0609020204030204" pitchFamily="49" charset="0"/>
              </a:rPr>
              <a:t>print</a:t>
            </a:r>
            <a:r>
              <a:rPr lang="en-GB" sz="4400" b="0" dirty="0">
                <a:solidFill>
                  <a:srgbClr val="D4D4D4"/>
                </a:solidFill>
                <a:latin typeface="Consolas" panose="020B0609020204030204" pitchFamily="49" charset="0"/>
              </a:rPr>
              <a:t>(</a:t>
            </a:r>
            <a:r>
              <a:rPr lang="en-GB" sz="4400" b="0" dirty="0">
                <a:solidFill>
                  <a:srgbClr val="D69D85"/>
                </a:solidFill>
                <a:latin typeface="Consolas" panose="020B0609020204030204" pitchFamily="49" charset="0"/>
              </a:rPr>
              <a:t>'Hello'</a:t>
            </a:r>
            <a:r>
              <a:rPr lang="en-GB" sz="4400" b="0" dirty="0">
                <a:solidFill>
                  <a:srgbClr val="D4D4D4"/>
                </a:solidFill>
                <a:latin typeface="Consolas" panose="020B0609020204030204" pitchFamily="49" charset="0"/>
              </a:rPr>
              <a:t>, value)</a:t>
            </a:r>
            <a:endParaRPr lang="en-GB" sz="4400" b="0" dirty="0" smtClean="0">
              <a:latin typeface="Consolas" panose="020B0609020204030204" pitchFamily="49" charset="0"/>
            </a:endParaRPr>
          </a:p>
        </p:txBody>
      </p:sp>
      <p:sp>
        <p:nvSpPr>
          <p:cNvPr id="32772" name="Content Placeholder 4"/>
          <p:cNvSpPr txBox="1">
            <a:spLocks/>
          </p:cNvSpPr>
          <p:nvPr/>
        </p:nvSpPr>
        <p:spPr bwMode="auto">
          <a:xfrm>
            <a:off x="863600" y="1616075"/>
            <a:ext cx="16438563" cy="1152525"/>
          </a:xfrm>
          <a:prstGeom prst="rect">
            <a:avLst/>
          </a:prstGeom>
          <a:noFill/>
          <a:ln w="9525">
            <a:noFill/>
            <a:miter lim="800000"/>
            <a:headEnd/>
            <a:tailEnd/>
          </a:ln>
        </p:spPr>
        <p:txBody>
          <a:bodyPr/>
          <a:lstStyle/>
          <a:p>
            <a:pPr defTabSz="1371600">
              <a:spcBef>
                <a:spcPct val="20000"/>
              </a:spcBef>
              <a:spcAft>
                <a:spcPts val="900"/>
              </a:spcAft>
              <a:buClr>
                <a:srgbClr val="C00000"/>
              </a:buClr>
              <a:buFont typeface="Wingdings" pitchFamily="2" charset="2"/>
              <a:buNone/>
            </a:pPr>
            <a:r>
              <a:rPr lang="en-US" sz="6000" b="1" dirty="0">
                <a:solidFill>
                  <a:schemeClr val="accent2"/>
                </a:solidFill>
              </a:rPr>
              <a:t>i</a:t>
            </a:r>
            <a:r>
              <a:rPr lang="en-US" sz="6000" b="1" dirty="0" smtClean="0">
                <a:solidFill>
                  <a:schemeClr val="accent2"/>
                </a:solidFill>
              </a:rPr>
              <a:t>f </a:t>
            </a:r>
            <a:r>
              <a:rPr lang="en-US" sz="6000" b="1" dirty="0" err="1" smtClean="0">
                <a:solidFill>
                  <a:schemeClr val="accent2"/>
                </a:solidFill>
              </a:rPr>
              <a:t>elif</a:t>
            </a:r>
            <a:r>
              <a:rPr lang="en-US" sz="6000" b="1" dirty="0" smtClean="0">
                <a:solidFill>
                  <a:schemeClr val="accent2"/>
                </a:solidFill>
              </a:rPr>
              <a:t> else</a:t>
            </a:r>
            <a:endParaRPr lang="en-GB" sz="6000" b="1" dirty="0">
              <a:solidFill>
                <a:schemeClr val="accent2"/>
              </a:solidFill>
            </a:endParaRPr>
          </a:p>
        </p:txBody>
      </p:sp>
    </p:spTree>
    <p:extLst>
      <p:ext uri="{BB962C8B-B14F-4D97-AF65-F5344CB8AC3E}">
        <p14:creationId xmlns:p14="http://schemas.microsoft.com/office/powerpoint/2010/main" val="29126041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Logic</a:t>
            </a:r>
            <a:endParaRPr lang="en-US" dirty="0"/>
          </a:p>
        </p:txBody>
      </p:sp>
      <p:sp>
        <p:nvSpPr>
          <p:cNvPr id="32771" name="Content Placeholder 4"/>
          <p:cNvSpPr>
            <a:spLocks noGrp="1"/>
          </p:cNvSpPr>
          <p:nvPr>
            <p:ph idx="4294967295"/>
          </p:nvPr>
        </p:nvSpPr>
        <p:spPr>
          <a:xfrm>
            <a:off x="914400" y="2768600"/>
            <a:ext cx="16150479" cy="4599163"/>
          </a:xfrm>
        </p:spPr>
        <p:txBody>
          <a:bodyPr/>
          <a:lstStyle/>
          <a:p>
            <a:r>
              <a:rPr lang="en-GB" sz="4400" b="0" dirty="0">
                <a:solidFill>
                  <a:srgbClr val="C586C0"/>
                </a:solidFill>
                <a:latin typeface="Consolas" panose="020B0609020204030204" pitchFamily="49" charset="0"/>
              </a:rPr>
              <a:t>if</a:t>
            </a:r>
            <a:r>
              <a:rPr lang="en-GB" sz="4400" b="0" dirty="0">
                <a:solidFill>
                  <a:srgbClr val="D4D4D4"/>
                </a:solidFill>
                <a:latin typeface="Consolas" panose="020B0609020204030204" pitchFamily="49" charset="0"/>
              </a:rPr>
              <a:t> value </a:t>
            </a:r>
            <a:r>
              <a:rPr lang="en-GB" sz="4400" b="0" dirty="0">
                <a:solidFill>
                  <a:srgbClr val="569CD6"/>
                </a:solidFill>
                <a:latin typeface="Consolas" panose="020B0609020204030204" pitchFamily="49" charset="0"/>
              </a:rPr>
              <a:t>in</a:t>
            </a:r>
            <a:r>
              <a:rPr lang="en-GB" sz="4400" b="0" dirty="0">
                <a:solidFill>
                  <a:srgbClr val="D4D4D4"/>
                </a:solidFill>
                <a:latin typeface="Consolas" panose="020B0609020204030204" pitchFamily="49" charset="0"/>
              </a:rPr>
              <a:t> [</a:t>
            </a:r>
            <a:r>
              <a:rPr lang="en-GB" sz="4400" b="0" dirty="0">
                <a:solidFill>
                  <a:srgbClr val="CE9178"/>
                </a:solidFill>
                <a:latin typeface="Consolas" panose="020B0609020204030204" pitchFamily="49" charset="0"/>
              </a:rPr>
              <a:t>'BYE'</a:t>
            </a:r>
            <a:r>
              <a:rPr lang="en-GB" sz="4400" b="0" dirty="0">
                <a:solidFill>
                  <a:srgbClr val="D4D4D4"/>
                </a:solidFill>
                <a:latin typeface="Consolas" panose="020B0609020204030204" pitchFamily="49" charset="0"/>
              </a:rPr>
              <a:t>,</a:t>
            </a:r>
            <a:r>
              <a:rPr lang="en-GB" sz="4400" b="0" dirty="0">
                <a:solidFill>
                  <a:srgbClr val="CE9178"/>
                </a:solidFill>
                <a:latin typeface="Consolas" panose="020B0609020204030204" pitchFamily="49" charset="0"/>
              </a:rPr>
              <a:t>'QUIT'</a:t>
            </a:r>
            <a:r>
              <a:rPr lang="en-GB" sz="4400" b="0" dirty="0">
                <a:solidFill>
                  <a:srgbClr val="D4D4D4"/>
                </a:solidFill>
                <a:latin typeface="Consolas" panose="020B0609020204030204" pitchFamily="49" charset="0"/>
              </a:rPr>
              <a:t>]:</a:t>
            </a:r>
          </a:p>
          <a:p>
            <a:r>
              <a:rPr lang="en-GB" sz="4400" b="0" dirty="0" smtClean="0">
                <a:solidFill>
                  <a:srgbClr val="DCDCAA"/>
                </a:solidFill>
                <a:latin typeface="Consolas" panose="020B0609020204030204" pitchFamily="49" charset="0"/>
              </a:rPr>
              <a:t>		print</a:t>
            </a:r>
            <a:r>
              <a:rPr lang="en-GB" sz="4400" b="0" dirty="0">
                <a:solidFill>
                  <a:srgbClr val="D4D4D4"/>
                </a:solidFill>
                <a:latin typeface="Consolas" panose="020B0609020204030204" pitchFamily="49" charset="0"/>
              </a:rPr>
              <a:t>(</a:t>
            </a:r>
            <a:r>
              <a:rPr lang="en-GB" sz="4400" b="0" dirty="0">
                <a:solidFill>
                  <a:srgbClr val="CE9178"/>
                </a:solidFill>
                <a:latin typeface="Consolas" panose="020B0609020204030204" pitchFamily="49" charset="0"/>
              </a:rPr>
              <a:t>'Goodbye</a:t>
            </a:r>
            <a:r>
              <a:rPr lang="en-GB" sz="4400" b="0" dirty="0" smtClean="0">
                <a:solidFill>
                  <a:srgbClr val="CE9178"/>
                </a:solidFill>
                <a:latin typeface="Consolas" panose="020B0609020204030204" pitchFamily="49" charset="0"/>
              </a:rPr>
              <a:t>!'</a:t>
            </a:r>
            <a:r>
              <a:rPr lang="en-GB" sz="4400" b="0" dirty="0" smtClean="0">
                <a:solidFill>
                  <a:srgbClr val="D4D4D4"/>
                </a:solidFill>
                <a:latin typeface="Consolas" panose="020B0609020204030204" pitchFamily="49" charset="0"/>
              </a:rPr>
              <a:t>)</a:t>
            </a:r>
          </a:p>
          <a:p>
            <a:r>
              <a:rPr lang="en-GB" sz="4400" b="0" dirty="0">
                <a:solidFill>
                  <a:srgbClr val="D4D4D4"/>
                </a:solidFill>
                <a:latin typeface="Consolas" panose="020B0609020204030204" pitchFamily="49" charset="0"/>
              </a:rPr>
              <a:t>	</a:t>
            </a:r>
            <a:r>
              <a:rPr lang="en-GB" sz="4400" b="0" dirty="0" smtClean="0">
                <a:solidFill>
                  <a:srgbClr val="D4D4D4"/>
                </a:solidFill>
                <a:latin typeface="Consolas" panose="020B0609020204030204" pitchFamily="49" charset="0"/>
              </a:rPr>
              <a:t>	exit()</a:t>
            </a:r>
            <a:endParaRPr lang="en-GB" sz="4400" b="0" dirty="0">
              <a:solidFill>
                <a:srgbClr val="D4D4D4"/>
              </a:solidFill>
              <a:latin typeface="Consolas" panose="020B0609020204030204" pitchFamily="49" charset="0"/>
            </a:endParaRPr>
          </a:p>
          <a:p>
            <a:r>
              <a:rPr lang="en-GB" sz="4400" b="0" dirty="0">
                <a:solidFill>
                  <a:srgbClr val="C586C0"/>
                </a:solidFill>
                <a:latin typeface="Consolas" panose="020B0609020204030204" pitchFamily="49" charset="0"/>
              </a:rPr>
              <a:t>else</a:t>
            </a:r>
            <a:r>
              <a:rPr lang="en-GB" sz="4400" b="0" dirty="0">
                <a:solidFill>
                  <a:srgbClr val="D4D4D4"/>
                </a:solidFill>
                <a:latin typeface="Consolas" panose="020B0609020204030204" pitchFamily="49" charset="0"/>
              </a:rPr>
              <a:t>:</a:t>
            </a:r>
          </a:p>
          <a:p>
            <a:r>
              <a:rPr lang="en-GB" sz="4400" b="0" dirty="0" smtClean="0">
                <a:solidFill>
                  <a:srgbClr val="DCDCAA"/>
                </a:solidFill>
                <a:latin typeface="Consolas" panose="020B0609020204030204" pitchFamily="49" charset="0"/>
              </a:rPr>
              <a:t>		print</a:t>
            </a:r>
            <a:r>
              <a:rPr lang="en-GB" sz="4400" b="0" dirty="0">
                <a:solidFill>
                  <a:srgbClr val="D4D4D4"/>
                </a:solidFill>
                <a:latin typeface="Consolas" panose="020B0609020204030204" pitchFamily="49" charset="0"/>
              </a:rPr>
              <a:t>(</a:t>
            </a:r>
            <a:r>
              <a:rPr lang="en-GB" sz="4400" b="0" dirty="0">
                <a:solidFill>
                  <a:srgbClr val="CE9178"/>
                </a:solidFill>
                <a:latin typeface="Consolas" panose="020B0609020204030204" pitchFamily="49" charset="0"/>
              </a:rPr>
              <a:t>'Hello'</a:t>
            </a:r>
            <a:r>
              <a:rPr lang="en-GB" sz="4400" b="0" dirty="0">
                <a:solidFill>
                  <a:srgbClr val="D4D4D4"/>
                </a:solidFill>
                <a:latin typeface="Consolas" panose="020B0609020204030204" pitchFamily="49" charset="0"/>
              </a:rPr>
              <a:t>, value)</a:t>
            </a:r>
          </a:p>
          <a:p>
            <a:pPr marL="0" indent="0" eaLnBrk="1" hangingPunct="1">
              <a:buClr>
                <a:srgbClr val="C00000"/>
              </a:buClr>
              <a:buFont typeface="Wingdings" pitchFamily="2" charset="2"/>
              <a:buNone/>
            </a:pPr>
            <a:endParaRPr lang="en-GB" sz="4400" b="0" dirty="0" smtClean="0">
              <a:latin typeface="Consolas" panose="020B0609020204030204" pitchFamily="49" charset="0"/>
            </a:endParaRPr>
          </a:p>
        </p:txBody>
      </p:sp>
      <p:sp>
        <p:nvSpPr>
          <p:cNvPr id="32772" name="Content Placeholder 4"/>
          <p:cNvSpPr txBox="1">
            <a:spLocks/>
          </p:cNvSpPr>
          <p:nvPr/>
        </p:nvSpPr>
        <p:spPr bwMode="auto">
          <a:xfrm>
            <a:off x="863600" y="1616075"/>
            <a:ext cx="16438563" cy="1152525"/>
          </a:xfrm>
          <a:prstGeom prst="rect">
            <a:avLst/>
          </a:prstGeom>
          <a:noFill/>
          <a:ln w="9525">
            <a:noFill/>
            <a:miter lim="800000"/>
            <a:headEnd/>
            <a:tailEnd/>
          </a:ln>
        </p:spPr>
        <p:txBody>
          <a:bodyPr/>
          <a:lstStyle/>
          <a:p>
            <a:pPr defTabSz="1371600">
              <a:spcBef>
                <a:spcPct val="20000"/>
              </a:spcBef>
              <a:spcAft>
                <a:spcPts val="900"/>
              </a:spcAft>
              <a:buClr>
                <a:srgbClr val="C00000"/>
              </a:buClr>
              <a:buFont typeface="Wingdings" pitchFamily="2" charset="2"/>
              <a:buNone/>
            </a:pPr>
            <a:r>
              <a:rPr lang="en-US" sz="6000" b="1" dirty="0" smtClean="0">
                <a:solidFill>
                  <a:schemeClr val="accent2"/>
                </a:solidFill>
              </a:rPr>
              <a:t>in</a:t>
            </a:r>
            <a:endParaRPr lang="en-GB" sz="6000" b="1" dirty="0">
              <a:solidFill>
                <a:schemeClr val="accent2"/>
              </a:solidFill>
            </a:endParaRPr>
          </a:p>
        </p:txBody>
      </p:sp>
      <p:sp>
        <p:nvSpPr>
          <p:cNvPr id="5" name="Content Placeholder 4"/>
          <p:cNvSpPr txBox="1">
            <a:spLocks/>
          </p:cNvSpPr>
          <p:nvPr/>
        </p:nvSpPr>
        <p:spPr bwMode="auto">
          <a:xfrm>
            <a:off x="938741" y="7367763"/>
            <a:ext cx="16438563" cy="2295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1371600" rtl="0" eaLnBrk="0" fontAlgn="base" hangingPunct="0">
              <a:spcBef>
                <a:spcPct val="20000"/>
              </a:spcBef>
              <a:spcAft>
                <a:spcPts val="900"/>
              </a:spcAft>
              <a:buFont typeface="Arial" charset="0"/>
              <a:defRPr sz="6600" b="1" kern="1200">
                <a:solidFill>
                  <a:schemeClr val="bg1"/>
                </a:solidFill>
                <a:latin typeface="+mn-lt"/>
                <a:ea typeface="+mn-ea"/>
                <a:cs typeface="+mn-cs"/>
              </a:defRPr>
            </a:lvl1pPr>
            <a:lvl2pPr marL="685800" indent="-273050" algn="l" defTabSz="1371600" rtl="0" eaLnBrk="0" fontAlgn="base" hangingPunct="0">
              <a:spcBef>
                <a:spcPct val="20000"/>
              </a:spcBef>
              <a:spcAft>
                <a:spcPct val="0"/>
              </a:spcAft>
              <a:buClr>
                <a:schemeClr val="tx2"/>
              </a:buClr>
              <a:buFont typeface="Arial" charset="0"/>
              <a:buChar char="•"/>
              <a:defRPr sz="6600" kern="1200">
                <a:solidFill>
                  <a:schemeClr val="bg1"/>
                </a:solidFill>
                <a:latin typeface="+mn-lt"/>
                <a:ea typeface="+mn-ea"/>
                <a:cs typeface="+mn-cs"/>
              </a:defRPr>
            </a:lvl2pPr>
            <a:lvl3pPr marL="17145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3pPr>
            <a:lvl4pPr marL="24003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4pPr>
            <a:lvl5pPr marL="30861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5pPr>
            <a:lvl6pPr marL="3772403"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6pPr>
            <a:lvl7pPr marL="4458294"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7pPr>
            <a:lvl8pPr marL="5144186"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8pPr>
            <a:lvl9pPr marL="5830077"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9pPr>
          </a:lstStyle>
          <a:p>
            <a:pPr marL="0" indent="0" eaLnBrk="1" hangingPunct="1">
              <a:buClr>
                <a:srgbClr val="C00000"/>
              </a:buClr>
            </a:pPr>
            <a:r>
              <a:rPr lang="en-GB" sz="6000" b="0" dirty="0" smtClean="0"/>
              <a:t>The </a:t>
            </a:r>
            <a:r>
              <a:rPr lang="en-GB" sz="6000" b="0" dirty="0" smtClean="0">
                <a:solidFill>
                  <a:srgbClr val="0070C0"/>
                </a:solidFill>
                <a:latin typeface="Consolas" panose="020B0609020204030204" pitchFamily="49" charset="0"/>
              </a:rPr>
              <a:t>in </a:t>
            </a:r>
            <a:r>
              <a:rPr lang="en-GB" sz="6000" b="0" dirty="0" smtClean="0"/>
              <a:t>keyword tests if the value of the variable is found in the list. </a:t>
            </a:r>
            <a:endParaRPr lang="en-GB" sz="6000" b="0" dirty="0" smtClean="0">
              <a:solidFill>
                <a:srgbClr val="0070C0"/>
              </a:solidFill>
              <a:latin typeface="Consolas" panose="020B0609020204030204" pitchFamily="49" charset="0"/>
            </a:endParaRPr>
          </a:p>
        </p:txBody>
      </p:sp>
    </p:spTree>
    <p:extLst>
      <p:ext uri="{BB962C8B-B14F-4D97-AF65-F5344CB8AC3E}">
        <p14:creationId xmlns:p14="http://schemas.microsoft.com/office/powerpoint/2010/main" val="929299776"/>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Logic</a:t>
            </a:r>
            <a:endParaRPr lang="en-US" dirty="0"/>
          </a:p>
        </p:txBody>
      </p:sp>
      <p:sp>
        <p:nvSpPr>
          <p:cNvPr id="32771" name="Content Placeholder 4"/>
          <p:cNvSpPr>
            <a:spLocks noGrp="1"/>
          </p:cNvSpPr>
          <p:nvPr>
            <p:ph idx="4294967295"/>
          </p:nvPr>
        </p:nvSpPr>
        <p:spPr>
          <a:xfrm>
            <a:off x="914400" y="2768600"/>
            <a:ext cx="7653536" cy="6408142"/>
          </a:xfrm>
        </p:spPr>
        <p:txBody>
          <a:bodyPr/>
          <a:lstStyle/>
          <a:p>
            <a:pPr marL="0" indent="0" eaLnBrk="1" hangingPunct="1">
              <a:buClr>
                <a:srgbClr val="C00000"/>
              </a:buClr>
              <a:buFont typeface="Wingdings" pitchFamily="2" charset="2"/>
              <a:buNone/>
            </a:pPr>
            <a:r>
              <a:rPr lang="en-GB" sz="4400" b="0" dirty="0">
                <a:solidFill>
                  <a:srgbClr val="D4D4D4"/>
                </a:solidFill>
                <a:latin typeface="Consolas" panose="020B0609020204030204" pitchFamily="49" charset="0"/>
              </a:rPr>
              <a:t>A </a:t>
            </a:r>
            <a:r>
              <a:rPr lang="en-GB" sz="4400" b="0" dirty="0">
                <a:solidFill>
                  <a:srgbClr val="569CD6"/>
                </a:solidFill>
                <a:latin typeface="Consolas" panose="020B0609020204030204" pitchFamily="49" charset="0"/>
              </a:rPr>
              <a:t>is</a:t>
            </a:r>
            <a:r>
              <a:rPr lang="en-GB" sz="4400" b="0" dirty="0">
                <a:solidFill>
                  <a:srgbClr val="D4D4D4"/>
                </a:solidFill>
                <a:latin typeface="Consolas" panose="020B0609020204030204" pitchFamily="49" charset="0"/>
              </a:rPr>
              <a:t> B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dirty="0" smtClean="0">
                <a:solidFill>
                  <a:srgbClr val="D4D4D4"/>
                </a:solidFill>
                <a:latin typeface="Consolas" panose="020B0609020204030204" pitchFamily="49" charset="0"/>
              </a:rPr>
              <a:t>A </a:t>
            </a:r>
            <a:r>
              <a:rPr lang="en-GB" sz="4400" b="0" dirty="0">
                <a:solidFill>
                  <a:srgbClr val="569CD6"/>
                </a:solidFill>
                <a:latin typeface="Consolas" panose="020B0609020204030204" pitchFamily="49" charset="0"/>
              </a:rPr>
              <a:t>is</a:t>
            </a:r>
            <a:r>
              <a:rPr lang="en-GB" sz="4400" b="0" dirty="0">
                <a:solidFill>
                  <a:srgbClr val="D4D4D4"/>
                </a:solidFill>
                <a:latin typeface="Consolas" panose="020B0609020204030204" pitchFamily="49" charset="0"/>
              </a:rPr>
              <a:t> </a:t>
            </a:r>
            <a:r>
              <a:rPr lang="en-GB" sz="4400" b="0" dirty="0">
                <a:solidFill>
                  <a:srgbClr val="569CD6"/>
                </a:solidFill>
                <a:latin typeface="Consolas" panose="020B0609020204030204" pitchFamily="49" charset="0"/>
              </a:rPr>
              <a:t>not</a:t>
            </a:r>
            <a:r>
              <a:rPr lang="en-GB" sz="4400" b="0" dirty="0">
                <a:solidFill>
                  <a:srgbClr val="D4D4D4"/>
                </a:solidFill>
                <a:latin typeface="Consolas" panose="020B0609020204030204" pitchFamily="49" charset="0"/>
              </a:rPr>
              <a:t> </a:t>
            </a:r>
            <a:r>
              <a:rPr lang="en-GB" sz="4400" b="0" dirty="0" smtClean="0">
                <a:solidFill>
                  <a:srgbClr val="D4D4D4"/>
                </a:solidFill>
                <a:latin typeface="Consolas" panose="020B0609020204030204" pitchFamily="49" charset="0"/>
              </a:rPr>
              <a:t>B</a:t>
            </a:r>
          </a:p>
          <a:p>
            <a:pPr marL="0" indent="0" eaLnBrk="1" hangingPunct="1">
              <a:buClr>
                <a:srgbClr val="C00000"/>
              </a:buClr>
              <a:buFont typeface="Wingdings" pitchFamily="2" charset="2"/>
              <a:buNone/>
            </a:pPr>
            <a:r>
              <a:rPr lang="en-GB" sz="4400" b="0" dirty="0" smtClean="0">
                <a:solidFill>
                  <a:srgbClr val="D4D4D4"/>
                </a:solidFill>
                <a:latin typeface="Consolas" panose="020B0609020204030204" pitchFamily="49" charset="0"/>
              </a:rPr>
              <a:t>A </a:t>
            </a:r>
            <a:r>
              <a:rPr lang="en-GB" sz="4400" b="0" dirty="0">
                <a:solidFill>
                  <a:srgbClr val="569CD6"/>
                </a:solidFill>
                <a:latin typeface="Consolas" panose="020B0609020204030204" pitchFamily="49" charset="0"/>
              </a:rPr>
              <a:t>in</a:t>
            </a:r>
            <a:r>
              <a:rPr lang="en-GB" sz="4400" b="0" dirty="0">
                <a:solidFill>
                  <a:srgbClr val="D4D4D4"/>
                </a:solidFill>
                <a:latin typeface="Consolas" panose="020B0609020204030204" pitchFamily="49" charset="0"/>
              </a:rPr>
              <a:t> [B]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dirty="0" smtClean="0">
                <a:solidFill>
                  <a:srgbClr val="D4D4D4"/>
                </a:solidFill>
                <a:latin typeface="Consolas" panose="020B0609020204030204" pitchFamily="49" charset="0"/>
              </a:rPr>
              <a:t>A </a:t>
            </a:r>
            <a:r>
              <a:rPr lang="en-GB" sz="4400" b="0" dirty="0">
                <a:solidFill>
                  <a:srgbClr val="569CD6"/>
                </a:solidFill>
                <a:latin typeface="Consolas" panose="020B0609020204030204" pitchFamily="49" charset="0"/>
              </a:rPr>
              <a:t>not</a:t>
            </a:r>
            <a:r>
              <a:rPr lang="en-GB" sz="4400" b="0" dirty="0">
                <a:solidFill>
                  <a:srgbClr val="D4D4D4"/>
                </a:solidFill>
                <a:latin typeface="Consolas" panose="020B0609020204030204" pitchFamily="49" charset="0"/>
              </a:rPr>
              <a:t> </a:t>
            </a:r>
            <a:r>
              <a:rPr lang="en-GB" sz="4400" b="0" dirty="0">
                <a:solidFill>
                  <a:srgbClr val="569CD6"/>
                </a:solidFill>
                <a:latin typeface="Consolas" panose="020B0609020204030204" pitchFamily="49" charset="0"/>
              </a:rPr>
              <a:t>in</a:t>
            </a:r>
            <a:r>
              <a:rPr lang="en-GB" sz="4400" b="0" dirty="0">
                <a:solidFill>
                  <a:srgbClr val="D4D4D4"/>
                </a:solidFill>
                <a:latin typeface="Consolas" panose="020B0609020204030204" pitchFamily="49" charset="0"/>
              </a:rPr>
              <a:t> [B] </a:t>
            </a:r>
          </a:p>
          <a:p>
            <a:pPr marL="0" indent="0" eaLnBrk="1" hangingPunct="1">
              <a:buClr>
                <a:srgbClr val="C00000"/>
              </a:buClr>
              <a:buFont typeface="Wingdings" pitchFamily="2" charset="2"/>
              <a:buNone/>
            </a:pPr>
            <a:r>
              <a:rPr lang="en-GB" sz="4400" b="0" dirty="0" smtClean="0">
                <a:solidFill>
                  <a:srgbClr val="569CD6"/>
                </a:solidFill>
                <a:latin typeface="Consolas" panose="020B0609020204030204" pitchFamily="49" charset="0"/>
              </a:rPr>
              <a:t>not</a:t>
            </a:r>
            <a:r>
              <a:rPr lang="en-GB" sz="4400" b="0" dirty="0" smtClean="0">
                <a:solidFill>
                  <a:srgbClr val="D4D4D4"/>
                </a:solidFill>
                <a:latin typeface="Consolas" panose="020B0609020204030204" pitchFamily="49" charset="0"/>
              </a:rPr>
              <a:t> </a:t>
            </a:r>
            <a:r>
              <a:rPr lang="en-GB" sz="4400" b="0" dirty="0">
                <a:solidFill>
                  <a:srgbClr val="D4D4D4"/>
                </a:solidFill>
                <a:latin typeface="Consolas" panose="020B0609020204030204" pitchFamily="49" charset="0"/>
              </a:rPr>
              <a:t>A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dirty="0" smtClean="0">
                <a:solidFill>
                  <a:srgbClr val="D4D4D4"/>
                </a:solidFill>
                <a:latin typeface="Consolas" panose="020B0609020204030204" pitchFamily="49" charset="0"/>
              </a:rPr>
              <a:t>A </a:t>
            </a:r>
            <a:r>
              <a:rPr lang="en-GB" sz="4400" b="0" dirty="0">
                <a:solidFill>
                  <a:srgbClr val="569CD6"/>
                </a:solidFill>
                <a:latin typeface="Consolas" panose="020B0609020204030204" pitchFamily="49" charset="0"/>
              </a:rPr>
              <a:t>and</a:t>
            </a:r>
            <a:r>
              <a:rPr lang="en-GB" sz="4400" b="0" dirty="0">
                <a:solidFill>
                  <a:srgbClr val="D4D4D4"/>
                </a:solidFill>
                <a:latin typeface="Consolas" panose="020B0609020204030204" pitchFamily="49" charset="0"/>
              </a:rPr>
              <a:t> </a:t>
            </a:r>
            <a:r>
              <a:rPr lang="en-GB" sz="4400" b="0" dirty="0" smtClean="0">
                <a:solidFill>
                  <a:srgbClr val="D4D4D4"/>
                </a:solidFill>
                <a:latin typeface="Consolas" panose="020B0609020204030204" pitchFamily="49" charset="0"/>
              </a:rPr>
              <a:t>B</a:t>
            </a:r>
          </a:p>
          <a:p>
            <a:pPr marL="0" indent="0" eaLnBrk="1" hangingPunct="1">
              <a:buClr>
                <a:srgbClr val="C00000"/>
              </a:buClr>
              <a:buFont typeface="Wingdings" pitchFamily="2" charset="2"/>
              <a:buNone/>
            </a:pPr>
            <a:r>
              <a:rPr lang="en-GB" sz="4400" b="0" dirty="0" smtClean="0">
                <a:solidFill>
                  <a:srgbClr val="D4D4D4"/>
                </a:solidFill>
                <a:latin typeface="Consolas" panose="020B0609020204030204" pitchFamily="49" charset="0"/>
              </a:rPr>
              <a:t>A </a:t>
            </a:r>
            <a:r>
              <a:rPr lang="en-GB" sz="4400" b="0" dirty="0">
                <a:solidFill>
                  <a:srgbClr val="569CD6"/>
                </a:solidFill>
                <a:latin typeface="Consolas" panose="020B0609020204030204" pitchFamily="49" charset="0"/>
              </a:rPr>
              <a:t>or</a:t>
            </a:r>
            <a:r>
              <a:rPr lang="en-GB" sz="4400" b="0" dirty="0">
                <a:solidFill>
                  <a:srgbClr val="D4D4D4"/>
                </a:solidFill>
                <a:latin typeface="Consolas" panose="020B0609020204030204" pitchFamily="49" charset="0"/>
              </a:rPr>
              <a:t> B</a:t>
            </a:r>
            <a:endParaRPr lang="en-GB" sz="4400" b="0" dirty="0" smtClean="0">
              <a:latin typeface="Consolas" panose="020B0609020204030204" pitchFamily="49" charset="0"/>
            </a:endParaRPr>
          </a:p>
        </p:txBody>
      </p:sp>
      <p:sp>
        <p:nvSpPr>
          <p:cNvPr id="32772" name="Content Placeholder 4"/>
          <p:cNvSpPr txBox="1">
            <a:spLocks/>
          </p:cNvSpPr>
          <p:nvPr/>
        </p:nvSpPr>
        <p:spPr bwMode="auto">
          <a:xfrm>
            <a:off x="863600" y="1616075"/>
            <a:ext cx="16438563" cy="1152525"/>
          </a:xfrm>
          <a:prstGeom prst="rect">
            <a:avLst/>
          </a:prstGeom>
          <a:noFill/>
          <a:ln w="9525">
            <a:noFill/>
            <a:miter lim="800000"/>
            <a:headEnd/>
            <a:tailEnd/>
          </a:ln>
        </p:spPr>
        <p:txBody>
          <a:bodyPr/>
          <a:lstStyle/>
          <a:p>
            <a:pPr defTabSz="1371600">
              <a:spcBef>
                <a:spcPct val="20000"/>
              </a:spcBef>
              <a:spcAft>
                <a:spcPts val="900"/>
              </a:spcAft>
              <a:buClr>
                <a:srgbClr val="C00000"/>
              </a:buClr>
              <a:buFont typeface="Wingdings" pitchFamily="2" charset="2"/>
              <a:buNone/>
            </a:pPr>
            <a:r>
              <a:rPr lang="en-US" sz="6000" b="1" dirty="0" smtClean="0">
                <a:solidFill>
                  <a:schemeClr val="accent2"/>
                </a:solidFill>
              </a:rPr>
              <a:t>Conditional expressions</a:t>
            </a:r>
            <a:endParaRPr lang="en-GB" sz="6000" b="1" dirty="0">
              <a:solidFill>
                <a:schemeClr val="accent2"/>
              </a:solidFill>
            </a:endParaRPr>
          </a:p>
        </p:txBody>
      </p:sp>
      <p:sp>
        <p:nvSpPr>
          <p:cNvPr id="6" name="Content Placeholder 4"/>
          <p:cNvSpPr txBox="1">
            <a:spLocks/>
          </p:cNvSpPr>
          <p:nvPr/>
        </p:nvSpPr>
        <p:spPr bwMode="auto">
          <a:xfrm>
            <a:off x="9097734" y="2565729"/>
            <a:ext cx="7653536" cy="53368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1371600" rtl="0" eaLnBrk="0" fontAlgn="base" hangingPunct="0">
              <a:spcBef>
                <a:spcPct val="20000"/>
              </a:spcBef>
              <a:spcAft>
                <a:spcPts val="900"/>
              </a:spcAft>
              <a:buFont typeface="Arial" charset="0"/>
              <a:defRPr sz="6600" b="1" kern="1200">
                <a:solidFill>
                  <a:schemeClr val="bg1"/>
                </a:solidFill>
                <a:latin typeface="+mn-lt"/>
                <a:ea typeface="+mn-ea"/>
                <a:cs typeface="+mn-cs"/>
              </a:defRPr>
            </a:lvl1pPr>
            <a:lvl2pPr marL="685800" indent="-273050" algn="l" defTabSz="1371600" rtl="0" eaLnBrk="0" fontAlgn="base" hangingPunct="0">
              <a:spcBef>
                <a:spcPct val="20000"/>
              </a:spcBef>
              <a:spcAft>
                <a:spcPct val="0"/>
              </a:spcAft>
              <a:buClr>
                <a:schemeClr val="tx2"/>
              </a:buClr>
              <a:buFont typeface="Arial" charset="0"/>
              <a:buChar char="•"/>
              <a:defRPr sz="6600" kern="1200">
                <a:solidFill>
                  <a:schemeClr val="bg1"/>
                </a:solidFill>
                <a:latin typeface="+mn-lt"/>
                <a:ea typeface="+mn-ea"/>
                <a:cs typeface="+mn-cs"/>
              </a:defRPr>
            </a:lvl2pPr>
            <a:lvl3pPr marL="17145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3pPr>
            <a:lvl4pPr marL="24003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4pPr>
            <a:lvl5pPr marL="30861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5pPr>
            <a:lvl6pPr marL="3772403"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6pPr>
            <a:lvl7pPr marL="4458294"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7pPr>
            <a:lvl8pPr marL="5144186"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8pPr>
            <a:lvl9pPr marL="5830077"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9pPr>
          </a:lstStyle>
          <a:p>
            <a:r>
              <a:rPr lang="en-GB" sz="4400" b="0" dirty="0" smtClean="0">
                <a:solidFill>
                  <a:srgbClr val="D4D4D4"/>
                </a:solidFill>
                <a:latin typeface="Consolas" panose="020B0609020204030204" pitchFamily="49" charset="0"/>
              </a:rPr>
              <a:t>A == B</a:t>
            </a:r>
            <a:endParaRPr lang="en-GB" sz="4400" b="0" dirty="0">
              <a:solidFill>
                <a:srgbClr val="D4D4D4"/>
              </a:solidFill>
              <a:latin typeface="Consolas" panose="020B0609020204030204" pitchFamily="49" charset="0"/>
            </a:endParaRPr>
          </a:p>
          <a:p>
            <a:r>
              <a:rPr lang="en-GB" sz="4400" b="0" dirty="0" smtClean="0">
                <a:solidFill>
                  <a:srgbClr val="D4D4D4"/>
                </a:solidFill>
                <a:latin typeface="Consolas" panose="020B0609020204030204" pitchFamily="49" charset="0"/>
              </a:rPr>
              <a:t>A != B</a:t>
            </a:r>
            <a:endParaRPr lang="en-GB" sz="4400" b="0" dirty="0">
              <a:solidFill>
                <a:srgbClr val="D4D4D4"/>
              </a:solidFill>
              <a:latin typeface="Consolas" panose="020B0609020204030204" pitchFamily="49" charset="0"/>
            </a:endParaRPr>
          </a:p>
          <a:p>
            <a:r>
              <a:rPr lang="en-GB" sz="4400" b="0" dirty="0" smtClean="0">
                <a:solidFill>
                  <a:srgbClr val="D4D4D4"/>
                </a:solidFill>
                <a:latin typeface="Consolas" panose="020B0609020204030204" pitchFamily="49" charset="0"/>
              </a:rPr>
              <a:t>A &gt; B</a:t>
            </a:r>
            <a:endParaRPr lang="en-GB" sz="4400" b="0" dirty="0">
              <a:solidFill>
                <a:srgbClr val="D4D4D4"/>
              </a:solidFill>
              <a:latin typeface="Consolas" panose="020B0609020204030204" pitchFamily="49" charset="0"/>
            </a:endParaRPr>
          </a:p>
          <a:p>
            <a:r>
              <a:rPr lang="en-GB" sz="4400" b="0" dirty="0" smtClean="0">
                <a:solidFill>
                  <a:srgbClr val="D4D4D4"/>
                </a:solidFill>
                <a:latin typeface="Consolas" panose="020B0609020204030204" pitchFamily="49" charset="0"/>
              </a:rPr>
              <a:t>A &lt; B</a:t>
            </a:r>
            <a:endParaRPr lang="en-GB" sz="4400" b="0" dirty="0">
              <a:solidFill>
                <a:srgbClr val="D4D4D4"/>
              </a:solidFill>
              <a:latin typeface="Consolas" panose="020B0609020204030204" pitchFamily="49" charset="0"/>
            </a:endParaRPr>
          </a:p>
          <a:p>
            <a:r>
              <a:rPr lang="en-GB" sz="4400" b="0" dirty="0" smtClean="0">
                <a:solidFill>
                  <a:srgbClr val="D4D4D4"/>
                </a:solidFill>
                <a:latin typeface="Consolas" panose="020B0609020204030204" pitchFamily="49" charset="0"/>
              </a:rPr>
              <a:t>A &lt;= B</a:t>
            </a:r>
            <a:endParaRPr lang="en-GB" sz="4400" b="0" dirty="0">
              <a:solidFill>
                <a:srgbClr val="D4D4D4"/>
              </a:solidFill>
              <a:latin typeface="Consolas" panose="020B0609020204030204" pitchFamily="49" charset="0"/>
            </a:endParaRPr>
          </a:p>
          <a:p>
            <a:r>
              <a:rPr lang="en-GB" sz="4400" b="0" dirty="0" smtClean="0">
                <a:solidFill>
                  <a:srgbClr val="D4D4D4"/>
                </a:solidFill>
                <a:latin typeface="Consolas" panose="020B0609020204030204" pitchFamily="49" charset="0"/>
              </a:rPr>
              <a:t>A &gt;= B</a:t>
            </a:r>
            <a:endParaRPr lang="en-GB" sz="4400" b="0" dirty="0">
              <a:solidFill>
                <a:srgbClr val="D4D4D4"/>
              </a:solidFill>
              <a:latin typeface="Consolas" panose="020B0609020204030204" pitchFamily="49" charset="0"/>
            </a:endParaRPr>
          </a:p>
          <a:p>
            <a:pPr marL="0" indent="0" eaLnBrk="1" hangingPunct="1">
              <a:buClr>
                <a:srgbClr val="C00000"/>
              </a:buClr>
              <a:buFont typeface="Wingdings" pitchFamily="2" charset="2"/>
              <a:buNone/>
            </a:pPr>
            <a:endParaRPr lang="en-GB" sz="4400" b="0" dirty="0" smtClean="0">
              <a:latin typeface="Consolas" panose="020B0609020204030204" pitchFamily="49" charset="0"/>
            </a:endParaRPr>
          </a:p>
        </p:txBody>
      </p:sp>
    </p:spTree>
    <p:extLst>
      <p:ext uri="{BB962C8B-B14F-4D97-AF65-F5344CB8AC3E}">
        <p14:creationId xmlns:p14="http://schemas.microsoft.com/office/powerpoint/2010/main" val="2981652697"/>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Logic</a:t>
            </a:r>
            <a:endParaRPr lang="en-US" dirty="0"/>
          </a:p>
        </p:txBody>
      </p:sp>
      <p:sp>
        <p:nvSpPr>
          <p:cNvPr id="32771" name="Content Placeholder 4"/>
          <p:cNvSpPr>
            <a:spLocks noGrp="1"/>
          </p:cNvSpPr>
          <p:nvPr>
            <p:ph idx="4294967295"/>
          </p:nvPr>
        </p:nvSpPr>
        <p:spPr>
          <a:xfrm>
            <a:off x="914400" y="2975845"/>
            <a:ext cx="16150479" cy="6632945"/>
          </a:xfrm>
        </p:spPr>
        <p:txBody>
          <a:bodyPr/>
          <a:lstStyle/>
          <a:p>
            <a:pPr marL="0" indent="0" eaLnBrk="1" hangingPunct="1">
              <a:buClr>
                <a:srgbClr val="C00000"/>
              </a:buClr>
              <a:buFont typeface="Wingdings" pitchFamily="2" charset="2"/>
              <a:buNone/>
            </a:pPr>
            <a:r>
              <a:rPr lang="en-GB" sz="4400" b="0" i="1" dirty="0">
                <a:solidFill>
                  <a:srgbClr val="57A64A"/>
                </a:solidFill>
                <a:latin typeface="Consolas" panose="020B0609020204030204" pitchFamily="49" charset="0"/>
              </a:rPr>
              <a:t># Values</a:t>
            </a:r>
            <a:r>
              <a:rPr lang="en-GB" sz="4400" b="0" dirty="0">
                <a:solidFill>
                  <a:srgbClr val="D4D4D4"/>
                </a:solidFill>
                <a:latin typeface="Consolas" panose="020B0609020204030204" pitchFamily="49" charset="0"/>
              </a:rPr>
              <a:t> </a:t>
            </a:r>
            <a:r>
              <a:rPr lang="en-GB" sz="4400" b="0" dirty="0">
                <a:solidFill>
                  <a:srgbClr val="569CD6"/>
                </a:solidFill>
                <a:latin typeface="Consolas" panose="020B0609020204030204" pitchFamily="49" charset="0"/>
              </a:rPr>
              <a:t>True</a:t>
            </a:r>
            <a:r>
              <a:rPr lang="en-GB" sz="4400" b="0" dirty="0">
                <a:solidFill>
                  <a:srgbClr val="D4D4D4"/>
                </a:solidFill>
                <a:latin typeface="Consolas" panose="020B0609020204030204" pitchFamily="49" charset="0"/>
              </a:rPr>
              <a:t> </a:t>
            </a:r>
            <a:r>
              <a:rPr lang="en-GB" sz="4400" b="0" dirty="0">
                <a:solidFill>
                  <a:srgbClr val="569CD6"/>
                </a:solidFill>
                <a:latin typeface="Consolas" panose="020B0609020204030204" pitchFamily="49" charset="0"/>
              </a:rPr>
              <a:t>False</a:t>
            </a:r>
            <a:r>
              <a:rPr lang="en-GB" sz="4400" b="0" dirty="0">
                <a:solidFill>
                  <a:srgbClr val="D4D4D4"/>
                </a:solidFill>
                <a:latin typeface="Consolas" panose="020B0609020204030204" pitchFamily="49" charset="0"/>
              </a:rPr>
              <a:t>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i="1" dirty="0" smtClean="0">
                <a:solidFill>
                  <a:srgbClr val="57A64A"/>
                </a:solidFill>
                <a:latin typeface="Consolas" panose="020B0609020204030204" pitchFamily="49" charset="0"/>
              </a:rPr>
              <a:t># </a:t>
            </a:r>
            <a:r>
              <a:rPr lang="en-GB" sz="4400" b="0" i="1" dirty="0">
                <a:solidFill>
                  <a:srgbClr val="57A64A"/>
                </a:solidFill>
                <a:latin typeface="Consolas" panose="020B0609020204030204" pitchFamily="49" charset="0"/>
              </a:rPr>
              <a:t>Operators</a:t>
            </a:r>
            <a:r>
              <a:rPr lang="en-GB" sz="4400" b="0" dirty="0">
                <a:solidFill>
                  <a:srgbClr val="D4D4D4"/>
                </a:solidFill>
                <a:latin typeface="Consolas" panose="020B0609020204030204" pitchFamily="49" charset="0"/>
              </a:rPr>
              <a:t> </a:t>
            </a:r>
            <a:r>
              <a:rPr lang="en-GB" sz="4400" b="0" dirty="0">
                <a:solidFill>
                  <a:srgbClr val="569CD6"/>
                </a:solidFill>
                <a:latin typeface="Consolas" panose="020B0609020204030204" pitchFamily="49" charset="0"/>
              </a:rPr>
              <a:t>or</a:t>
            </a:r>
            <a:r>
              <a:rPr lang="en-GB" sz="4400" b="0" dirty="0">
                <a:solidFill>
                  <a:srgbClr val="D4D4D4"/>
                </a:solidFill>
                <a:latin typeface="Consolas" panose="020B0609020204030204" pitchFamily="49" charset="0"/>
              </a:rPr>
              <a:t> </a:t>
            </a:r>
            <a:r>
              <a:rPr lang="en-GB" sz="4400" b="0" dirty="0">
                <a:solidFill>
                  <a:srgbClr val="569CD6"/>
                </a:solidFill>
                <a:latin typeface="Consolas" panose="020B0609020204030204" pitchFamily="49" charset="0"/>
              </a:rPr>
              <a:t>and</a:t>
            </a:r>
            <a:r>
              <a:rPr lang="en-GB" sz="4400" b="0" dirty="0">
                <a:solidFill>
                  <a:srgbClr val="D4D4D4"/>
                </a:solidFill>
                <a:latin typeface="Consolas" panose="020B0609020204030204" pitchFamily="49" charset="0"/>
              </a:rPr>
              <a:t> </a:t>
            </a:r>
            <a:r>
              <a:rPr lang="en-GB" sz="4400" b="0" dirty="0">
                <a:solidFill>
                  <a:srgbClr val="569CD6"/>
                </a:solidFill>
                <a:latin typeface="Consolas" panose="020B0609020204030204" pitchFamily="49" charset="0"/>
              </a:rPr>
              <a:t>not</a:t>
            </a:r>
            <a:r>
              <a:rPr lang="en-GB" sz="4400" b="0" dirty="0">
                <a:solidFill>
                  <a:srgbClr val="D4D4D4"/>
                </a:solidFill>
                <a:latin typeface="Consolas" panose="020B0609020204030204" pitchFamily="49" charset="0"/>
              </a:rPr>
              <a:t>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i="1" dirty="0" smtClean="0">
                <a:solidFill>
                  <a:srgbClr val="57A64A"/>
                </a:solidFill>
                <a:latin typeface="Consolas" panose="020B0609020204030204" pitchFamily="49" charset="0"/>
              </a:rPr>
              <a:t># </a:t>
            </a:r>
            <a:r>
              <a:rPr lang="en-GB" sz="4400" b="0" i="1" dirty="0">
                <a:solidFill>
                  <a:srgbClr val="57A64A"/>
                </a:solidFill>
                <a:latin typeface="Consolas" panose="020B0609020204030204" pitchFamily="49" charset="0"/>
              </a:rPr>
              <a:t>Boolean arithmetic, e.g.</a:t>
            </a:r>
            <a:r>
              <a:rPr lang="en-GB" sz="4400" b="0" dirty="0">
                <a:solidFill>
                  <a:srgbClr val="D4D4D4"/>
                </a:solidFill>
                <a:latin typeface="Consolas" panose="020B0609020204030204" pitchFamily="49" charset="0"/>
              </a:rPr>
              <a:t>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dirty="0" smtClean="0">
                <a:solidFill>
                  <a:srgbClr val="569CD6"/>
                </a:solidFill>
                <a:latin typeface="Consolas" panose="020B0609020204030204" pitchFamily="49" charset="0"/>
              </a:rPr>
              <a:t>not</a:t>
            </a:r>
            <a:r>
              <a:rPr lang="en-GB" sz="4400" b="0" dirty="0" smtClean="0">
                <a:solidFill>
                  <a:srgbClr val="D4D4D4"/>
                </a:solidFill>
                <a:latin typeface="Consolas" panose="020B0609020204030204" pitchFamily="49" charset="0"/>
              </a:rPr>
              <a:t> </a:t>
            </a:r>
            <a:r>
              <a:rPr lang="en-GB" sz="4400" b="0" dirty="0">
                <a:solidFill>
                  <a:srgbClr val="D4D4D4"/>
                </a:solidFill>
                <a:latin typeface="Consolas" panose="020B0609020204030204" pitchFamily="49" charset="0"/>
              </a:rPr>
              <a:t>(a </a:t>
            </a:r>
            <a:r>
              <a:rPr lang="en-GB" sz="4400" b="0" dirty="0">
                <a:solidFill>
                  <a:srgbClr val="569CD6"/>
                </a:solidFill>
                <a:latin typeface="Consolas" panose="020B0609020204030204" pitchFamily="49" charset="0"/>
              </a:rPr>
              <a:t>and</a:t>
            </a:r>
            <a:r>
              <a:rPr lang="en-GB" sz="4400" b="0" dirty="0">
                <a:solidFill>
                  <a:srgbClr val="D4D4D4"/>
                </a:solidFill>
                <a:latin typeface="Consolas" panose="020B0609020204030204" pitchFamily="49" charset="0"/>
              </a:rPr>
              <a:t> b)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i="1" dirty="0" smtClean="0">
                <a:solidFill>
                  <a:srgbClr val="57A64A"/>
                </a:solidFill>
                <a:latin typeface="Consolas" panose="020B0609020204030204" pitchFamily="49" charset="0"/>
              </a:rPr>
              <a:t># </a:t>
            </a:r>
            <a:r>
              <a:rPr lang="en-GB" sz="4400" b="0" i="1" dirty="0">
                <a:solidFill>
                  <a:srgbClr val="57A64A"/>
                </a:solidFill>
                <a:latin typeface="Consolas" panose="020B0609020204030204" pitchFamily="49" charset="0"/>
              </a:rPr>
              <a:t>is equivalent </a:t>
            </a:r>
            <a:r>
              <a:rPr lang="en-GB" sz="4400" b="0" i="1" dirty="0" smtClean="0">
                <a:solidFill>
                  <a:srgbClr val="57A64A"/>
                </a:solidFill>
                <a:latin typeface="Consolas" panose="020B0609020204030204" pitchFamily="49" charset="0"/>
              </a:rPr>
              <a:t>to</a:t>
            </a:r>
          </a:p>
          <a:p>
            <a:pPr marL="0" indent="0" eaLnBrk="1" hangingPunct="1">
              <a:buClr>
                <a:srgbClr val="C00000"/>
              </a:buClr>
              <a:buFont typeface="Wingdings" pitchFamily="2" charset="2"/>
              <a:buNone/>
            </a:pPr>
            <a:r>
              <a:rPr lang="en-GB" sz="4400" b="0" dirty="0" smtClean="0">
                <a:solidFill>
                  <a:srgbClr val="D4D4D4"/>
                </a:solidFill>
                <a:latin typeface="Consolas" panose="020B0609020204030204" pitchFamily="49" charset="0"/>
              </a:rPr>
              <a:t> </a:t>
            </a:r>
            <a:r>
              <a:rPr lang="en-GB" sz="4400" b="0" dirty="0">
                <a:solidFill>
                  <a:srgbClr val="D4D4D4"/>
                </a:solidFill>
                <a:latin typeface="Consolas" panose="020B0609020204030204" pitchFamily="49" charset="0"/>
              </a:rPr>
              <a:t>(</a:t>
            </a:r>
            <a:r>
              <a:rPr lang="en-GB" sz="4400" b="0" dirty="0">
                <a:solidFill>
                  <a:srgbClr val="569CD6"/>
                </a:solidFill>
                <a:latin typeface="Consolas" panose="020B0609020204030204" pitchFamily="49" charset="0"/>
              </a:rPr>
              <a:t>not</a:t>
            </a:r>
            <a:r>
              <a:rPr lang="en-GB" sz="4400" b="0" dirty="0">
                <a:solidFill>
                  <a:srgbClr val="D4D4D4"/>
                </a:solidFill>
                <a:latin typeface="Consolas" panose="020B0609020204030204" pitchFamily="49" charset="0"/>
              </a:rPr>
              <a:t> a) </a:t>
            </a:r>
            <a:r>
              <a:rPr lang="en-GB" sz="4400" b="0" dirty="0">
                <a:solidFill>
                  <a:srgbClr val="569CD6"/>
                </a:solidFill>
                <a:latin typeface="Consolas" panose="020B0609020204030204" pitchFamily="49" charset="0"/>
              </a:rPr>
              <a:t>or</a:t>
            </a:r>
            <a:r>
              <a:rPr lang="en-GB" sz="4400" b="0" dirty="0">
                <a:solidFill>
                  <a:srgbClr val="D4D4D4"/>
                </a:solidFill>
                <a:latin typeface="Consolas" panose="020B0609020204030204" pitchFamily="49" charset="0"/>
              </a:rPr>
              <a:t> (</a:t>
            </a:r>
            <a:r>
              <a:rPr lang="en-GB" sz="4400" b="0" dirty="0">
                <a:solidFill>
                  <a:srgbClr val="569CD6"/>
                </a:solidFill>
                <a:latin typeface="Consolas" panose="020B0609020204030204" pitchFamily="49" charset="0"/>
              </a:rPr>
              <a:t>not</a:t>
            </a:r>
            <a:r>
              <a:rPr lang="en-GB" sz="4400" b="0" dirty="0">
                <a:solidFill>
                  <a:srgbClr val="D4D4D4"/>
                </a:solidFill>
                <a:latin typeface="Consolas" panose="020B0609020204030204" pitchFamily="49" charset="0"/>
              </a:rPr>
              <a:t> b)</a:t>
            </a:r>
            <a:endParaRPr lang="en-GB" sz="4400" b="0" dirty="0" smtClean="0">
              <a:latin typeface="Consolas" panose="020B0609020204030204" pitchFamily="49" charset="0"/>
            </a:endParaRPr>
          </a:p>
        </p:txBody>
      </p:sp>
      <p:sp>
        <p:nvSpPr>
          <p:cNvPr id="32772" name="Content Placeholder 4"/>
          <p:cNvSpPr txBox="1">
            <a:spLocks/>
          </p:cNvSpPr>
          <p:nvPr/>
        </p:nvSpPr>
        <p:spPr bwMode="auto">
          <a:xfrm>
            <a:off x="863600" y="1616075"/>
            <a:ext cx="16438563" cy="1152525"/>
          </a:xfrm>
          <a:prstGeom prst="rect">
            <a:avLst/>
          </a:prstGeom>
          <a:noFill/>
          <a:ln w="9525">
            <a:noFill/>
            <a:miter lim="800000"/>
            <a:headEnd/>
            <a:tailEnd/>
          </a:ln>
        </p:spPr>
        <p:txBody>
          <a:bodyPr/>
          <a:lstStyle/>
          <a:p>
            <a:pPr defTabSz="1371600">
              <a:spcBef>
                <a:spcPct val="20000"/>
              </a:spcBef>
              <a:spcAft>
                <a:spcPts val="900"/>
              </a:spcAft>
              <a:buClr>
                <a:srgbClr val="C00000"/>
              </a:buClr>
              <a:buFont typeface="Wingdings" pitchFamily="2" charset="2"/>
              <a:buNone/>
            </a:pPr>
            <a:r>
              <a:rPr lang="en-US" sz="6000" b="1" dirty="0">
                <a:solidFill>
                  <a:schemeClr val="accent2"/>
                </a:solidFill>
              </a:rPr>
              <a:t>B</a:t>
            </a:r>
            <a:r>
              <a:rPr lang="en-US" sz="6000" b="1" dirty="0" smtClean="0">
                <a:solidFill>
                  <a:schemeClr val="accent2"/>
                </a:solidFill>
              </a:rPr>
              <a:t>oolean algebra </a:t>
            </a:r>
            <a:endParaRPr lang="en-GB" sz="6000" b="1" dirty="0">
              <a:solidFill>
                <a:schemeClr val="accent2"/>
              </a:solidFill>
            </a:endParaRPr>
          </a:p>
        </p:txBody>
      </p:sp>
    </p:spTree>
    <p:extLst>
      <p:ext uri="{BB962C8B-B14F-4D97-AF65-F5344CB8AC3E}">
        <p14:creationId xmlns:p14="http://schemas.microsoft.com/office/powerpoint/2010/main" val="2391271212"/>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Logic</a:t>
            </a:r>
            <a:endParaRPr lang="en-US" dirty="0"/>
          </a:p>
        </p:txBody>
      </p:sp>
      <p:sp>
        <p:nvSpPr>
          <p:cNvPr id="32771" name="Content Placeholder 4"/>
          <p:cNvSpPr>
            <a:spLocks noGrp="1"/>
          </p:cNvSpPr>
          <p:nvPr>
            <p:ph idx="4294967295"/>
          </p:nvPr>
        </p:nvSpPr>
        <p:spPr>
          <a:xfrm>
            <a:off x="914400" y="2975845"/>
            <a:ext cx="16150479" cy="6632945"/>
          </a:xfrm>
        </p:spPr>
        <p:txBody>
          <a:bodyPr/>
          <a:lstStyle/>
          <a:p>
            <a:pPr marL="0" indent="0" eaLnBrk="1" hangingPunct="1">
              <a:buClr>
                <a:srgbClr val="C00000"/>
              </a:buClr>
              <a:buFont typeface="Wingdings" pitchFamily="2" charset="2"/>
              <a:buNone/>
            </a:pPr>
            <a:r>
              <a:rPr lang="en-GB" sz="4400" b="0" dirty="0">
                <a:latin typeface="Consolas" panose="020B0609020204030204" pitchFamily="49" charset="0"/>
              </a:rPr>
              <a:t>a	</a:t>
            </a:r>
            <a:r>
              <a:rPr lang="en-GB" sz="4400" b="0" dirty="0" smtClean="0">
                <a:latin typeface="Consolas" panose="020B0609020204030204" pitchFamily="49" charset="0"/>
              </a:rPr>
              <a:t>b 	a </a:t>
            </a:r>
            <a:r>
              <a:rPr lang="en-GB" sz="4400" b="0" dirty="0">
                <a:latin typeface="Consolas" panose="020B0609020204030204" pitchFamily="49" charset="0"/>
              </a:rPr>
              <a:t>and b	not (a and b</a:t>
            </a:r>
            <a:r>
              <a:rPr lang="en-GB" sz="4400" b="0" dirty="0" smtClean="0">
                <a:latin typeface="Consolas" panose="020B0609020204030204" pitchFamily="49" charset="0"/>
              </a:rPr>
              <a:t>)</a:t>
            </a:r>
          </a:p>
          <a:p>
            <a:pPr marL="0" indent="0" eaLnBrk="1" hangingPunct="1">
              <a:buClr>
                <a:srgbClr val="C00000"/>
              </a:buClr>
              <a:buFont typeface="Wingdings" pitchFamily="2" charset="2"/>
              <a:buNone/>
            </a:pPr>
            <a:r>
              <a:rPr lang="en-GB" sz="4400" b="0" dirty="0" smtClean="0">
                <a:latin typeface="Consolas" panose="020B0609020204030204" pitchFamily="49" charset="0"/>
              </a:rPr>
              <a:t>-------------------------------</a:t>
            </a:r>
            <a:endParaRPr lang="en-GB" sz="4400" b="0" dirty="0">
              <a:latin typeface="Consolas" panose="020B0609020204030204" pitchFamily="49" charset="0"/>
            </a:endParaRPr>
          </a:p>
          <a:p>
            <a:pPr marL="0" indent="0" eaLnBrk="1" hangingPunct="1">
              <a:buClr>
                <a:srgbClr val="C00000"/>
              </a:buClr>
              <a:buFont typeface="Wingdings" pitchFamily="2" charset="2"/>
              <a:buNone/>
            </a:pPr>
            <a:r>
              <a:rPr lang="en-GB" sz="4400" b="0" dirty="0">
                <a:latin typeface="Consolas" panose="020B0609020204030204" pitchFamily="49" charset="0"/>
              </a:rPr>
              <a:t>0	0	</a:t>
            </a:r>
            <a:r>
              <a:rPr lang="en-GB" sz="4400" b="0" dirty="0" smtClean="0">
                <a:latin typeface="Consolas" panose="020B0609020204030204" pitchFamily="49" charset="0"/>
              </a:rPr>
              <a:t>0</a:t>
            </a:r>
            <a:r>
              <a:rPr lang="en-GB" sz="4400" b="0" dirty="0">
                <a:latin typeface="Consolas" panose="020B0609020204030204" pitchFamily="49" charset="0"/>
              </a:rPr>
              <a:t>	</a:t>
            </a:r>
            <a:r>
              <a:rPr lang="en-GB" sz="4400" b="0" dirty="0" smtClean="0">
                <a:latin typeface="Consolas" panose="020B0609020204030204" pitchFamily="49" charset="0"/>
              </a:rPr>
              <a:t>	1</a:t>
            </a:r>
            <a:endParaRPr lang="en-GB" sz="4400" b="0" dirty="0">
              <a:latin typeface="Consolas" panose="020B0609020204030204" pitchFamily="49" charset="0"/>
            </a:endParaRPr>
          </a:p>
          <a:p>
            <a:pPr marL="0" indent="0" eaLnBrk="1" hangingPunct="1">
              <a:buClr>
                <a:srgbClr val="C00000"/>
              </a:buClr>
              <a:buFont typeface="Wingdings" pitchFamily="2" charset="2"/>
              <a:buNone/>
            </a:pPr>
            <a:r>
              <a:rPr lang="en-GB" sz="4400" b="0" dirty="0">
                <a:latin typeface="Consolas" panose="020B0609020204030204" pitchFamily="49" charset="0"/>
              </a:rPr>
              <a:t>0	1	0	</a:t>
            </a:r>
            <a:r>
              <a:rPr lang="en-GB" sz="4400" b="0" dirty="0" smtClean="0">
                <a:latin typeface="Consolas" panose="020B0609020204030204" pitchFamily="49" charset="0"/>
              </a:rPr>
              <a:t>	1</a:t>
            </a:r>
            <a:endParaRPr lang="en-GB" sz="4400" b="0" dirty="0">
              <a:latin typeface="Consolas" panose="020B0609020204030204" pitchFamily="49" charset="0"/>
            </a:endParaRPr>
          </a:p>
          <a:p>
            <a:pPr marL="0" indent="0" eaLnBrk="1" hangingPunct="1">
              <a:buClr>
                <a:srgbClr val="C00000"/>
              </a:buClr>
              <a:buFont typeface="Wingdings" pitchFamily="2" charset="2"/>
              <a:buNone/>
            </a:pPr>
            <a:r>
              <a:rPr lang="en-GB" sz="4400" b="0" dirty="0">
                <a:latin typeface="Consolas" panose="020B0609020204030204" pitchFamily="49" charset="0"/>
              </a:rPr>
              <a:t>1	0	0	</a:t>
            </a:r>
            <a:r>
              <a:rPr lang="en-GB" sz="4400" b="0" dirty="0" smtClean="0">
                <a:latin typeface="Consolas" panose="020B0609020204030204" pitchFamily="49" charset="0"/>
              </a:rPr>
              <a:t>	1</a:t>
            </a:r>
            <a:endParaRPr lang="en-GB" sz="4400" b="0" dirty="0">
              <a:latin typeface="Consolas" panose="020B0609020204030204" pitchFamily="49" charset="0"/>
            </a:endParaRPr>
          </a:p>
          <a:p>
            <a:pPr marL="0" indent="0" eaLnBrk="1" hangingPunct="1">
              <a:buClr>
                <a:srgbClr val="C00000"/>
              </a:buClr>
              <a:buFont typeface="Wingdings" pitchFamily="2" charset="2"/>
              <a:buNone/>
            </a:pPr>
            <a:r>
              <a:rPr lang="en-GB" sz="4400" b="0" dirty="0">
                <a:latin typeface="Consolas" panose="020B0609020204030204" pitchFamily="49" charset="0"/>
              </a:rPr>
              <a:t>1	1	1	</a:t>
            </a:r>
            <a:r>
              <a:rPr lang="en-GB" sz="4400" b="0" dirty="0" smtClean="0">
                <a:latin typeface="Consolas" panose="020B0609020204030204" pitchFamily="49" charset="0"/>
              </a:rPr>
              <a:t>	0</a:t>
            </a:r>
          </a:p>
        </p:txBody>
      </p:sp>
      <p:sp>
        <p:nvSpPr>
          <p:cNvPr id="32772" name="Content Placeholder 4"/>
          <p:cNvSpPr txBox="1">
            <a:spLocks/>
          </p:cNvSpPr>
          <p:nvPr/>
        </p:nvSpPr>
        <p:spPr bwMode="auto">
          <a:xfrm>
            <a:off x="863600" y="1616075"/>
            <a:ext cx="16438563" cy="1152525"/>
          </a:xfrm>
          <a:prstGeom prst="rect">
            <a:avLst/>
          </a:prstGeom>
          <a:noFill/>
          <a:ln w="9525">
            <a:noFill/>
            <a:miter lim="800000"/>
            <a:headEnd/>
            <a:tailEnd/>
          </a:ln>
        </p:spPr>
        <p:txBody>
          <a:bodyPr/>
          <a:lstStyle/>
          <a:p>
            <a:pPr defTabSz="1371600">
              <a:spcBef>
                <a:spcPct val="20000"/>
              </a:spcBef>
              <a:spcAft>
                <a:spcPts val="900"/>
              </a:spcAft>
              <a:buClr>
                <a:srgbClr val="C00000"/>
              </a:buClr>
              <a:buFont typeface="Wingdings" pitchFamily="2" charset="2"/>
              <a:buNone/>
            </a:pPr>
            <a:r>
              <a:rPr lang="en-US" sz="6000" b="1" dirty="0" smtClean="0">
                <a:solidFill>
                  <a:schemeClr val="accent2"/>
                </a:solidFill>
              </a:rPr>
              <a:t>Truth tables</a:t>
            </a:r>
            <a:endParaRPr lang="en-GB" sz="6000" b="1" dirty="0">
              <a:solidFill>
                <a:schemeClr val="accent2"/>
              </a:solidFill>
            </a:endParaRPr>
          </a:p>
        </p:txBody>
      </p:sp>
    </p:spTree>
    <p:extLst>
      <p:ext uri="{BB962C8B-B14F-4D97-AF65-F5344CB8AC3E}">
        <p14:creationId xmlns:p14="http://schemas.microsoft.com/office/powerpoint/2010/main" val="3112272448"/>
      </p:ext>
    </p:extLst>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ELearnings.potx" id="{AFB086FA-2536-4C02-A482-CB60BBF1F065}" vid="{249B4466-77CA-4EA5-B234-91C64A274C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5347</TotalTime>
  <Words>779</Words>
  <Application>Microsoft Office PowerPoint</Application>
  <PresentationFormat>Custom</PresentationFormat>
  <Paragraphs>124</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ＭＳ Ｐゴシック</vt:lpstr>
      <vt:lpstr>Arial</vt:lpstr>
      <vt:lpstr>Arial Black</vt:lpstr>
      <vt:lpstr>Calibri</vt:lpstr>
      <vt:lpstr>Consolas</vt:lpstr>
      <vt:lpstr>Wingdings</vt:lpstr>
      <vt:lpstr>Essential</vt:lpstr>
      <vt:lpstr>PowerPoint Presentation</vt:lpstr>
      <vt:lpstr>If and Else</vt:lpstr>
      <vt:lpstr>If and Else</vt:lpstr>
      <vt:lpstr>If and Else</vt:lpstr>
      <vt:lpstr>If and Else</vt:lpstr>
      <vt:lpstr>Logic</vt:lpstr>
      <vt:lpstr>Logic</vt:lpstr>
      <vt:lpstr>Logic</vt:lpstr>
      <vt:lpstr>Logic</vt:lpstr>
      <vt:lpstr>Logic</vt:lpstr>
      <vt:lpstr>Binary arithmetic</vt:lpstr>
      <vt:lpstr>Mechanical “computers”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Saunby, Michael</cp:lastModifiedBy>
  <cp:revision>236</cp:revision>
  <dcterms:created xsi:type="dcterms:W3CDTF">2017-02-15T20:18:25Z</dcterms:created>
  <dcterms:modified xsi:type="dcterms:W3CDTF">2019-06-23T15:12:59Z</dcterms:modified>
</cp:coreProperties>
</file>