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20" r:id="rId2"/>
    <p:sldId id="545" r:id="rId3"/>
    <p:sldId id="546" r:id="rId4"/>
    <p:sldId id="547" r:id="rId5"/>
    <p:sldId id="553" r:id="rId6"/>
    <p:sldId id="548" r:id="rId7"/>
    <p:sldId id="549" r:id="rId8"/>
    <p:sldId id="550" r:id="rId9"/>
    <p:sldId id="551" r:id="rId10"/>
    <p:sldId id="552" r:id="rId11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16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45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78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8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9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54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0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9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Introducing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5513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There are very many programming languages.  Each of them is,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An invention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 tool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 standard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An abstraction</a:t>
            </a:r>
          </a:p>
          <a:p>
            <a:pPr marL="0" indent="0" eaLnBrk="1" hangingPunct="1">
              <a:buClr>
                <a:srgbClr val="C00000"/>
              </a:buClr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What is a programming language?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Early digital computers and other programmable machines had unique codes that controlled them.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In the late 1950s Grace Hopper, a mathematician with the US Navy, led a team that created the first machine independent programming languages.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An invention – languages for programming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941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r>
              <a:rPr lang="en-GB" b="0" dirty="0"/>
              <a:t>"A tool is usually more simple than a machine; it is generally used with the hand, whilst a machine is frequently moved by animal or steam power</a:t>
            </a:r>
            <a:r>
              <a:rPr lang="en-GB" b="0" dirty="0" smtClean="0"/>
              <a:t>.</a:t>
            </a:r>
            <a:r>
              <a:rPr lang="en-GB" b="0" dirty="0"/>
              <a:t> "</a:t>
            </a:r>
            <a:endParaRPr lang="en-GB" b="0" dirty="0" smtClean="0"/>
          </a:p>
          <a:p>
            <a:r>
              <a:rPr lang="en-GB" b="0" dirty="0" smtClean="0"/>
              <a:t>Charles </a:t>
            </a:r>
            <a:r>
              <a:rPr lang="en-GB" b="0" dirty="0"/>
              <a:t>Babbage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>
                <a:solidFill>
                  <a:schemeClr val="accent2"/>
                </a:solidFill>
              </a:rPr>
              <a:t>T</a:t>
            </a:r>
            <a:r>
              <a:rPr lang="en-US" sz="6000" b="1" dirty="0" smtClean="0">
                <a:solidFill>
                  <a:schemeClr val="accent2"/>
                </a:solidFill>
              </a:rPr>
              <a:t>ool or machine?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3569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Languages for programming computers were developed as tools to translate software designs into runnable codes.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These first translation programs were called compilers.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Today programmers use both compilers and interpreters.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>
                <a:solidFill>
                  <a:schemeClr val="accent2"/>
                </a:solidFill>
              </a:rPr>
              <a:t>A tool - compilers and interpreters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044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Most, but not all, programming languages conform to a published standard.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This has several benefits.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For example, it ensures programs written in the language can be used on a variety of different computer systems.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Standardised languages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5269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704134"/>
            <a:ext cx="16438563" cy="6047879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Digital computers process ones and zeros, that’s all.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Programming languages allow numbers, words, even pictures and sounds, to be manipulated in ways that make sense to humans. 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208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Programming languages provide useful abstractions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4831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399" y="2768030"/>
            <a:ext cx="16438563" cy="6840760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Computer programs are made up of statements.</a:t>
            </a:r>
          </a:p>
          <a:p>
            <a:pPr marL="0" indent="0" eaLnBrk="1" hangingPunct="1">
              <a:buClr>
                <a:srgbClr val="C00000"/>
              </a:buClr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>
                <a:latin typeface="Consolas" panose="020B0609020204030204" pitchFamily="49" charset="0"/>
              </a:rPr>
              <a:t>greeting = </a:t>
            </a:r>
            <a:r>
              <a:rPr lang="en-GB" sz="6000" b="0" dirty="0" smtClean="0">
                <a:latin typeface="Consolas" panose="020B0609020204030204" pitchFamily="49" charset="0"/>
              </a:rPr>
              <a:t>"</a:t>
            </a:r>
            <a:r>
              <a:rPr lang="en-GB" sz="6000" b="0" dirty="0">
                <a:latin typeface="Consolas" panose="020B0609020204030204" pitchFamily="49" charset="0"/>
              </a:rPr>
              <a:t>Hello, world</a:t>
            </a:r>
            <a:r>
              <a:rPr lang="en-GB" sz="6000" b="0" dirty="0" smtClean="0">
                <a:latin typeface="Consolas" panose="020B0609020204030204" pitchFamily="49" charset="0"/>
              </a:rPr>
              <a:t>!"</a:t>
            </a:r>
            <a:endParaRPr lang="en-GB" sz="60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>
                <a:latin typeface="Consolas" panose="020B0609020204030204" pitchFamily="49" charset="0"/>
              </a:rPr>
              <a:t>p</a:t>
            </a:r>
            <a:r>
              <a:rPr lang="en-GB" sz="6000" b="0" dirty="0" smtClean="0">
                <a:latin typeface="Consolas" panose="020B0609020204030204" pitchFamily="49" charset="0"/>
              </a:rPr>
              <a:t>rint(greeting)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914399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The grammar of Python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953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399" y="2768030"/>
            <a:ext cx="16438563" cy="6840760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Python is an interpreted programming language.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When we run a Python program the interpreter reads each line of the program text and converts it to </a:t>
            </a:r>
            <a:r>
              <a:rPr lang="en-GB" sz="6000" b="0" smtClean="0"/>
              <a:t>computer instructions.</a:t>
            </a: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914399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The Python interpreter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5055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309</Words>
  <Application>Microsoft Office PowerPoint</Application>
  <PresentationFormat>Custom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Arial Black</vt:lpstr>
      <vt:lpstr>Calibri</vt:lpstr>
      <vt:lpstr>Consolas</vt:lpstr>
      <vt:lpstr>Wingdings</vt:lpstr>
      <vt:lpstr>Essential</vt:lpstr>
      <vt:lpstr>PowerPoint Presentation</vt:lpstr>
      <vt:lpstr>Introducing Python</vt:lpstr>
      <vt:lpstr>Introducing Python</vt:lpstr>
      <vt:lpstr>Introducing Python</vt:lpstr>
      <vt:lpstr>Introducing Python</vt:lpstr>
      <vt:lpstr>Introducing Python</vt:lpstr>
      <vt:lpstr>Introducing Python</vt:lpstr>
      <vt:lpstr>Introducing Python</vt:lpstr>
      <vt:lpstr>Introducing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220</cp:revision>
  <dcterms:created xsi:type="dcterms:W3CDTF">2017-02-15T20:18:25Z</dcterms:created>
  <dcterms:modified xsi:type="dcterms:W3CDTF">2019-06-30T20:23:19Z</dcterms:modified>
</cp:coreProperties>
</file>