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3"/>
  </p:notesMasterIdLst>
  <p:sldIdLst>
    <p:sldId id="547" r:id="rId3"/>
    <p:sldId id="520" r:id="rId4"/>
    <p:sldId id="549" r:id="rId5"/>
    <p:sldId id="545" r:id="rId6"/>
    <p:sldId id="550" r:id="rId7"/>
    <p:sldId id="551" r:id="rId8"/>
    <p:sldId id="552" r:id="rId9"/>
    <p:sldId id="553" r:id="rId10"/>
    <p:sldId id="554" r:id="rId11"/>
    <p:sldId id="546" r:id="rId12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92" autoAdjust="0"/>
    <p:restoredTop sz="74270"/>
  </p:normalViewPr>
  <p:slideViewPr>
    <p:cSldViewPr>
      <p:cViewPr varScale="1">
        <p:scale>
          <a:sx n="32" d="100"/>
          <a:sy n="32" d="100"/>
        </p:scale>
        <p:origin x="1640" y="24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3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118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4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Microchips</a:t>
            </a:r>
            <a:r>
              <a:rPr lang="en-GB" sz="2143" baseline="0" dirty="0" smtClean="0"/>
              <a:t> can now be had for pence, they’re just a few mm in size and use hardly any power.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5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413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6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5136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7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296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Blender, a 3D drawing program can be extended with Python scripts.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 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8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62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9</a:t>
            </a:fld>
            <a:endParaRPr lang="en-GB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082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8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542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692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10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384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18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63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73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676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6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30/06/2019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14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6C0D1-14BB-4D4E-BCE7-3B786EDC1DDA}" type="datetimeFigureOut">
              <a:rPr lang="en-GB" smtClean="0"/>
              <a:t>30/06/2019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0BEF-E63F-4F32-94C5-B701EEACB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19" y="469017"/>
            <a:ext cx="11719166" cy="40595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06780" y="4980385"/>
            <a:ext cx="467442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71600" fontAlgn="auto">
              <a:spcBef>
                <a:spcPts val="0"/>
              </a:spcBef>
              <a:spcAft>
                <a:spcPts val="0"/>
              </a:spcAft>
            </a:pPr>
            <a:r>
              <a:rPr lang="en-GB" sz="81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Welcome!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33002" y="6817169"/>
            <a:ext cx="10286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371600" fontAlgn="auto">
              <a:spcBef>
                <a:spcPts val="0"/>
              </a:spcBef>
              <a:spcAft>
                <a:spcPts val="0"/>
              </a:spcAft>
            </a:pPr>
            <a:r>
              <a:rPr lang="en-GB" sz="6600" dirty="0">
                <a:solidFill>
                  <a:prstClr val="black"/>
                </a:solidFill>
                <a:latin typeface="Calibri" panose="020F0502020204030204"/>
                <a:cs typeface="+mn-cs"/>
              </a:rPr>
              <a:t>Block 1: Coding Boot Camp</a:t>
            </a:r>
          </a:p>
          <a:p>
            <a:pPr algn="ctr" defTabSz="1371600" fontAlgn="auto">
              <a:spcBef>
                <a:spcPts val="0"/>
              </a:spcBef>
              <a:spcAft>
                <a:spcPts val="0"/>
              </a:spcAft>
            </a:pPr>
            <a:r>
              <a:rPr lang="en-GB" sz="6600" dirty="0">
                <a:solidFill>
                  <a:prstClr val="black"/>
                </a:solidFill>
                <a:latin typeface="Calibri" panose="020F0502020204030204"/>
                <a:cs typeface="+mn-cs"/>
              </a:rPr>
              <a:t>24</a:t>
            </a:r>
            <a:r>
              <a:rPr lang="en-GB" sz="6600" baseline="30000" dirty="0">
                <a:solidFill>
                  <a:prstClr val="black"/>
                </a:solidFill>
                <a:latin typeface="Calibri" panose="020F0502020204030204"/>
                <a:cs typeface="+mn-cs"/>
              </a:rPr>
              <a:t>th</a:t>
            </a:r>
            <a:r>
              <a:rPr lang="en-GB" sz="66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– 28</a:t>
            </a:r>
            <a:r>
              <a:rPr lang="en-GB" sz="6600" baseline="30000" dirty="0">
                <a:solidFill>
                  <a:prstClr val="black"/>
                </a:solidFill>
                <a:latin typeface="Calibri" panose="020F0502020204030204"/>
                <a:cs typeface="+mn-cs"/>
              </a:rPr>
              <a:t>th</a:t>
            </a:r>
            <a:r>
              <a:rPr lang="en-GB" sz="66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June 2019</a:t>
            </a:r>
          </a:p>
        </p:txBody>
      </p:sp>
    </p:spTree>
    <p:extLst>
      <p:ext uri="{BB962C8B-B14F-4D97-AF65-F5344CB8AC3E}">
        <p14:creationId xmlns:p14="http://schemas.microsoft.com/office/powerpoint/2010/main" val="378422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77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Why program?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</a:pPr>
            <a:r>
              <a:rPr lang="en-GB" sz="5400" b="0" dirty="0" smtClean="0"/>
              <a:t>Learn about -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5400" b="0" dirty="0" smtClean="0"/>
              <a:t>Algorithms</a:t>
            </a:r>
            <a:r>
              <a:rPr lang="en-GB" sz="5400" b="0" dirty="0"/>
              <a:t>, functions, lists, loops</a:t>
            </a:r>
            <a:r>
              <a:rPr lang="en-GB" sz="5400" b="0" dirty="0" smtClean="0"/>
              <a:t>, logic, </a:t>
            </a:r>
            <a:r>
              <a:rPr lang="en-GB" sz="5400" b="0" dirty="0"/>
              <a:t>reading and writing files, finding bugs, displaying results using graphs, etc. </a:t>
            </a:r>
            <a:endParaRPr lang="en-GB" sz="5400" b="0" dirty="0" smtClean="0"/>
          </a:p>
          <a:p>
            <a:pPr marL="0" indent="0" eaLnBrk="1" hangingPunct="1">
              <a:buClr>
                <a:srgbClr val="C00000"/>
              </a:buClr>
            </a:pPr>
            <a:r>
              <a:rPr lang="en-GB" sz="5400" b="0" dirty="0" smtClean="0"/>
              <a:t>Do -</a:t>
            </a:r>
          </a:p>
          <a:p>
            <a:pPr marL="0" indent="0" eaLnBrk="1" hangingPunct="1">
              <a:buClr>
                <a:srgbClr val="C00000"/>
              </a:buClr>
            </a:pPr>
            <a:r>
              <a:rPr lang="en-GB" sz="5400" b="0" dirty="0" smtClean="0"/>
              <a:t>Undertake a programming project applying </a:t>
            </a:r>
            <a:r>
              <a:rPr lang="en-GB" sz="5400" b="0" dirty="0"/>
              <a:t>skills you have </a:t>
            </a:r>
            <a:r>
              <a:rPr lang="en-GB" sz="5400" b="0" dirty="0" smtClean="0"/>
              <a:t>learnt.</a:t>
            </a: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Course aims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6767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Computers are still very new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At the end 19</a:t>
            </a:r>
            <a:r>
              <a:rPr lang="en-GB" sz="6000" b="0" baseline="30000" dirty="0" smtClean="0"/>
              <a:t>th</a:t>
            </a:r>
            <a:r>
              <a:rPr lang="en-GB" sz="6000" b="0" dirty="0" smtClean="0"/>
              <a:t> century machines were developed to automate arithmetic for book keeping and the processing of census data.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By the middle of the 20</a:t>
            </a:r>
            <a:r>
              <a:rPr lang="en-GB" sz="6000" b="0" baseline="30000" dirty="0" smtClean="0"/>
              <a:t>th</a:t>
            </a:r>
            <a:r>
              <a:rPr lang="en-GB" sz="6000" b="0" dirty="0" smtClean="0"/>
              <a:t> century digital computers were solving business problems.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The pre-history of programming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1"/>
            <a:ext cx="16438563" cy="3023766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Towards the end of the 20</a:t>
            </a:r>
            <a:r>
              <a:rPr lang="en-GB" sz="6000" b="0" baseline="30000" dirty="0" smtClean="0"/>
              <a:t>th</a:t>
            </a:r>
            <a:r>
              <a:rPr lang="en-GB" sz="6000" b="0" dirty="0" smtClean="0"/>
              <a:t> century almost everything became digital – TV, music, communication, archiving.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Computers everywhere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79" y="5792366"/>
            <a:ext cx="11097141" cy="433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7780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Data on everything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0" y="5901905"/>
            <a:ext cx="8773132" cy="38878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79" y="2801544"/>
            <a:ext cx="8158907" cy="615917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40" y="2768600"/>
            <a:ext cx="9094700" cy="26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88736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6438563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Building software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Solving, or modelling, problems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Manipulating and moving data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Gluing programs together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Adding features to software 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Uses for programming </a:t>
            </a:r>
            <a:endParaRPr lang="en-GB" sz="6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65364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Why program?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Examples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40" y="3241411"/>
            <a:ext cx="10095680" cy="6677248"/>
          </a:xfrm>
          <a:prstGeom prst="rect">
            <a:avLst/>
          </a:prstGeom>
        </p:spPr>
      </p:pic>
      <p:pic>
        <p:nvPicPr>
          <p:cNvPr id="3" name="Content Placeholder 2"/>
          <p:cNvPicPr>
            <a:picLocks noGrp="1" noChangeAspect="1"/>
          </p:cNvPicPr>
          <p:nvPr>
            <p:ph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4" y="1637863"/>
            <a:ext cx="3149978" cy="48610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4240" y="967830"/>
            <a:ext cx="6373511" cy="301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3113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After this course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40565" y="1616075"/>
            <a:ext cx="16438563" cy="8280747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Working with research and experiment data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Automating tasks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Learn more Python – Data analysis, ML, Image processing, GIS…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Learn other programming languages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Teach it forward – help a friend learn Python</a:t>
            </a:r>
            <a:endParaRPr lang="en-GB" sz="6000" b="0" dirty="0"/>
          </a:p>
        </p:txBody>
      </p:sp>
    </p:spTree>
    <p:extLst>
      <p:ext uri="{BB962C8B-B14F-4D97-AF65-F5344CB8AC3E}">
        <p14:creationId xmlns:p14="http://schemas.microsoft.com/office/powerpoint/2010/main" val="4084858026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250</Words>
  <Application>Microsoft Office PowerPoint</Application>
  <PresentationFormat>Custom</PresentationFormat>
  <Paragraphs>47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Calibri Light</vt:lpstr>
      <vt:lpstr>Wingdings</vt:lpstr>
      <vt:lpstr>Essential</vt:lpstr>
      <vt:lpstr>Office Theme</vt:lpstr>
      <vt:lpstr>PowerPoint Presentation</vt:lpstr>
      <vt:lpstr>PowerPoint Presentation</vt:lpstr>
      <vt:lpstr>Why program?</vt:lpstr>
      <vt:lpstr>Why program?</vt:lpstr>
      <vt:lpstr>Why program?</vt:lpstr>
      <vt:lpstr>Why program?</vt:lpstr>
      <vt:lpstr>Why program?</vt:lpstr>
      <vt:lpstr>Why program?</vt:lpstr>
      <vt:lpstr>After this course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222</cp:revision>
  <dcterms:created xsi:type="dcterms:W3CDTF">2017-02-15T20:18:25Z</dcterms:created>
  <dcterms:modified xsi:type="dcterms:W3CDTF">2019-06-30T20:21:16Z</dcterms:modified>
</cp:coreProperties>
</file>