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520" r:id="rId2"/>
    <p:sldId id="545" r:id="rId3"/>
    <p:sldId id="546" r:id="rId4"/>
    <p:sldId id="547" r:id="rId5"/>
    <p:sldId id="548" r:id="rId6"/>
    <p:sldId id="549" r:id="rId7"/>
    <p:sldId id="550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1" r:id="rId16"/>
    <p:sldId id="559" r:id="rId17"/>
  </p:sldIdLst>
  <p:sldSz cx="18288000" cy="10288588"/>
  <p:notesSz cx="6858000" cy="9144000"/>
  <p:defaultTextStyle>
    <a:defPPr>
      <a:defRPr lang="en-US"/>
    </a:defPPr>
    <a:lvl1pPr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815975" indent="-35877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1950" indent="-717550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7925" indent="-107632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488" indent="-1436688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638"/>
    <a:srgbClr val="C4C5C5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2" autoAdjust="0"/>
    <p:restoredTop sz="74270"/>
  </p:normalViewPr>
  <p:slideViewPr>
    <p:cSldViewPr>
      <p:cViewPr varScale="1">
        <p:scale>
          <a:sx n="32" d="100"/>
          <a:sy n="32" d="100"/>
        </p:scale>
        <p:origin x="1640" y="24"/>
      </p:cViewPr>
      <p:guideLst>
        <p:guide orient="horz" pos="3241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AE8068-ED54-41F4-B3BB-DD4A38C91560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0B09EB-DF0E-4CFF-9227-7197BB026F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97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1950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792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488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339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4898807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5715274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6531742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0B09EB-DF0E-4CFF-9227-7197BB026F82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69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10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8267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11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47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12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4598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13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3437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14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5490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15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926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2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3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5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4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3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5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554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6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890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7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088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8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95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9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937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9112"/>
            <a:ext cx="16438512" cy="12427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857364" indent="-857364">
              <a:buClr>
                <a:srgbClr val="C00000"/>
              </a:buClr>
              <a:buFont typeface="Wingdings" charset="2"/>
              <a:buChar char="§"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Font typeface="Wingdings" charset="2"/>
              <a:buNone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565"/>
            <a:ext cx="7509520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9984" y="2362565"/>
            <a:ext cx="7764016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3934"/>
            <a:ext cx="7941568" cy="1415373"/>
          </a:xfrm>
        </p:spPr>
        <p:txBody>
          <a:bodyPr anchor="b">
            <a:noAutofit/>
          </a:bodyPr>
          <a:lstStyle>
            <a:lvl1pPr marL="0" indent="0">
              <a:buNone/>
              <a:defRPr sz="4400" b="1" cap="none" spc="150" baseline="0">
                <a:solidFill>
                  <a:srgbClr val="FFC000"/>
                </a:solidFill>
                <a:latin typeface="+mn-lt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389572"/>
            <a:ext cx="7941568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8016" y="1903934"/>
            <a:ext cx="7482080" cy="1415373"/>
          </a:xfrm>
        </p:spPr>
        <p:txBody>
          <a:bodyPr anchor="b">
            <a:noAutofit/>
          </a:bodyPr>
          <a:lstStyle>
            <a:lvl1pPr marL="0" indent="0">
              <a:buNone/>
              <a:defRPr lang="en-US" sz="4400" b="1" kern="1200" cap="none" spc="15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8016" y="3389572"/>
            <a:ext cx="7482080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48C247-1A76-4D0F-910B-CC669049462D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D1282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F4021-0C30-4708-9CB8-CDB858EB28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8002250" y="7270750"/>
            <a:ext cx="285750" cy="3017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8002250" y="0"/>
            <a:ext cx="285750" cy="7270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8001754" cy="7270602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573823"/>
            <a:ext cx="16306800" cy="685906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7430647"/>
            <a:ext cx="16306800" cy="1143176"/>
          </a:xfrm>
        </p:spPr>
        <p:txBody>
          <a:bodyPr anchor="t">
            <a:normAutofit/>
          </a:bodyPr>
          <a:lstStyle>
            <a:lvl1pPr>
              <a:defRPr sz="4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B02BB-7A84-4C4D-852A-00B9CEACEF17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52F8B6-7CD0-4A27-B153-5FE5DD0870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541"/>
            <a:ext cx="15544800" cy="1714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2972259"/>
            <a:ext cx="15544800" cy="617315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5790863" cy="1316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03413"/>
            <a:ext cx="15790863" cy="72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66" r:id="rId3"/>
    <p:sldLayoutId id="2147483670" r:id="rId4"/>
    <p:sldLayoutId id="2147483671" r:id="rId5"/>
    <p:sldLayoutId id="2147483672" r:id="rId6"/>
    <p:sldLayoutId id="2147483667" r:id="rId7"/>
    <p:sldLayoutId id="2147483668" r:id="rId8"/>
  </p:sldLayoutIdLst>
  <p:txStyles>
    <p:titleStyle>
      <a:lvl1pPr algn="l" defTabSz="1371600" rtl="0" eaLnBrk="0" fontAlgn="base" hangingPunct="0">
        <a:spcBef>
          <a:spcPct val="0"/>
        </a:spcBef>
        <a:spcAft>
          <a:spcPct val="0"/>
        </a:spcAft>
        <a:defRPr sz="6000" kern="1200" cap="all" spc="-90">
          <a:solidFill>
            <a:schemeClr val="tx2"/>
          </a:solidFill>
          <a:latin typeface="+mj-lt"/>
          <a:ea typeface="+mj-ea"/>
          <a:cs typeface="+mj-cs"/>
        </a:defRPr>
      </a:lvl1pPr>
      <a:lvl2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2pPr>
      <a:lvl3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3pPr>
      <a:lvl4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4pPr>
      <a:lvl5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5pPr>
      <a:lvl6pPr marL="4572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6pPr>
      <a:lvl7pPr marL="9144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7pPr>
      <a:lvl8pPr marL="13716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8pPr>
      <a:lvl9pPr marL="18288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1371600" rtl="0" eaLnBrk="0" fontAlgn="base" hangingPunct="0">
        <a:spcBef>
          <a:spcPct val="20000"/>
        </a:spcBef>
        <a:spcAft>
          <a:spcPts val="900"/>
        </a:spcAft>
        <a:buFont typeface="Arial" charset="0"/>
        <a:defRPr sz="6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7305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600" kern="1200">
          <a:solidFill>
            <a:schemeClr val="bg1"/>
          </a:solidFill>
          <a:latin typeface="+mn-lt"/>
          <a:ea typeface="+mn-ea"/>
          <a:cs typeface="+mn-cs"/>
        </a:defRPr>
      </a:lvl2pPr>
      <a:lvl3pPr marL="17145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3pPr>
      <a:lvl4pPr marL="24003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4pPr>
      <a:lvl5pPr marL="30861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atom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041400" y="3721100"/>
            <a:ext cx="1328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dirty="0" smtClean="0">
                <a:solidFill>
                  <a:schemeClr val="bg1"/>
                </a:solidFill>
                <a:ea typeface="ＭＳ Ｐゴシック" pitchFamily="34" charset="-128"/>
              </a:rPr>
              <a:t>Python programming</a:t>
            </a:r>
            <a:endParaRPr lang="en-US" sz="5400" b="1" dirty="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1079500" y="4640263"/>
            <a:ext cx="13250863" cy="83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4400" dirty="0" smtClean="0">
                <a:solidFill>
                  <a:srgbClr val="FFFFFF"/>
                </a:solidFill>
                <a:ea typeface="ＭＳ Ｐゴシック" pitchFamily="34" charset="-128"/>
              </a:rPr>
              <a:t>How to set up Python</a:t>
            </a:r>
            <a:endParaRPr lang="en-US" altLang="en-US" sz="44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7 Practice using “the shell”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89363" cy="259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Also called the “terminal”, or </a:t>
            </a:r>
          </a:p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“command prompt”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68" y="3848150"/>
            <a:ext cx="11449272" cy="60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925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8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624014"/>
            <a:ext cx="16438563" cy="6840760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U:\&gt;python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Python 3.7.3 (v3.7.3:ef4ec6ed12, Mar 25 2019, 22:22:05) [MSC v.1916 64 bit (AMD64)] on win32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Type "help", "copyright", "credits" or "license" for more information.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&gt;&gt;&gt; help()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32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Welcome to Python 3.7's help utility!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32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If this is your first time using Python, you should definitely check out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the tutorial on the Internet at https://docs.python.org/3.7/tutorial</a:t>
            </a:r>
            <a:r>
              <a:rPr lang="en-GB" sz="3200" b="0" dirty="0" smtClean="0"/>
              <a:t>/.</a:t>
            </a:r>
            <a:endParaRPr lang="en-GB" sz="3200" b="0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00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Run Python in “interactive mode”</a:t>
            </a:r>
          </a:p>
        </p:txBody>
      </p:sp>
    </p:spTree>
    <p:extLst>
      <p:ext uri="{BB962C8B-B14F-4D97-AF65-F5344CB8AC3E}">
        <p14:creationId xmlns:p14="http://schemas.microsoft.com/office/powerpoint/2010/main" val="21740566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</a:t>
            </a:r>
            <a:r>
              <a:rPr lang="en-US" dirty="0"/>
              <a:t>9</a:t>
            </a:r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3200078"/>
            <a:ext cx="16438563" cy="6264696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U:\&gt;python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Python 3.7.3 (v3.7.3:ef4ec6ed12, Mar 25 2019, 22:22:05) [MSC v.1916 64 bit (AMD64)] on win32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Type "help", "copyright", "credits" or "license" for more information.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&gt;&gt;&gt; quit()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32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U:\&gt;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2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Quit Python</a:t>
            </a:r>
          </a:p>
        </p:txBody>
      </p:sp>
    </p:spTree>
    <p:extLst>
      <p:ext uri="{BB962C8B-B14F-4D97-AF65-F5344CB8AC3E}">
        <p14:creationId xmlns:p14="http://schemas.microsoft.com/office/powerpoint/2010/main" val="386502126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10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3200078"/>
            <a:ext cx="16438563" cy="6264696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pl-PL" sz="3200" b="0" dirty="0"/>
              <a:t>U:\&gt;mkdir mypython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pl-PL" sz="32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pl-PL" sz="3200" b="0" dirty="0"/>
              <a:t>U:\&gt;atom mypython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pl-PL" sz="32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pl-PL" sz="3200" b="0" dirty="0"/>
              <a:t>U:\&gt;</a:t>
            </a:r>
            <a:endParaRPr lang="en-GB" sz="3200" b="0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2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Launch Atom</a:t>
            </a:r>
          </a:p>
        </p:txBody>
      </p:sp>
    </p:spTree>
    <p:extLst>
      <p:ext uri="{BB962C8B-B14F-4D97-AF65-F5344CB8AC3E}">
        <p14:creationId xmlns:p14="http://schemas.microsoft.com/office/powerpoint/2010/main" val="410537798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Write your first Python script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60" y="1903934"/>
            <a:ext cx="10513168" cy="79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4405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3128070"/>
            <a:ext cx="16438563" cy="662394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This is optional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In CMD prompt type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python </a:t>
            </a:r>
            <a:r>
              <a:rPr lang="en-GB" sz="6000" b="0" dirty="0"/>
              <a:t>-m pip install </a:t>
            </a:r>
            <a:r>
              <a:rPr lang="en-GB" sz="6000" b="0" dirty="0" smtClean="0"/>
              <a:t>python-language-server[all]</a:t>
            </a:r>
            <a:endParaRPr lang="en-US" sz="60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51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Running Python programs in Atom</a:t>
            </a:r>
          </a:p>
        </p:txBody>
      </p:sp>
    </p:spTree>
    <p:extLst>
      <p:ext uri="{BB962C8B-B14F-4D97-AF65-F5344CB8AC3E}">
        <p14:creationId xmlns:p14="http://schemas.microsoft.com/office/powerpoint/2010/main" val="243977162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2719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Tl;dr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1143000" indent="-1143000" eaLnBrk="1" hangingPunct="1">
              <a:buClr>
                <a:srgbClr val="C00000"/>
              </a:buClr>
              <a:buFont typeface="+mj-lt"/>
              <a:buAutoNum type="arabicPeriod"/>
            </a:pPr>
            <a:r>
              <a:rPr lang="en-US" sz="6000" b="0" dirty="0" smtClean="0"/>
              <a:t>It’s free.  Visit </a:t>
            </a:r>
            <a:r>
              <a:rPr lang="en-US" sz="6000" b="0" dirty="0" smtClean="0">
                <a:hlinkClick r:id="rId3"/>
              </a:rPr>
              <a:t>www.python.org</a:t>
            </a:r>
            <a:endParaRPr lang="en-US" sz="6000" b="0" dirty="0" smtClean="0"/>
          </a:p>
          <a:p>
            <a:pPr marL="1143000" indent="-1143000" eaLnBrk="1" hangingPunct="1">
              <a:buClr>
                <a:srgbClr val="C00000"/>
              </a:buClr>
              <a:buFont typeface="+mj-lt"/>
              <a:buAutoNum type="arabicPeriod"/>
            </a:pPr>
            <a:r>
              <a:rPr lang="en-US" sz="6000" b="0" dirty="0" smtClean="0"/>
              <a:t>Be sure to check Add Python 3.7 to PATH</a:t>
            </a:r>
          </a:p>
          <a:p>
            <a:pPr marL="1143000" indent="-1143000" eaLnBrk="1" hangingPunct="1">
              <a:buClr>
                <a:srgbClr val="C00000"/>
              </a:buClr>
              <a:buFont typeface="+mj-lt"/>
              <a:buAutoNum type="arabicPeriod"/>
            </a:pPr>
            <a:r>
              <a:rPr lang="en-US" sz="6000" b="0" dirty="0" smtClean="0"/>
              <a:t>Install a programming editor</a:t>
            </a:r>
            <a:r>
              <a:rPr lang="en-US" sz="6000" b="0" dirty="0"/>
              <a:t>, e.g. </a:t>
            </a:r>
            <a:r>
              <a:rPr lang="en-US" sz="6000" b="0" dirty="0">
                <a:hlinkClick r:id="rId4"/>
              </a:rPr>
              <a:t>atom.io</a:t>
            </a:r>
            <a:r>
              <a:rPr lang="en-US" sz="6000" b="0" dirty="0"/>
              <a:t> </a:t>
            </a:r>
            <a:endParaRPr lang="en-US" sz="6000" b="0" dirty="0" smtClean="0"/>
          </a:p>
          <a:p>
            <a:pPr marL="1143000" indent="-1143000" eaLnBrk="1" hangingPunct="1">
              <a:buClr>
                <a:srgbClr val="C00000"/>
              </a:buClr>
              <a:buFont typeface="+mj-lt"/>
              <a:buAutoNum type="arabicPeriod"/>
            </a:pPr>
            <a:r>
              <a:rPr lang="en-GB" sz="6000" b="0" dirty="0" smtClean="0"/>
              <a:t>Open the Windows CMD prompt (or shell on Mac or Linux)</a:t>
            </a:r>
          </a:p>
          <a:p>
            <a:pPr marL="1143000" indent="-1143000" eaLnBrk="1" hangingPunct="1">
              <a:buClr>
                <a:srgbClr val="C00000"/>
              </a:buClr>
              <a:buFont typeface="+mj-lt"/>
              <a:buAutoNum type="arabicPeriod"/>
            </a:pPr>
            <a:r>
              <a:rPr lang="en-GB" sz="6000" b="0" dirty="0" smtClean="0"/>
              <a:t>Type - python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Quick version - Installing Python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by step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4064174"/>
            <a:ext cx="16438563" cy="5687839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0" dirty="0" smtClean="0"/>
              <a:t>These instruction assume you have permission to install software on a computer. By this I mean that you are allowed to, and that you have the necessary computer security rights, for example you have “administrator” rights.</a:t>
            </a:r>
            <a:endParaRPr lang="en-GB" sz="60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230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How to install and start using Python</a:t>
            </a:r>
          </a:p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Do you have permission?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2139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1 – Download Python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Visit </a:t>
            </a:r>
            <a:r>
              <a:rPr lang="en-US" sz="6000" b="1" dirty="0" smtClean="0">
                <a:solidFill>
                  <a:schemeClr val="accent2"/>
                </a:solidFill>
                <a:hlinkClick r:id="rId3"/>
              </a:rPr>
              <a:t>www.python.org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76" y="2768600"/>
            <a:ext cx="12931658" cy="68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130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2 – Download Python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Save the file (note version numbers change)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84" y="3344094"/>
            <a:ext cx="11233248" cy="52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6361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3 – Install Python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89363" cy="190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Check  - Add Python 3.7 to PATH</a:t>
            </a:r>
          </a:p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Click on – Install Now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68" y="3957828"/>
            <a:ext cx="9793088" cy="60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2044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4 – Download Atom Editor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893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Visit </a:t>
            </a:r>
            <a:r>
              <a:rPr lang="en-GB" sz="6000" b="1" dirty="0" smtClean="0">
                <a:solidFill>
                  <a:schemeClr val="accent2"/>
                </a:solidFill>
                <a:hlinkClick r:id="rId3"/>
              </a:rPr>
              <a:t>atom.io</a:t>
            </a:r>
            <a:endParaRPr lang="en-GB" sz="6000" b="1" dirty="0" smtClean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25" y="2768030"/>
            <a:ext cx="9025311" cy="72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261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5 – Install Atom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88" y="1831926"/>
            <a:ext cx="7920880" cy="804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6269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6 Open the CMD Prompt 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893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On Windows computers. Mac is different.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7520558"/>
            <a:ext cx="10510780" cy="21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24744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arnings.potx" id="{AFB086FA-2536-4C02-A482-CB60BBF1F065}" vid="{249B4466-77CA-4EA5-B234-91C64A274C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5426</TotalTime>
  <Words>382</Words>
  <Application>Microsoft Office PowerPoint</Application>
  <PresentationFormat>Custom</PresentationFormat>
  <Paragraphs>77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Arial Black</vt:lpstr>
      <vt:lpstr>Calibri</vt:lpstr>
      <vt:lpstr>Wingdings</vt:lpstr>
      <vt:lpstr>Essential</vt:lpstr>
      <vt:lpstr>PowerPoint Presentation</vt:lpstr>
      <vt:lpstr>Tl;dr</vt:lpstr>
      <vt:lpstr>Step by step</vt:lpstr>
      <vt:lpstr>Step 1 – Download Python</vt:lpstr>
      <vt:lpstr>Step 2 – Download Python</vt:lpstr>
      <vt:lpstr>Step 3 – Install Python</vt:lpstr>
      <vt:lpstr>Step 4 – Download Atom Editor</vt:lpstr>
      <vt:lpstr>Step 5 – Install Atom</vt:lpstr>
      <vt:lpstr>Step 6 Open the CMD Prompt </vt:lpstr>
      <vt:lpstr>Step 7 Practice using “the shell”</vt:lpstr>
      <vt:lpstr>Step 8</vt:lpstr>
      <vt:lpstr>Step 9</vt:lpstr>
      <vt:lpstr>Step 10</vt:lpstr>
      <vt:lpstr>Write your first Python script</vt:lpstr>
      <vt:lpstr>EXTRAS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Saunby, Michael</cp:lastModifiedBy>
  <cp:revision>224</cp:revision>
  <dcterms:created xsi:type="dcterms:W3CDTF">2017-02-15T20:18:25Z</dcterms:created>
  <dcterms:modified xsi:type="dcterms:W3CDTF">2019-06-30T20:22:35Z</dcterms:modified>
</cp:coreProperties>
</file>