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14"/>
  </p:notesMasterIdLst>
  <p:sldIdLst>
    <p:sldId id="547" r:id="rId3"/>
    <p:sldId id="548" r:id="rId4"/>
    <p:sldId id="520" r:id="rId5"/>
    <p:sldId id="549" r:id="rId6"/>
    <p:sldId id="545" r:id="rId7"/>
    <p:sldId id="550" r:id="rId8"/>
    <p:sldId id="551" r:id="rId9"/>
    <p:sldId id="552" r:id="rId10"/>
    <p:sldId id="553" r:id="rId11"/>
    <p:sldId id="554" r:id="rId12"/>
    <p:sldId id="546" r:id="rId13"/>
  </p:sldIdLst>
  <p:sldSz cx="18288000" cy="10288588"/>
  <p:notesSz cx="6858000" cy="9144000"/>
  <p:defaultTextStyle>
    <a:defPPr>
      <a:defRPr lang="en-US"/>
    </a:defPPr>
    <a:lvl1pPr algn="l" defTabSz="1631950" rtl="0" fontAlgn="base">
      <a:spcBef>
        <a:spcPct val="0"/>
      </a:spcBef>
      <a:spcAft>
        <a:spcPct val="0"/>
      </a:spcAft>
      <a:defRPr sz="3200" kern="1200">
        <a:solidFill>
          <a:schemeClr val="tx1"/>
        </a:solidFill>
        <a:latin typeface="Arial" charset="0"/>
        <a:ea typeface="+mn-ea"/>
        <a:cs typeface="Arial" charset="0"/>
      </a:defRPr>
    </a:lvl1pPr>
    <a:lvl2pPr marL="815975" indent="-358775" algn="l" defTabSz="1631950" rtl="0" fontAlgn="base">
      <a:spcBef>
        <a:spcPct val="0"/>
      </a:spcBef>
      <a:spcAft>
        <a:spcPct val="0"/>
      </a:spcAft>
      <a:defRPr sz="3200" kern="1200">
        <a:solidFill>
          <a:schemeClr val="tx1"/>
        </a:solidFill>
        <a:latin typeface="Arial" charset="0"/>
        <a:ea typeface="+mn-ea"/>
        <a:cs typeface="Arial" charset="0"/>
      </a:defRPr>
    </a:lvl2pPr>
    <a:lvl3pPr marL="1631950" indent="-717550" algn="l" defTabSz="1631950" rtl="0" fontAlgn="base">
      <a:spcBef>
        <a:spcPct val="0"/>
      </a:spcBef>
      <a:spcAft>
        <a:spcPct val="0"/>
      </a:spcAft>
      <a:defRPr sz="3200" kern="1200">
        <a:solidFill>
          <a:schemeClr val="tx1"/>
        </a:solidFill>
        <a:latin typeface="Arial" charset="0"/>
        <a:ea typeface="+mn-ea"/>
        <a:cs typeface="Arial" charset="0"/>
      </a:defRPr>
    </a:lvl3pPr>
    <a:lvl4pPr marL="2447925" indent="-1076325" algn="l" defTabSz="1631950" rtl="0" fontAlgn="base">
      <a:spcBef>
        <a:spcPct val="0"/>
      </a:spcBef>
      <a:spcAft>
        <a:spcPct val="0"/>
      </a:spcAft>
      <a:defRPr sz="3200" kern="1200">
        <a:solidFill>
          <a:schemeClr val="tx1"/>
        </a:solidFill>
        <a:latin typeface="Arial" charset="0"/>
        <a:ea typeface="+mn-ea"/>
        <a:cs typeface="Arial" charset="0"/>
      </a:defRPr>
    </a:lvl4pPr>
    <a:lvl5pPr marL="3265488" indent="-1436688" algn="l" defTabSz="1631950" rtl="0" fontAlgn="base">
      <a:spcBef>
        <a:spcPct val="0"/>
      </a:spcBef>
      <a:spcAft>
        <a:spcPct val="0"/>
      </a:spcAft>
      <a:defRPr sz="3200" kern="1200">
        <a:solidFill>
          <a:schemeClr val="tx1"/>
        </a:solidFill>
        <a:latin typeface="Arial" charset="0"/>
        <a:ea typeface="+mn-ea"/>
        <a:cs typeface="Arial" charset="0"/>
      </a:defRPr>
    </a:lvl5pPr>
    <a:lvl6pPr marL="2286000" algn="l" defTabSz="914400" rtl="0" eaLnBrk="1" latinLnBrk="0" hangingPunct="1">
      <a:defRPr sz="3200" kern="1200">
        <a:solidFill>
          <a:schemeClr val="tx1"/>
        </a:solidFill>
        <a:latin typeface="Arial" charset="0"/>
        <a:ea typeface="+mn-ea"/>
        <a:cs typeface="Arial" charset="0"/>
      </a:defRPr>
    </a:lvl6pPr>
    <a:lvl7pPr marL="2743200" algn="l" defTabSz="914400" rtl="0" eaLnBrk="1" latinLnBrk="0" hangingPunct="1">
      <a:defRPr sz="3200" kern="1200">
        <a:solidFill>
          <a:schemeClr val="tx1"/>
        </a:solidFill>
        <a:latin typeface="Arial" charset="0"/>
        <a:ea typeface="+mn-ea"/>
        <a:cs typeface="Arial" charset="0"/>
      </a:defRPr>
    </a:lvl7pPr>
    <a:lvl8pPr marL="3200400" algn="l" defTabSz="914400" rtl="0" eaLnBrk="1" latinLnBrk="0" hangingPunct="1">
      <a:defRPr sz="3200" kern="1200">
        <a:solidFill>
          <a:schemeClr val="tx1"/>
        </a:solidFill>
        <a:latin typeface="Arial" charset="0"/>
        <a:ea typeface="+mn-ea"/>
        <a:cs typeface="Arial" charset="0"/>
      </a:defRPr>
    </a:lvl8pPr>
    <a:lvl9pPr marL="3657600" algn="l" defTabSz="914400" rtl="0" eaLnBrk="1" latinLnBrk="0" hangingPunct="1">
      <a:defRPr sz="32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241">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3638"/>
    <a:srgbClr val="C4C5C5"/>
    <a:srgbClr val="EBEC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92" autoAdjust="0"/>
    <p:restoredTop sz="74270"/>
  </p:normalViewPr>
  <p:slideViewPr>
    <p:cSldViewPr>
      <p:cViewPr varScale="1">
        <p:scale>
          <a:sx n="32" d="100"/>
          <a:sy n="32" d="100"/>
        </p:scale>
        <p:origin x="1640" y="24"/>
      </p:cViewPr>
      <p:guideLst>
        <p:guide orient="horz" pos="3241"/>
        <p:guide pos="576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632936"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632936" fontAlgn="auto">
              <a:spcBef>
                <a:spcPts val="0"/>
              </a:spcBef>
              <a:spcAft>
                <a:spcPts val="0"/>
              </a:spcAft>
              <a:defRPr sz="1200">
                <a:latin typeface="+mn-lt"/>
                <a:cs typeface="+mn-cs"/>
              </a:defRPr>
            </a:lvl1pPr>
          </a:lstStyle>
          <a:p>
            <a:pPr>
              <a:defRPr/>
            </a:pPr>
            <a:fld id="{61AE8068-ED54-41F4-B3BB-DD4A38C91560}" type="datetimeFigureOut">
              <a:rPr lang="en-GB"/>
              <a:pPr>
                <a:defRPr/>
              </a:pPr>
              <a:t>23/06/2019</a:t>
            </a:fld>
            <a:endParaRPr lang="en-GB"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632936"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632936" fontAlgn="auto">
              <a:spcBef>
                <a:spcPts val="0"/>
              </a:spcBef>
              <a:spcAft>
                <a:spcPts val="0"/>
              </a:spcAft>
              <a:defRPr sz="1200">
                <a:latin typeface="+mn-lt"/>
                <a:cs typeface="+mn-cs"/>
              </a:defRPr>
            </a:lvl1pPr>
          </a:lstStyle>
          <a:p>
            <a:pPr>
              <a:defRPr/>
            </a:pPr>
            <a:fld id="{8D0B09EB-DF0E-4CFF-9227-7197BB026F82}" type="slidenum">
              <a:rPr lang="en-GB"/>
              <a:pPr>
                <a:defRPr/>
              </a:pPr>
              <a:t>‹#›</a:t>
            </a:fld>
            <a:endParaRPr lang="en-GB" dirty="0"/>
          </a:p>
        </p:txBody>
      </p:sp>
    </p:spTree>
  </p:cSld>
  <p:clrMap bg1="lt1" tx1="dk1" bg2="lt2" tx2="dk2" accent1="accent1" accent2="accent2" accent3="accent3" accent4="accent4" accent5="accent5" accent6="accent6" hlink="hlink" folHlink="folHlink"/>
  <p:notesStyle>
    <a:lvl1pPr algn="l" defTabSz="1631950" rtl="0" eaLnBrk="0" fontAlgn="base" hangingPunct="0">
      <a:spcBef>
        <a:spcPct val="30000"/>
      </a:spcBef>
      <a:spcAft>
        <a:spcPct val="0"/>
      </a:spcAft>
      <a:defRPr sz="2100" kern="1200">
        <a:solidFill>
          <a:schemeClr val="tx1"/>
        </a:solidFill>
        <a:latin typeface="+mn-lt"/>
        <a:ea typeface="+mn-ea"/>
        <a:cs typeface="+mn-cs"/>
      </a:defRPr>
    </a:lvl1pPr>
    <a:lvl2pPr marL="815975" algn="l" defTabSz="1631950" rtl="0" eaLnBrk="0" fontAlgn="base" hangingPunct="0">
      <a:spcBef>
        <a:spcPct val="30000"/>
      </a:spcBef>
      <a:spcAft>
        <a:spcPct val="0"/>
      </a:spcAft>
      <a:defRPr sz="2100" kern="1200">
        <a:solidFill>
          <a:schemeClr val="tx1"/>
        </a:solidFill>
        <a:latin typeface="+mn-lt"/>
        <a:ea typeface="+mn-ea"/>
        <a:cs typeface="+mn-cs"/>
      </a:defRPr>
    </a:lvl2pPr>
    <a:lvl3pPr marL="1631950" algn="l" defTabSz="1631950" rtl="0" eaLnBrk="0" fontAlgn="base" hangingPunct="0">
      <a:spcBef>
        <a:spcPct val="30000"/>
      </a:spcBef>
      <a:spcAft>
        <a:spcPct val="0"/>
      </a:spcAft>
      <a:defRPr sz="2100" kern="1200">
        <a:solidFill>
          <a:schemeClr val="tx1"/>
        </a:solidFill>
        <a:latin typeface="+mn-lt"/>
        <a:ea typeface="+mn-ea"/>
        <a:cs typeface="+mn-cs"/>
      </a:defRPr>
    </a:lvl3pPr>
    <a:lvl4pPr marL="2447925" algn="l" defTabSz="1631950" rtl="0" eaLnBrk="0" fontAlgn="base" hangingPunct="0">
      <a:spcBef>
        <a:spcPct val="30000"/>
      </a:spcBef>
      <a:spcAft>
        <a:spcPct val="0"/>
      </a:spcAft>
      <a:defRPr sz="2100" kern="1200">
        <a:solidFill>
          <a:schemeClr val="tx1"/>
        </a:solidFill>
        <a:latin typeface="+mn-lt"/>
        <a:ea typeface="+mn-ea"/>
        <a:cs typeface="+mn-cs"/>
      </a:defRPr>
    </a:lvl4pPr>
    <a:lvl5pPr marL="3265488" algn="l" defTabSz="1631950" rtl="0" eaLnBrk="0" fontAlgn="base" hangingPunct="0">
      <a:spcBef>
        <a:spcPct val="30000"/>
      </a:spcBef>
      <a:spcAft>
        <a:spcPct val="0"/>
      </a:spcAft>
      <a:defRPr sz="2100" kern="1200">
        <a:solidFill>
          <a:schemeClr val="tx1"/>
        </a:solidFill>
        <a:latin typeface="+mn-lt"/>
        <a:ea typeface="+mn-ea"/>
        <a:cs typeface="+mn-cs"/>
      </a:defRPr>
    </a:lvl5pPr>
    <a:lvl6pPr marL="4082339" algn="l" defTabSz="1632936" rtl="0" eaLnBrk="1" latinLnBrk="0" hangingPunct="1">
      <a:defRPr sz="2143" kern="1200">
        <a:solidFill>
          <a:schemeClr val="tx1"/>
        </a:solidFill>
        <a:latin typeface="+mn-lt"/>
        <a:ea typeface="+mn-ea"/>
        <a:cs typeface="+mn-cs"/>
      </a:defRPr>
    </a:lvl6pPr>
    <a:lvl7pPr marL="4898807" algn="l" defTabSz="1632936" rtl="0" eaLnBrk="1" latinLnBrk="0" hangingPunct="1">
      <a:defRPr sz="2143" kern="1200">
        <a:solidFill>
          <a:schemeClr val="tx1"/>
        </a:solidFill>
        <a:latin typeface="+mn-lt"/>
        <a:ea typeface="+mn-ea"/>
        <a:cs typeface="+mn-cs"/>
      </a:defRPr>
    </a:lvl7pPr>
    <a:lvl8pPr marL="5715274" algn="l" defTabSz="1632936" rtl="0" eaLnBrk="1" latinLnBrk="0" hangingPunct="1">
      <a:defRPr sz="2143" kern="1200">
        <a:solidFill>
          <a:schemeClr val="tx1"/>
        </a:solidFill>
        <a:latin typeface="+mn-lt"/>
        <a:ea typeface="+mn-ea"/>
        <a:cs typeface="+mn-cs"/>
      </a:defRPr>
    </a:lvl8pPr>
    <a:lvl9pPr marL="6531742" algn="l" defTabSz="1632936" rtl="0" eaLnBrk="1" latinLnBrk="0" hangingPunct="1">
      <a:defRPr sz="214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Fire Exits: </a:t>
            </a:r>
            <a:r>
              <a:rPr lang="en-GB" dirty="0" smtClean="0"/>
              <a:t>Side</a:t>
            </a:r>
            <a:r>
              <a:rPr lang="en-GB" baseline="0" dirty="0" smtClean="0"/>
              <a:t> door just outside the PC lab, also Clayden front door at other end of the building next to the toilets. Fire meeting point in the car park outside of the Knightley Building</a:t>
            </a:r>
          </a:p>
          <a:p>
            <a:r>
              <a:rPr lang="en-GB" b="1" baseline="0" dirty="0" smtClean="0"/>
              <a:t>Toilets:</a:t>
            </a:r>
            <a:r>
              <a:rPr lang="en-GB" baseline="0" dirty="0" smtClean="0"/>
              <a:t> Disabled access toilet at the bottom of the stairs, 3 unisex toilets located under the stairs</a:t>
            </a:r>
          </a:p>
          <a:p>
            <a:r>
              <a:rPr lang="en-GB" b="1" baseline="0" dirty="0" smtClean="0"/>
              <a:t>Water: </a:t>
            </a:r>
            <a:r>
              <a:rPr lang="en-GB" baseline="0" dirty="0" smtClean="0"/>
              <a:t>Available from the water fountain just outside of the PC lab</a:t>
            </a:r>
          </a:p>
          <a:p>
            <a:r>
              <a:rPr lang="en-GB" b="1" baseline="0" dirty="0" smtClean="0"/>
              <a:t>Tea &amp; Coffee breaks: </a:t>
            </a:r>
            <a:r>
              <a:rPr lang="en-GB" baseline="0" dirty="0" smtClean="0"/>
              <a:t>Tea &amp; coffee will be available at scheduled times as per timetable in the Clayden Meeting Room. No hot drinks in the PC Lab. Please leave used mugs in the meeting room so they can be cleaned for re-use later</a:t>
            </a:r>
          </a:p>
          <a:p>
            <a:r>
              <a:rPr lang="en-GB" b="1" baseline="0" dirty="0" smtClean="0"/>
              <a:t>Lunch:</a:t>
            </a:r>
            <a:r>
              <a:rPr lang="en-GB" baseline="0" dirty="0" smtClean="0"/>
              <a:t> Will be available in the Clayden Meeting room. Seating is very limited so please be mindful of others and utilise the outdoor space where possible. </a:t>
            </a:r>
          </a:p>
          <a:p>
            <a:r>
              <a:rPr lang="en-GB" baseline="0" dirty="0" smtClean="0"/>
              <a:t>You can use the picnic table outside of Knightley but please be aware people will be working in the offices so keep noise to a minimum particularly next to open windows</a:t>
            </a:r>
          </a:p>
          <a:p>
            <a:r>
              <a:rPr lang="en-GB" baseline="0" dirty="0" smtClean="0"/>
              <a:t>There is a kitchen in Clayden but this is a Staff Kitchen only. Please do not use.</a:t>
            </a:r>
          </a:p>
          <a:p>
            <a:r>
              <a:rPr lang="en-GB" b="1" baseline="0" dirty="0" smtClean="0"/>
              <a:t>Smoking: </a:t>
            </a:r>
            <a:r>
              <a:rPr lang="en-GB" baseline="0" dirty="0" smtClean="0"/>
              <a:t>No smoking in the building, please refrain from smoking right outside open doors or </a:t>
            </a:r>
            <a:r>
              <a:rPr lang="en-GB" baseline="0" smtClean="0"/>
              <a:t>windows. </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8B93CF-5F00-4848-96B8-16C9F7C1B88A}"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8125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defTabSz="1632936" eaLnBrk="1" fontAlgn="auto" hangingPunct="1">
              <a:spcBef>
                <a:spcPts val="0"/>
              </a:spcBef>
              <a:spcAft>
                <a:spcPts val="0"/>
              </a:spcAft>
              <a:defRPr/>
            </a:pPr>
            <a:r>
              <a:rPr lang="en-GB" sz="2143" dirty="0"/>
              <a:t>Please do not reduce the font size as this is the recommended size for mobile phone users.</a:t>
            </a:r>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4</a:t>
            </a:fld>
            <a:endParaRPr lang="en-GB" sz="1200">
              <a:latin typeface="+mn-lt"/>
            </a:endParaRPr>
          </a:p>
        </p:txBody>
      </p:sp>
    </p:spTree>
    <p:extLst>
      <p:ext uri="{BB962C8B-B14F-4D97-AF65-F5344CB8AC3E}">
        <p14:creationId xmlns:p14="http://schemas.microsoft.com/office/powerpoint/2010/main" val="1791183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defTabSz="1632936" eaLnBrk="1" fontAlgn="auto" hangingPunct="1">
              <a:spcBef>
                <a:spcPts val="0"/>
              </a:spcBef>
              <a:spcAft>
                <a:spcPts val="0"/>
              </a:spcAft>
              <a:defRPr/>
            </a:pPr>
            <a:r>
              <a:rPr lang="en-GB" sz="2143" dirty="0"/>
              <a:t>Please do not reduce the font size as this is the recommended size for mobile phone users.</a:t>
            </a:r>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5</a:t>
            </a:fld>
            <a:endParaRPr lang="en-GB" sz="1200">
              <a:latin typeface="+mn-l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defTabSz="1632936" eaLnBrk="1" fontAlgn="auto" hangingPunct="1">
              <a:spcBef>
                <a:spcPts val="0"/>
              </a:spcBef>
              <a:spcAft>
                <a:spcPts val="0"/>
              </a:spcAft>
              <a:defRPr/>
            </a:pPr>
            <a:r>
              <a:rPr lang="en-GB" sz="2143" dirty="0"/>
              <a:t>Please do not reduce the font size as this is the recommended size for mobile phone users.</a:t>
            </a:r>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6</a:t>
            </a:fld>
            <a:endParaRPr lang="en-GB" sz="1200">
              <a:latin typeface="+mn-lt"/>
            </a:endParaRPr>
          </a:p>
        </p:txBody>
      </p:sp>
    </p:spTree>
    <p:extLst>
      <p:ext uri="{BB962C8B-B14F-4D97-AF65-F5344CB8AC3E}">
        <p14:creationId xmlns:p14="http://schemas.microsoft.com/office/powerpoint/2010/main" val="384133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defTabSz="1632936" eaLnBrk="1" fontAlgn="auto" hangingPunct="1">
              <a:spcBef>
                <a:spcPts val="0"/>
              </a:spcBef>
              <a:spcAft>
                <a:spcPts val="0"/>
              </a:spcAft>
              <a:defRPr/>
            </a:pPr>
            <a:r>
              <a:rPr lang="en-GB" sz="2143" dirty="0"/>
              <a:t>Please do not reduce the font size as this is the recommended size for mobile phone users.</a:t>
            </a:r>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7</a:t>
            </a:fld>
            <a:endParaRPr lang="en-GB" sz="1200">
              <a:latin typeface="+mn-lt"/>
            </a:endParaRPr>
          </a:p>
        </p:txBody>
      </p:sp>
    </p:spTree>
    <p:extLst>
      <p:ext uri="{BB962C8B-B14F-4D97-AF65-F5344CB8AC3E}">
        <p14:creationId xmlns:p14="http://schemas.microsoft.com/office/powerpoint/2010/main" val="2185136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defTabSz="1632936" eaLnBrk="1" fontAlgn="auto" hangingPunct="1">
              <a:spcBef>
                <a:spcPts val="0"/>
              </a:spcBef>
              <a:spcAft>
                <a:spcPts val="0"/>
              </a:spcAft>
              <a:defRPr/>
            </a:pPr>
            <a:r>
              <a:rPr lang="en-GB" sz="2143" dirty="0"/>
              <a:t>Please do not reduce the font size as this is the recommended size for mobile phone users.</a:t>
            </a:r>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8</a:t>
            </a:fld>
            <a:endParaRPr lang="en-GB" sz="1200">
              <a:latin typeface="+mn-lt"/>
            </a:endParaRPr>
          </a:p>
        </p:txBody>
      </p:sp>
    </p:spTree>
    <p:extLst>
      <p:ext uri="{BB962C8B-B14F-4D97-AF65-F5344CB8AC3E}">
        <p14:creationId xmlns:p14="http://schemas.microsoft.com/office/powerpoint/2010/main" val="1752963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defTabSz="1632936" eaLnBrk="1" fontAlgn="auto" hangingPunct="1">
              <a:spcBef>
                <a:spcPts val="0"/>
              </a:spcBef>
              <a:spcAft>
                <a:spcPts val="0"/>
              </a:spcAft>
              <a:defRPr/>
            </a:pPr>
            <a:r>
              <a:rPr lang="en-GB" sz="2143" dirty="0" smtClean="0"/>
              <a:t>Blender, a 3D drawing program can be extended with Python scripts.</a:t>
            </a:r>
          </a:p>
          <a:p>
            <a:pPr defTabSz="1632936" eaLnBrk="1" fontAlgn="auto" hangingPunct="1">
              <a:spcBef>
                <a:spcPts val="0"/>
              </a:spcBef>
              <a:spcAft>
                <a:spcPts val="0"/>
              </a:spcAft>
              <a:defRPr/>
            </a:pPr>
            <a:r>
              <a:rPr lang="en-GB" sz="2143" dirty="0" smtClean="0"/>
              <a:t> </a:t>
            </a:r>
            <a:endParaRPr lang="en-GB" sz="2143" dirty="0"/>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9</a:t>
            </a:fld>
            <a:endParaRPr lang="en-GB" sz="1200">
              <a:latin typeface="+mn-lt"/>
            </a:endParaRPr>
          </a:p>
        </p:txBody>
      </p:sp>
    </p:spTree>
    <p:extLst>
      <p:ext uri="{BB962C8B-B14F-4D97-AF65-F5344CB8AC3E}">
        <p14:creationId xmlns:p14="http://schemas.microsoft.com/office/powerpoint/2010/main" val="1359624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defTabSz="1632936" eaLnBrk="1" fontAlgn="auto" hangingPunct="1">
              <a:spcBef>
                <a:spcPts val="0"/>
              </a:spcBef>
              <a:spcAft>
                <a:spcPts val="0"/>
              </a:spcAft>
              <a:defRPr/>
            </a:pPr>
            <a:r>
              <a:rPr lang="en-GB" sz="2143" dirty="0"/>
              <a:t>Please do not reduce the font size as this is the recommended size for mobile phone users.</a:t>
            </a:r>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10</a:t>
            </a:fld>
            <a:endParaRPr lang="en-GB" sz="1200">
              <a:latin typeface="+mn-lt"/>
            </a:endParaRPr>
          </a:p>
        </p:txBody>
      </p:sp>
    </p:spTree>
    <p:extLst>
      <p:ext uri="{BB962C8B-B14F-4D97-AF65-F5344CB8AC3E}">
        <p14:creationId xmlns:p14="http://schemas.microsoft.com/office/powerpoint/2010/main" val="2500820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9112"/>
            <a:ext cx="16438512" cy="1242774"/>
          </a:xfrm>
        </p:spPr>
        <p:txBody>
          <a:bodyPr/>
          <a:lstStyle>
            <a:lvl1pPr>
              <a:defRPr sz="6000"/>
            </a:lvl1pPr>
          </a:lstStyle>
          <a:p>
            <a:r>
              <a:rPr lang="en-US" dirty="0"/>
              <a:t>Click to edit Master title style</a:t>
            </a:r>
          </a:p>
        </p:txBody>
      </p:sp>
      <p:sp>
        <p:nvSpPr>
          <p:cNvPr id="3" name="Content Placeholder 2"/>
          <p:cNvSpPr>
            <a:spLocks noGrp="1"/>
          </p:cNvSpPr>
          <p:nvPr>
            <p:ph idx="1"/>
          </p:nvPr>
        </p:nvSpPr>
        <p:spPr>
          <a:xfrm>
            <a:off x="914400" y="1975942"/>
            <a:ext cx="16438512" cy="7214723"/>
          </a:xfrm>
        </p:spPr>
        <p:txBody>
          <a:bodyPr>
            <a:normAutofit/>
          </a:bodyPr>
          <a:lstStyle>
            <a:lvl1pPr marL="857364" indent="-857364">
              <a:buClr>
                <a:srgbClr val="C00000"/>
              </a:buClr>
              <a:buFont typeface="Wingdings" charset="2"/>
              <a:buChar char="§"/>
              <a:defRPr sz="6000" b="0"/>
            </a:lvl1pPr>
            <a:lvl2pPr marL="1246188" indent="-354013">
              <a:tabLst>
                <a:tab pos="1998663" algn="l"/>
              </a:tabLst>
              <a:defRPr sz="5400"/>
            </a:lvl2pPr>
            <a:lvl3pPr>
              <a:defRPr sz="5400"/>
            </a:lvl3pPr>
            <a:lvl4pPr>
              <a:defRPr sz="5400"/>
            </a:lvl4pPr>
            <a:lvl5pPr>
              <a:defRPr sz="5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206C0D1-14BB-4D4E-BCE7-3B786EDC1DDA}" type="datetimeFigureOut">
              <a:rPr lang="en-GB" smtClean="0"/>
              <a:t>23/06/2019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F70BEF-E63F-4F32-94C5-B701EEACB2B7}" type="slidenum">
              <a:rPr lang="en-GB" smtClean="0"/>
              <a:t>‹#›</a:t>
            </a:fld>
            <a:endParaRPr lang="en-GB"/>
          </a:p>
        </p:txBody>
      </p:sp>
    </p:spTree>
    <p:extLst>
      <p:ext uri="{BB962C8B-B14F-4D97-AF65-F5344CB8AC3E}">
        <p14:creationId xmlns:p14="http://schemas.microsoft.com/office/powerpoint/2010/main" val="2778585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565004"/>
            <a:ext cx="15773400" cy="4279766"/>
          </a:xfrm>
        </p:spPr>
        <p:txBody>
          <a:bodyPr anchor="b"/>
          <a:lstStyle>
            <a:lvl1pPr>
              <a:defRPr sz="9000"/>
            </a:lvl1pPr>
          </a:lstStyle>
          <a:p>
            <a:r>
              <a:rPr lang="en-US" smtClean="0"/>
              <a:t>Click to edit Master title style</a:t>
            </a:r>
            <a:endParaRPr lang="en-GB"/>
          </a:p>
        </p:txBody>
      </p:sp>
      <p:sp>
        <p:nvSpPr>
          <p:cNvPr id="3" name="Text Placeholder 2"/>
          <p:cNvSpPr>
            <a:spLocks noGrp="1"/>
          </p:cNvSpPr>
          <p:nvPr>
            <p:ph type="body" idx="1"/>
          </p:nvPr>
        </p:nvSpPr>
        <p:spPr>
          <a:xfrm>
            <a:off x="1247775" y="6885258"/>
            <a:ext cx="15773400" cy="2250628"/>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06C0D1-14BB-4D4E-BCE7-3B786EDC1DDA}" type="datetimeFigureOut">
              <a:rPr lang="en-GB" smtClean="0"/>
              <a:t>23/06/2019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F70BEF-E63F-4F32-94C5-B701EEACB2B7}" type="slidenum">
              <a:rPr lang="en-GB" smtClean="0"/>
              <a:t>‹#›</a:t>
            </a:fld>
            <a:endParaRPr lang="en-GB"/>
          </a:p>
        </p:txBody>
      </p:sp>
    </p:spTree>
    <p:extLst>
      <p:ext uri="{BB962C8B-B14F-4D97-AF65-F5344CB8AC3E}">
        <p14:creationId xmlns:p14="http://schemas.microsoft.com/office/powerpoint/2010/main" val="1044542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257300" y="2738860"/>
            <a:ext cx="7772400" cy="652801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9258300" y="2738860"/>
            <a:ext cx="7772400" cy="652801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206C0D1-14BB-4D4E-BCE7-3B786EDC1DDA}" type="datetimeFigureOut">
              <a:rPr lang="en-GB" smtClean="0"/>
              <a:t>23/06/2019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F70BEF-E63F-4F32-94C5-B701EEACB2B7}" type="slidenum">
              <a:rPr lang="en-GB" smtClean="0"/>
              <a:t>‹#›</a:t>
            </a:fld>
            <a:endParaRPr lang="en-GB"/>
          </a:p>
        </p:txBody>
      </p:sp>
    </p:spTree>
    <p:extLst>
      <p:ext uri="{BB962C8B-B14F-4D97-AF65-F5344CB8AC3E}">
        <p14:creationId xmlns:p14="http://schemas.microsoft.com/office/powerpoint/2010/main" val="2373692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773"/>
            <a:ext cx="15773400" cy="1988651"/>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1259683" y="2522134"/>
            <a:ext cx="7736681" cy="123605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4" name="Content Placeholder 3"/>
          <p:cNvSpPr>
            <a:spLocks noGrp="1"/>
          </p:cNvSpPr>
          <p:nvPr>
            <p:ph sz="half" idx="2"/>
          </p:nvPr>
        </p:nvSpPr>
        <p:spPr>
          <a:xfrm>
            <a:off x="1259683" y="3758193"/>
            <a:ext cx="7736681" cy="552773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9258300" y="2522134"/>
            <a:ext cx="7774782" cy="123605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6" name="Content Placeholder 5"/>
          <p:cNvSpPr>
            <a:spLocks noGrp="1"/>
          </p:cNvSpPr>
          <p:nvPr>
            <p:ph sz="quarter" idx="4"/>
          </p:nvPr>
        </p:nvSpPr>
        <p:spPr>
          <a:xfrm>
            <a:off x="9258300" y="3758193"/>
            <a:ext cx="7774782" cy="552773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206C0D1-14BB-4D4E-BCE7-3B786EDC1DDA}" type="datetimeFigureOut">
              <a:rPr lang="en-GB" smtClean="0"/>
              <a:t>23/06/2019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4F70BEF-E63F-4F32-94C5-B701EEACB2B7}" type="slidenum">
              <a:rPr lang="en-GB" smtClean="0"/>
              <a:t>‹#›</a:t>
            </a:fld>
            <a:endParaRPr lang="en-GB"/>
          </a:p>
        </p:txBody>
      </p:sp>
    </p:spTree>
    <p:extLst>
      <p:ext uri="{BB962C8B-B14F-4D97-AF65-F5344CB8AC3E}">
        <p14:creationId xmlns:p14="http://schemas.microsoft.com/office/powerpoint/2010/main" val="236310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206C0D1-14BB-4D4E-BCE7-3B786EDC1DDA}" type="datetimeFigureOut">
              <a:rPr lang="en-GB" smtClean="0"/>
              <a:t>23/06/2019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4F70BEF-E63F-4F32-94C5-B701EEACB2B7}" type="slidenum">
              <a:rPr lang="en-GB" smtClean="0"/>
              <a:t>‹#›</a:t>
            </a:fld>
            <a:endParaRPr lang="en-GB"/>
          </a:p>
        </p:txBody>
      </p:sp>
    </p:spTree>
    <p:extLst>
      <p:ext uri="{BB962C8B-B14F-4D97-AF65-F5344CB8AC3E}">
        <p14:creationId xmlns:p14="http://schemas.microsoft.com/office/powerpoint/2010/main" val="3851384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06C0D1-14BB-4D4E-BCE7-3B786EDC1DDA}" type="datetimeFigureOut">
              <a:rPr lang="en-GB" smtClean="0"/>
              <a:t>23/06/2019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4F70BEF-E63F-4F32-94C5-B701EEACB2B7}" type="slidenum">
              <a:rPr lang="en-GB" smtClean="0"/>
              <a:t>‹#›</a:t>
            </a:fld>
            <a:endParaRPr lang="en-GB"/>
          </a:p>
        </p:txBody>
      </p:sp>
    </p:spTree>
    <p:extLst>
      <p:ext uri="{BB962C8B-B14F-4D97-AF65-F5344CB8AC3E}">
        <p14:creationId xmlns:p14="http://schemas.microsoft.com/office/powerpoint/2010/main" val="3143180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906"/>
            <a:ext cx="5898356" cy="2400671"/>
          </a:xfrm>
        </p:spPr>
        <p:txBody>
          <a:bodyPr anchor="b"/>
          <a:lstStyle>
            <a:lvl1pPr>
              <a:defRPr sz="4800"/>
            </a:lvl1pPr>
          </a:lstStyle>
          <a:p>
            <a:r>
              <a:rPr lang="en-US" smtClean="0"/>
              <a:t>Click to edit Master title style</a:t>
            </a:r>
            <a:endParaRPr lang="en-GB"/>
          </a:p>
        </p:txBody>
      </p:sp>
      <p:sp>
        <p:nvSpPr>
          <p:cNvPr id="3" name="Content Placeholder 2"/>
          <p:cNvSpPr>
            <a:spLocks noGrp="1"/>
          </p:cNvSpPr>
          <p:nvPr>
            <p:ph idx="1"/>
          </p:nvPr>
        </p:nvSpPr>
        <p:spPr>
          <a:xfrm>
            <a:off x="7774782" y="1481367"/>
            <a:ext cx="9258300" cy="7311566"/>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smtClean="0"/>
              <a:t>Edit Master text styles</a:t>
            </a:r>
          </a:p>
        </p:txBody>
      </p:sp>
      <p:sp>
        <p:nvSpPr>
          <p:cNvPr id="5" name="Date Placeholder 4"/>
          <p:cNvSpPr>
            <a:spLocks noGrp="1"/>
          </p:cNvSpPr>
          <p:nvPr>
            <p:ph type="dt" sz="half" idx="10"/>
          </p:nvPr>
        </p:nvSpPr>
        <p:spPr/>
        <p:txBody>
          <a:bodyPr/>
          <a:lstStyle/>
          <a:p>
            <a:fld id="{4206C0D1-14BB-4D4E-BCE7-3B786EDC1DDA}" type="datetimeFigureOut">
              <a:rPr lang="en-GB" smtClean="0"/>
              <a:t>23/06/2019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F70BEF-E63F-4F32-94C5-B701EEACB2B7}" type="slidenum">
              <a:rPr lang="en-GB" smtClean="0"/>
              <a:t>‹#›</a:t>
            </a:fld>
            <a:endParaRPr lang="en-GB"/>
          </a:p>
        </p:txBody>
      </p:sp>
    </p:spTree>
    <p:extLst>
      <p:ext uri="{BB962C8B-B14F-4D97-AF65-F5344CB8AC3E}">
        <p14:creationId xmlns:p14="http://schemas.microsoft.com/office/powerpoint/2010/main" val="1325563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906"/>
            <a:ext cx="5898356" cy="2400671"/>
          </a:xfrm>
        </p:spPr>
        <p:txBody>
          <a:bodyPr anchor="b"/>
          <a:lstStyle>
            <a:lvl1pPr>
              <a:defRPr sz="4800"/>
            </a:lvl1pPr>
          </a:lstStyle>
          <a:p>
            <a:r>
              <a:rPr lang="en-US" smtClean="0"/>
              <a:t>Click to edit Master title style</a:t>
            </a:r>
            <a:endParaRPr lang="en-GB"/>
          </a:p>
        </p:txBody>
      </p:sp>
      <p:sp>
        <p:nvSpPr>
          <p:cNvPr id="3" name="Picture Placeholder 2"/>
          <p:cNvSpPr>
            <a:spLocks noGrp="1"/>
          </p:cNvSpPr>
          <p:nvPr>
            <p:ph type="pic" idx="1"/>
          </p:nvPr>
        </p:nvSpPr>
        <p:spPr>
          <a:xfrm>
            <a:off x="7774782" y="1481367"/>
            <a:ext cx="9258300" cy="7311566"/>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GB"/>
          </a:p>
        </p:txBody>
      </p:sp>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smtClean="0"/>
              <a:t>Edit Master text styles</a:t>
            </a:r>
          </a:p>
        </p:txBody>
      </p:sp>
      <p:sp>
        <p:nvSpPr>
          <p:cNvPr id="5" name="Date Placeholder 4"/>
          <p:cNvSpPr>
            <a:spLocks noGrp="1"/>
          </p:cNvSpPr>
          <p:nvPr>
            <p:ph type="dt" sz="half" idx="10"/>
          </p:nvPr>
        </p:nvSpPr>
        <p:spPr/>
        <p:txBody>
          <a:bodyPr/>
          <a:lstStyle/>
          <a:p>
            <a:fld id="{4206C0D1-14BB-4D4E-BCE7-3B786EDC1DDA}" type="datetimeFigureOut">
              <a:rPr lang="en-GB" smtClean="0"/>
              <a:t>23/06/2019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F70BEF-E63F-4F32-94C5-B701EEACB2B7}" type="slidenum">
              <a:rPr lang="en-GB" smtClean="0"/>
              <a:t>‹#›</a:t>
            </a:fld>
            <a:endParaRPr lang="en-GB"/>
          </a:p>
        </p:txBody>
      </p:sp>
    </p:spTree>
    <p:extLst>
      <p:ext uri="{BB962C8B-B14F-4D97-AF65-F5344CB8AC3E}">
        <p14:creationId xmlns:p14="http://schemas.microsoft.com/office/powerpoint/2010/main" val="40367315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206C0D1-14BB-4D4E-BCE7-3B786EDC1DDA}" type="datetimeFigureOut">
              <a:rPr lang="en-GB" smtClean="0"/>
              <a:t>23/06/2019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F70BEF-E63F-4F32-94C5-B701EEACB2B7}" type="slidenum">
              <a:rPr lang="en-GB" smtClean="0"/>
              <a:t>‹#›</a:t>
            </a:fld>
            <a:endParaRPr lang="en-GB"/>
          </a:p>
        </p:txBody>
      </p:sp>
    </p:spTree>
    <p:extLst>
      <p:ext uri="{BB962C8B-B14F-4D97-AF65-F5344CB8AC3E}">
        <p14:creationId xmlns:p14="http://schemas.microsoft.com/office/powerpoint/2010/main" val="25706768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772"/>
            <a:ext cx="3943350" cy="871910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257300" y="547772"/>
            <a:ext cx="11601450" cy="871910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206C0D1-14BB-4D4E-BCE7-3B786EDC1DDA}" type="datetimeFigureOut">
              <a:rPr lang="en-GB" smtClean="0"/>
              <a:t>23/06/2019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F70BEF-E63F-4F32-94C5-B701EEACB2B7}" type="slidenum">
              <a:rPr lang="en-GB" smtClean="0"/>
              <a:t>‹#›</a:t>
            </a:fld>
            <a:endParaRPr lang="en-GB"/>
          </a:p>
        </p:txBody>
      </p:sp>
    </p:spTree>
    <p:extLst>
      <p:ext uri="{BB962C8B-B14F-4D97-AF65-F5344CB8AC3E}">
        <p14:creationId xmlns:p14="http://schemas.microsoft.com/office/powerpoint/2010/main" val="2482663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itle 1">
            <a:extLst/>
          </p:cNvPr>
          <p:cNvSpPr txBox="1">
            <a:spLocks/>
          </p:cNvSpPr>
          <p:nvPr userDrawn="1"/>
        </p:nvSpPr>
        <p:spPr>
          <a:xfrm>
            <a:off x="914400" y="228600"/>
            <a:ext cx="16438563" cy="1243013"/>
          </a:xfrm>
          <a:prstGeom prst="rect">
            <a:avLst/>
          </a:prstGeom>
        </p:spPr>
        <p:txBody>
          <a:bodyPr anchor="b"/>
          <a:lstStyle>
            <a:lvl1pPr algn="l" defTabSz="1371783" rtl="0" eaLnBrk="1" latinLnBrk="0" hangingPunct="1">
              <a:spcBef>
                <a:spcPct val="0"/>
              </a:spcBef>
              <a:buNone/>
              <a:defRPr sz="6000" kern="1200" cap="all" spc="-90" baseline="0">
                <a:solidFill>
                  <a:schemeClr val="tx2"/>
                </a:solidFill>
                <a:latin typeface="+mj-lt"/>
                <a:ea typeface="+mj-ea"/>
                <a:cs typeface="+mj-cs"/>
              </a:defRPr>
            </a:lvl1pPr>
          </a:lstStyle>
          <a:p>
            <a:pPr fontAlgn="auto">
              <a:spcAft>
                <a:spcPts val="0"/>
              </a:spcAft>
              <a:defRPr/>
            </a:pPr>
            <a:r>
              <a:rPr lang="en-US" dirty="0"/>
              <a:t>Click to edit Master title style</a:t>
            </a:r>
          </a:p>
        </p:txBody>
      </p:sp>
      <p:sp>
        <p:nvSpPr>
          <p:cNvPr id="5" name="Content Placeholder 2">
            <a:extLst/>
          </p:cNvPr>
          <p:cNvSpPr>
            <a:spLocks noGrp="1"/>
          </p:cNvSpPr>
          <p:nvPr>
            <p:ph idx="1"/>
          </p:nvPr>
        </p:nvSpPr>
        <p:spPr>
          <a:xfrm>
            <a:off x="914400" y="1975942"/>
            <a:ext cx="16438512" cy="7214723"/>
          </a:xfrm>
        </p:spPr>
        <p:txBody>
          <a:bodyPr>
            <a:normAutofit/>
          </a:bodyPr>
          <a:lstStyle>
            <a:lvl1pPr marL="0" indent="0">
              <a:buClr>
                <a:srgbClr val="C00000"/>
              </a:buClr>
              <a:buFont typeface="Wingdings" charset="2"/>
              <a:buNone/>
              <a:defRPr sz="6000" b="0"/>
            </a:lvl1pPr>
            <a:lvl2pPr marL="1246188" indent="-354013">
              <a:tabLst>
                <a:tab pos="1998663" algn="l"/>
              </a:tabLst>
              <a:defRPr sz="5400"/>
            </a:lvl2pPr>
            <a:lvl3pPr>
              <a:defRPr sz="5400"/>
            </a:lvl3pPr>
            <a:lvl4pPr>
              <a:defRPr sz="5400"/>
            </a:lvl4pPr>
            <a:lvl5pPr>
              <a:defRPr sz="5400"/>
            </a:lvl5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000"/>
            </a:lvl1pPr>
          </a:lstStyle>
          <a:p>
            <a:r>
              <a:rPr lang="en-US" dirty="0"/>
              <a:t>Click to edit Master title style</a:t>
            </a:r>
          </a:p>
        </p:txBody>
      </p:sp>
      <p:sp>
        <p:nvSpPr>
          <p:cNvPr id="3" name="Content Placeholder 2"/>
          <p:cNvSpPr>
            <a:spLocks noGrp="1"/>
          </p:cNvSpPr>
          <p:nvPr>
            <p:ph sz="half" idx="1"/>
          </p:nvPr>
        </p:nvSpPr>
        <p:spPr>
          <a:xfrm>
            <a:off x="914400" y="2362565"/>
            <a:ext cx="7509520" cy="6789993"/>
          </a:xfrm>
        </p:spPr>
        <p:txBody>
          <a:bodyPr>
            <a:normAutofit/>
          </a:bodyPr>
          <a:lstStyle>
            <a:lvl1pPr>
              <a:defRPr sz="5400"/>
            </a:lvl1pPr>
            <a:lvl2pPr>
              <a:defRPr sz="4800"/>
            </a:lvl2pPr>
            <a:lvl3pPr>
              <a:defRPr sz="4000"/>
            </a:lvl3pPr>
            <a:lvl4pPr>
              <a:defRPr sz="3600"/>
            </a:lvl4pPr>
            <a:lvl5pPr>
              <a:defRPr sz="3600"/>
            </a:lvl5pPr>
            <a:lvl6pPr>
              <a:defRPr sz="2700"/>
            </a:lvl6pPr>
            <a:lvl7pPr>
              <a:defRPr sz="2700"/>
            </a:lvl7pPr>
            <a:lvl8pPr>
              <a:defRPr sz="2700"/>
            </a:lvl8pPr>
            <a:lvl9pPr>
              <a:defRPr sz="27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8999984" y="2362565"/>
            <a:ext cx="7764016" cy="6789993"/>
          </a:xfrm>
        </p:spPr>
        <p:txBody>
          <a:bodyPr>
            <a:normAutofit/>
          </a:bodyPr>
          <a:lstStyle>
            <a:lvl1pPr>
              <a:defRPr sz="5400"/>
            </a:lvl1pPr>
            <a:lvl2pPr>
              <a:defRPr sz="4800"/>
            </a:lvl2pPr>
            <a:lvl3pPr>
              <a:defRPr sz="4000"/>
            </a:lvl3pPr>
            <a:lvl4pPr>
              <a:defRPr sz="3600"/>
            </a:lvl4pPr>
            <a:lvl5pPr>
              <a:defRPr sz="3600"/>
            </a:lvl5pPr>
            <a:lvl6pPr>
              <a:defRPr sz="2700"/>
            </a:lvl6pPr>
            <a:lvl7pPr>
              <a:defRPr sz="2700"/>
            </a:lvl7pPr>
            <a:lvl8pPr>
              <a:defRPr sz="2700"/>
            </a:lvl8pPr>
            <a:lvl9pPr>
              <a:defRPr sz="27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Title 1">
            <a:extLst/>
          </p:cNvPr>
          <p:cNvSpPr txBox="1">
            <a:spLocks/>
          </p:cNvSpPr>
          <p:nvPr userDrawn="1"/>
        </p:nvSpPr>
        <p:spPr>
          <a:xfrm>
            <a:off x="914400" y="228600"/>
            <a:ext cx="16438563" cy="1243013"/>
          </a:xfrm>
          <a:prstGeom prst="rect">
            <a:avLst/>
          </a:prstGeom>
        </p:spPr>
        <p:txBody>
          <a:bodyPr anchor="b"/>
          <a:lstStyle>
            <a:lvl1pPr algn="l" defTabSz="1371783" rtl="0" eaLnBrk="1" latinLnBrk="0" hangingPunct="1">
              <a:spcBef>
                <a:spcPct val="0"/>
              </a:spcBef>
              <a:buNone/>
              <a:defRPr sz="6000" kern="1200" cap="all" spc="-90" baseline="0">
                <a:solidFill>
                  <a:schemeClr val="tx2"/>
                </a:solidFill>
                <a:latin typeface="+mj-lt"/>
                <a:ea typeface="+mj-ea"/>
                <a:cs typeface="+mj-cs"/>
              </a:defRPr>
            </a:lvl1pPr>
          </a:lstStyle>
          <a:p>
            <a:pPr fontAlgn="auto">
              <a:spcAft>
                <a:spcPts val="0"/>
              </a:spcAft>
              <a:defRPr/>
            </a:pPr>
            <a:r>
              <a:rPr lang="en-US"/>
              <a:t>Click to edit Master title style</a:t>
            </a:r>
            <a:endParaRPr lang="en-US" dirty="0"/>
          </a:p>
        </p:txBody>
      </p:sp>
      <p:sp>
        <p:nvSpPr>
          <p:cNvPr id="3" name="Text Placeholder 2"/>
          <p:cNvSpPr>
            <a:spLocks noGrp="1"/>
          </p:cNvSpPr>
          <p:nvPr>
            <p:ph type="body" idx="1"/>
          </p:nvPr>
        </p:nvSpPr>
        <p:spPr>
          <a:xfrm>
            <a:off x="914400" y="1903934"/>
            <a:ext cx="7941568" cy="1415373"/>
          </a:xfrm>
        </p:spPr>
        <p:txBody>
          <a:bodyPr anchor="b">
            <a:noAutofit/>
          </a:bodyPr>
          <a:lstStyle>
            <a:lvl1pPr marL="0" indent="0">
              <a:buNone/>
              <a:defRPr sz="4400" b="1" cap="none" spc="150" baseline="0">
                <a:solidFill>
                  <a:srgbClr val="FFC000"/>
                </a:solidFill>
                <a:latin typeface="+mn-lt"/>
              </a:defRPr>
            </a:lvl1pPr>
            <a:lvl2pPr marL="685891" indent="0">
              <a:buNone/>
              <a:defRPr sz="3000" b="1"/>
            </a:lvl2pPr>
            <a:lvl3pPr marL="1371783" indent="0">
              <a:buNone/>
              <a:defRPr sz="2700" b="1"/>
            </a:lvl3pPr>
            <a:lvl4pPr marL="2057674" indent="0">
              <a:buNone/>
              <a:defRPr sz="2400" b="1"/>
            </a:lvl4pPr>
            <a:lvl5pPr marL="2743566" indent="0">
              <a:buNone/>
              <a:defRPr sz="2400" b="1"/>
            </a:lvl5pPr>
            <a:lvl6pPr marL="3429457" indent="0">
              <a:buNone/>
              <a:defRPr sz="2400" b="1"/>
            </a:lvl6pPr>
            <a:lvl7pPr marL="4115349" indent="0">
              <a:buNone/>
              <a:defRPr sz="2400" b="1"/>
            </a:lvl7pPr>
            <a:lvl8pPr marL="4801240" indent="0">
              <a:buNone/>
              <a:defRPr sz="2400" b="1"/>
            </a:lvl8pPr>
            <a:lvl9pPr marL="5487132" indent="0">
              <a:buNone/>
              <a:defRPr sz="2400" b="1"/>
            </a:lvl9pPr>
          </a:lstStyle>
          <a:p>
            <a:pPr lvl="0"/>
            <a:r>
              <a:rPr lang="en-US" dirty="0"/>
              <a:t>Click to edit Master text styles</a:t>
            </a:r>
          </a:p>
        </p:txBody>
      </p:sp>
      <p:sp>
        <p:nvSpPr>
          <p:cNvPr id="4" name="Content Placeholder 3"/>
          <p:cNvSpPr>
            <a:spLocks noGrp="1"/>
          </p:cNvSpPr>
          <p:nvPr>
            <p:ph sz="half" idx="2"/>
          </p:nvPr>
        </p:nvSpPr>
        <p:spPr>
          <a:xfrm>
            <a:off x="914400" y="3389572"/>
            <a:ext cx="7941568" cy="5761609"/>
          </a:xfrm>
        </p:spPr>
        <p:txBody>
          <a:bodyPr>
            <a:normAutofit/>
          </a:bodyPr>
          <a:lstStyle>
            <a:lvl1pPr>
              <a:defRPr sz="5400"/>
            </a:lvl1pPr>
            <a:lvl2pPr>
              <a:defRPr sz="4400"/>
            </a:lvl2pPr>
            <a:lvl3pPr>
              <a:defRPr sz="4000"/>
            </a:lvl3pPr>
            <a:lvl4pPr>
              <a:defRPr sz="4000"/>
            </a:lvl4pPr>
            <a:lvl5pPr>
              <a:defRPr sz="40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9288016" y="1903934"/>
            <a:ext cx="7482080" cy="1415373"/>
          </a:xfrm>
        </p:spPr>
        <p:txBody>
          <a:bodyPr anchor="b">
            <a:noAutofit/>
          </a:bodyPr>
          <a:lstStyle>
            <a:lvl1pPr marL="0" indent="0">
              <a:buNone/>
              <a:defRPr lang="en-US" sz="4400" b="1" kern="1200" cap="none" spc="150" baseline="0" dirty="0" smtClean="0">
                <a:solidFill>
                  <a:srgbClr val="FFC000"/>
                </a:solidFill>
                <a:latin typeface="+mn-lt"/>
                <a:ea typeface="+mn-ea"/>
                <a:cs typeface="+mn-cs"/>
              </a:defRPr>
            </a:lvl1pPr>
            <a:lvl2pPr marL="685891" indent="0">
              <a:buNone/>
              <a:defRPr sz="3000" b="1"/>
            </a:lvl2pPr>
            <a:lvl3pPr marL="1371783" indent="0">
              <a:buNone/>
              <a:defRPr sz="2700" b="1"/>
            </a:lvl3pPr>
            <a:lvl4pPr marL="2057674" indent="0">
              <a:buNone/>
              <a:defRPr sz="2400" b="1"/>
            </a:lvl4pPr>
            <a:lvl5pPr marL="2743566" indent="0">
              <a:buNone/>
              <a:defRPr sz="2400" b="1"/>
            </a:lvl5pPr>
            <a:lvl6pPr marL="3429457" indent="0">
              <a:buNone/>
              <a:defRPr sz="2400" b="1"/>
            </a:lvl6pPr>
            <a:lvl7pPr marL="4115349" indent="0">
              <a:buNone/>
              <a:defRPr sz="2400" b="1"/>
            </a:lvl7pPr>
            <a:lvl8pPr marL="4801240" indent="0">
              <a:buNone/>
              <a:defRPr sz="2400" b="1"/>
            </a:lvl8pPr>
            <a:lvl9pPr marL="5487132" indent="0">
              <a:buNone/>
              <a:defRPr sz="2400" b="1"/>
            </a:lvl9pPr>
          </a:lstStyle>
          <a:p>
            <a:pPr lvl="0"/>
            <a:r>
              <a:rPr lang="en-US" dirty="0"/>
              <a:t>Click to edit Master text styles</a:t>
            </a:r>
          </a:p>
        </p:txBody>
      </p:sp>
      <p:sp>
        <p:nvSpPr>
          <p:cNvPr id="6" name="Content Placeholder 5"/>
          <p:cNvSpPr>
            <a:spLocks noGrp="1"/>
          </p:cNvSpPr>
          <p:nvPr>
            <p:ph sz="quarter" idx="4"/>
          </p:nvPr>
        </p:nvSpPr>
        <p:spPr>
          <a:xfrm>
            <a:off x="9288016" y="3389572"/>
            <a:ext cx="7482080" cy="5761609"/>
          </a:xfrm>
        </p:spPr>
        <p:txBody>
          <a:bodyPr>
            <a:normAutofit/>
          </a:bodyPr>
          <a:lstStyle>
            <a:lvl1pPr>
              <a:defRPr sz="5400"/>
            </a:lvl1pPr>
            <a:lvl2pPr>
              <a:defRPr sz="4400"/>
            </a:lvl2pPr>
            <a:lvl3pPr>
              <a:defRPr sz="4000"/>
            </a:lvl3pPr>
            <a:lvl4pPr>
              <a:defRPr sz="4000"/>
            </a:lvl4pPr>
            <a:lvl5pPr>
              <a:defRPr sz="40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14400" y="9259888"/>
            <a:ext cx="6858000" cy="457200"/>
          </a:xfrm>
          <a:prstGeom prst="rect">
            <a:avLst/>
          </a:prstGeom>
        </p:spPr>
        <p:txBody>
          <a:bodyPr/>
          <a:lstStyle>
            <a:lvl1pPr defTabSz="1632936" fontAlgn="auto">
              <a:spcBef>
                <a:spcPts val="0"/>
              </a:spcBef>
              <a:spcAft>
                <a:spcPts val="0"/>
              </a:spcAft>
              <a:defRPr sz="3214">
                <a:solidFill>
                  <a:srgbClr val="000000"/>
                </a:solidFill>
                <a:latin typeface="+mn-lt"/>
                <a:cs typeface="+mn-cs"/>
              </a:defRPr>
            </a:lvl1pPr>
          </a:lstStyle>
          <a:p>
            <a:pPr>
              <a:defRPr/>
            </a:pPr>
            <a:fld id="{C448C247-1A76-4D0F-910B-CC669049462D}" type="datetimeFigureOut">
              <a:rPr lang="en-GB"/>
              <a:pPr>
                <a:defRPr/>
              </a:pPr>
              <a:t>23/06/2019</a:t>
            </a:fld>
            <a:endParaRPr lang="en-GB" dirty="0"/>
          </a:p>
        </p:txBody>
      </p:sp>
      <p:sp>
        <p:nvSpPr>
          <p:cNvPr id="3" name="Footer Placeholder 2"/>
          <p:cNvSpPr>
            <a:spLocks noGrp="1"/>
          </p:cNvSpPr>
          <p:nvPr>
            <p:ph type="ftr" sz="quarter" idx="11"/>
          </p:nvPr>
        </p:nvSpPr>
        <p:spPr>
          <a:xfrm>
            <a:off x="914400" y="9740900"/>
            <a:ext cx="6858000" cy="425450"/>
          </a:xfrm>
          <a:prstGeom prst="rect">
            <a:avLst/>
          </a:prstGeom>
        </p:spPr>
        <p:txBody>
          <a:bodyPr/>
          <a:lstStyle>
            <a:lvl1pPr defTabSz="1632936" fontAlgn="auto">
              <a:spcBef>
                <a:spcPts val="0"/>
              </a:spcBef>
              <a:spcAft>
                <a:spcPts val="0"/>
              </a:spcAft>
              <a:defRPr sz="3214">
                <a:solidFill>
                  <a:srgbClr val="000000"/>
                </a:solidFill>
                <a:latin typeface="+mn-lt"/>
                <a:cs typeface="+mn-cs"/>
              </a:defRPr>
            </a:lvl1pPr>
          </a:lstStyle>
          <a:p>
            <a:pPr>
              <a:defRPr/>
            </a:pPr>
            <a:endParaRPr lang="en-GB"/>
          </a:p>
        </p:txBody>
      </p:sp>
      <p:sp>
        <p:nvSpPr>
          <p:cNvPr id="4" name="Slide Number Placeholder 3"/>
          <p:cNvSpPr>
            <a:spLocks noGrp="1"/>
          </p:cNvSpPr>
          <p:nvPr>
            <p:ph type="sldNum" sz="quarter" idx="12"/>
          </p:nvPr>
        </p:nvSpPr>
        <p:spPr>
          <a:xfrm rot="16200000">
            <a:off x="16783844" y="8738394"/>
            <a:ext cx="1973262" cy="730250"/>
          </a:xfrm>
          <a:prstGeom prst="rect">
            <a:avLst/>
          </a:prstGeom>
        </p:spPr>
        <p:txBody>
          <a:bodyPr/>
          <a:lstStyle>
            <a:lvl1pPr defTabSz="1632936" fontAlgn="auto">
              <a:spcBef>
                <a:spcPts val="0"/>
              </a:spcBef>
              <a:spcAft>
                <a:spcPts val="0"/>
              </a:spcAft>
              <a:defRPr sz="3214">
                <a:solidFill>
                  <a:srgbClr val="D1282E"/>
                </a:solidFill>
                <a:latin typeface="+mn-lt"/>
                <a:cs typeface="+mn-cs"/>
              </a:defRPr>
            </a:lvl1pPr>
          </a:lstStyle>
          <a:p>
            <a:pPr>
              <a:defRPr/>
            </a:pPr>
            <a:fld id="{727F4021-0C30-4708-9CB8-CDB858EB287B}" type="slidenum">
              <a:rPr lang="en-GB"/>
              <a:pPr>
                <a:defRPr/>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8"/>
          <p:cNvSpPr/>
          <p:nvPr/>
        </p:nvSpPr>
        <p:spPr>
          <a:xfrm>
            <a:off x="18002250" y="7270750"/>
            <a:ext cx="285750" cy="30178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632936" fontAlgn="auto">
              <a:spcBef>
                <a:spcPts val="0"/>
              </a:spcBef>
              <a:spcAft>
                <a:spcPts val="0"/>
              </a:spcAft>
              <a:defRPr/>
            </a:pPr>
            <a:endParaRPr lang="en-US" sz="4822" dirty="0">
              <a:solidFill>
                <a:srgbClr val="FFFFFF"/>
              </a:solidFill>
            </a:endParaRPr>
          </a:p>
        </p:txBody>
      </p:sp>
      <p:sp>
        <p:nvSpPr>
          <p:cNvPr id="6" name="Rectangle 9"/>
          <p:cNvSpPr/>
          <p:nvPr/>
        </p:nvSpPr>
        <p:spPr>
          <a:xfrm>
            <a:off x="18002250" y="0"/>
            <a:ext cx="285750" cy="7270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632936" fontAlgn="auto">
              <a:spcBef>
                <a:spcPts val="0"/>
              </a:spcBef>
              <a:spcAft>
                <a:spcPts val="0"/>
              </a:spcAft>
              <a:defRPr/>
            </a:pPr>
            <a:endParaRPr lang="en-US" sz="4822" dirty="0">
              <a:solidFill>
                <a:srgbClr val="FFFFFF"/>
              </a:solidFill>
            </a:endParaRPr>
          </a:p>
        </p:txBody>
      </p:sp>
      <p:sp>
        <p:nvSpPr>
          <p:cNvPr id="3" name="Picture Placeholder 2"/>
          <p:cNvSpPr>
            <a:spLocks noGrp="1"/>
          </p:cNvSpPr>
          <p:nvPr>
            <p:ph type="pic" idx="1"/>
          </p:nvPr>
        </p:nvSpPr>
        <p:spPr>
          <a:xfrm>
            <a:off x="-1" y="0"/>
            <a:ext cx="18001754" cy="7270602"/>
          </a:xfrm>
          <a:solidFill>
            <a:schemeClr val="bg1">
              <a:lumMod val="75000"/>
            </a:schemeClr>
          </a:solidFill>
        </p:spPr>
        <p:txBody>
          <a:bodyPr rtlCol="0">
            <a:normAutofit/>
          </a:bodyPr>
          <a:lstStyle>
            <a:lvl1pPr marL="0" indent="0">
              <a:buNone/>
              <a:defRPr sz="4801"/>
            </a:lvl1pPr>
            <a:lvl2pPr marL="685891" indent="0">
              <a:buNone/>
              <a:defRPr sz="4201"/>
            </a:lvl2pPr>
            <a:lvl3pPr marL="1371783" indent="0">
              <a:buNone/>
              <a:defRPr sz="3600"/>
            </a:lvl3pPr>
            <a:lvl4pPr marL="2057674" indent="0">
              <a:buNone/>
              <a:defRPr sz="3000"/>
            </a:lvl4pPr>
            <a:lvl5pPr marL="2743566" indent="0">
              <a:buNone/>
              <a:defRPr sz="3000"/>
            </a:lvl5pPr>
            <a:lvl6pPr marL="3429457" indent="0">
              <a:buNone/>
              <a:defRPr sz="3000"/>
            </a:lvl6pPr>
            <a:lvl7pPr marL="4115349" indent="0">
              <a:buNone/>
              <a:defRPr sz="3000"/>
            </a:lvl7pPr>
            <a:lvl8pPr marL="4801240" indent="0">
              <a:buNone/>
              <a:defRPr sz="3000"/>
            </a:lvl8pPr>
            <a:lvl9pPr marL="5487132" indent="0">
              <a:buNone/>
              <a:defRPr sz="3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914400" y="8573823"/>
            <a:ext cx="16306800" cy="685906"/>
          </a:xfrm>
        </p:spPr>
        <p:txBody>
          <a:bodyPr/>
          <a:lstStyle>
            <a:lvl1pPr marL="0" indent="0">
              <a:buNone/>
              <a:defRPr sz="2400"/>
            </a:lvl1pPr>
            <a:lvl2pPr marL="685891" indent="0">
              <a:buNone/>
              <a:defRPr sz="1800"/>
            </a:lvl2pPr>
            <a:lvl3pPr marL="1371783" indent="0">
              <a:buNone/>
              <a:defRPr sz="1500"/>
            </a:lvl3pPr>
            <a:lvl4pPr marL="2057674" indent="0">
              <a:buNone/>
              <a:defRPr sz="1350"/>
            </a:lvl4pPr>
            <a:lvl5pPr marL="2743566" indent="0">
              <a:buNone/>
              <a:defRPr sz="1350"/>
            </a:lvl5pPr>
            <a:lvl6pPr marL="3429457" indent="0">
              <a:buNone/>
              <a:defRPr sz="1350"/>
            </a:lvl6pPr>
            <a:lvl7pPr marL="4115349" indent="0">
              <a:buNone/>
              <a:defRPr sz="1350"/>
            </a:lvl7pPr>
            <a:lvl8pPr marL="4801240" indent="0">
              <a:buNone/>
              <a:defRPr sz="1350"/>
            </a:lvl8pPr>
            <a:lvl9pPr marL="5487132" indent="0">
              <a:buNone/>
              <a:defRPr sz="1350"/>
            </a:lvl9pPr>
          </a:lstStyle>
          <a:p>
            <a:pPr lvl="0"/>
            <a:r>
              <a:rPr lang="en-US"/>
              <a:t>Click to edit Master text styles</a:t>
            </a:r>
          </a:p>
        </p:txBody>
      </p:sp>
      <p:sp>
        <p:nvSpPr>
          <p:cNvPr id="8" name="Title 7"/>
          <p:cNvSpPr>
            <a:spLocks noGrp="1"/>
          </p:cNvSpPr>
          <p:nvPr>
            <p:ph type="title"/>
          </p:nvPr>
        </p:nvSpPr>
        <p:spPr>
          <a:xfrm>
            <a:off x="914400" y="7430647"/>
            <a:ext cx="16306800" cy="1143176"/>
          </a:xfrm>
        </p:spPr>
        <p:txBody>
          <a:bodyPr anchor="t">
            <a:normAutofit/>
          </a:bodyPr>
          <a:lstStyle>
            <a:lvl1pPr>
              <a:defRPr sz="4801"/>
            </a:lvl1pPr>
          </a:lstStyle>
          <a:p>
            <a:r>
              <a:rPr lang="en-US"/>
              <a:t>Click to edit Master title style</a:t>
            </a:r>
            <a:endParaRPr lang="en-US" dirty="0"/>
          </a:p>
        </p:txBody>
      </p:sp>
      <p:sp>
        <p:nvSpPr>
          <p:cNvPr id="7" name="Date Placeholder 4"/>
          <p:cNvSpPr>
            <a:spLocks noGrp="1"/>
          </p:cNvSpPr>
          <p:nvPr>
            <p:ph type="dt" sz="half" idx="10"/>
          </p:nvPr>
        </p:nvSpPr>
        <p:spPr>
          <a:xfrm>
            <a:off x="914400" y="9259888"/>
            <a:ext cx="6858000" cy="457200"/>
          </a:xfrm>
          <a:prstGeom prst="rect">
            <a:avLst/>
          </a:prstGeom>
        </p:spPr>
        <p:txBody>
          <a:bodyPr/>
          <a:lstStyle>
            <a:lvl1pPr defTabSz="1632936" fontAlgn="auto">
              <a:spcBef>
                <a:spcPts val="0"/>
              </a:spcBef>
              <a:spcAft>
                <a:spcPts val="0"/>
              </a:spcAft>
              <a:defRPr sz="3214">
                <a:solidFill>
                  <a:srgbClr val="000000"/>
                </a:solidFill>
                <a:latin typeface="+mn-lt"/>
                <a:cs typeface="+mn-cs"/>
              </a:defRPr>
            </a:lvl1pPr>
          </a:lstStyle>
          <a:p>
            <a:pPr>
              <a:defRPr/>
            </a:pPr>
            <a:fld id="{005B02BB-7A84-4C4D-852A-00B9CEACEF17}" type="datetimeFigureOut">
              <a:rPr lang="en-GB"/>
              <a:pPr>
                <a:defRPr/>
              </a:pPr>
              <a:t>23/06/2019</a:t>
            </a:fld>
            <a:endParaRPr lang="en-GB" dirty="0"/>
          </a:p>
        </p:txBody>
      </p:sp>
      <p:sp>
        <p:nvSpPr>
          <p:cNvPr id="9" name="Footer Placeholder 5"/>
          <p:cNvSpPr>
            <a:spLocks noGrp="1"/>
          </p:cNvSpPr>
          <p:nvPr>
            <p:ph type="ftr" sz="quarter" idx="11"/>
          </p:nvPr>
        </p:nvSpPr>
        <p:spPr>
          <a:xfrm>
            <a:off x="914400" y="9740900"/>
            <a:ext cx="6858000" cy="425450"/>
          </a:xfrm>
          <a:prstGeom prst="rect">
            <a:avLst/>
          </a:prstGeom>
        </p:spPr>
        <p:txBody>
          <a:bodyPr/>
          <a:lstStyle>
            <a:lvl1pPr defTabSz="1632936" fontAlgn="auto">
              <a:spcBef>
                <a:spcPts val="0"/>
              </a:spcBef>
              <a:spcAft>
                <a:spcPts val="0"/>
              </a:spcAft>
              <a:defRPr sz="3214">
                <a:solidFill>
                  <a:srgbClr val="000000"/>
                </a:solidFill>
                <a:latin typeface="+mn-lt"/>
                <a:cs typeface="+mn-cs"/>
              </a:defRPr>
            </a:lvl1pPr>
          </a:lstStyle>
          <a:p>
            <a:pPr>
              <a:defRPr/>
            </a:pPr>
            <a:endParaRPr lang="en-GB"/>
          </a:p>
        </p:txBody>
      </p:sp>
      <p:sp>
        <p:nvSpPr>
          <p:cNvPr id="10" name="Slide Number Placeholder 6"/>
          <p:cNvSpPr>
            <a:spLocks noGrp="1"/>
          </p:cNvSpPr>
          <p:nvPr>
            <p:ph type="sldNum" sz="quarter" idx="12"/>
          </p:nvPr>
        </p:nvSpPr>
        <p:spPr>
          <a:xfrm rot="16200000">
            <a:off x="16783844" y="8738394"/>
            <a:ext cx="1973262" cy="730250"/>
          </a:xfrm>
          <a:prstGeom prst="rect">
            <a:avLst/>
          </a:prstGeom>
        </p:spPr>
        <p:txBody>
          <a:bodyPr/>
          <a:lstStyle>
            <a:lvl1pPr defTabSz="1632936" fontAlgn="auto">
              <a:spcBef>
                <a:spcPts val="0"/>
              </a:spcBef>
              <a:spcAft>
                <a:spcPts val="0"/>
              </a:spcAft>
              <a:defRPr sz="3214">
                <a:solidFill>
                  <a:srgbClr val="000000"/>
                </a:solidFill>
                <a:latin typeface="+mn-lt"/>
                <a:cs typeface="+mn-cs"/>
              </a:defRPr>
            </a:lvl1pPr>
          </a:lstStyle>
          <a:p>
            <a:pPr>
              <a:defRPr/>
            </a:pPr>
            <a:fld id="{6B52F8B6-7CD0-4A27-B153-5FE5DD0870AC}" type="slidenum">
              <a:rPr lang="en-GB"/>
              <a:pPr>
                <a:defRPr/>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371600" y="914541"/>
            <a:ext cx="15544800" cy="1714765"/>
          </a:xfrm>
        </p:spPr>
        <p:txBody>
          <a:bodyPr/>
          <a:lstStyle/>
          <a:p>
            <a:r>
              <a:rPr lang="en-US"/>
              <a:t>Click to edit Master title style</a:t>
            </a:r>
            <a:endParaRPr lang="en-GB"/>
          </a:p>
        </p:txBody>
      </p:sp>
      <p:sp>
        <p:nvSpPr>
          <p:cNvPr id="3" name="Chart Placeholder 2"/>
          <p:cNvSpPr>
            <a:spLocks noGrp="1"/>
          </p:cNvSpPr>
          <p:nvPr>
            <p:ph type="chart" idx="1"/>
          </p:nvPr>
        </p:nvSpPr>
        <p:spPr>
          <a:xfrm>
            <a:off x="1371600" y="2972259"/>
            <a:ext cx="15544800" cy="6173153"/>
          </a:xfrm>
        </p:spPr>
        <p:txBody>
          <a:bodyPr rtlCol="0">
            <a:normAutofit/>
          </a:bodyPr>
          <a:lstStyle/>
          <a:p>
            <a:pPr lvl="0"/>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3804"/>
            <a:ext cx="13716000" cy="3581953"/>
          </a:xfrm>
        </p:spPr>
        <p:txBody>
          <a:bodyPr anchor="b"/>
          <a:lstStyle>
            <a:lvl1pPr algn="ctr">
              <a:defRPr sz="9000"/>
            </a:lvl1pPr>
          </a:lstStyle>
          <a:p>
            <a:r>
              <a:rPr lang="en-US" smtClean="0"/>
              <a:t>Click to edit Master title style</a:t>
            </a:r>
            <a:endParaRPr lang="en-GB"/>
          </a:p>
        </p:txBody>
      </p:sp>
      <p:sp>
        <p:nvSpPr>
          <p:cNvPr id="3" name="Subtitle 2"/>
          <p:cNvSpPr>
            <a:spLocks noGrp="1"/>
          </p:cNvSpPr>
          <p:nvPr>
            <p:ph type="subTitle" idx="1"/>
          </p:nvPr>
        </p:nvSpPr>
        <p:spPr>
          <a:xfrm>
            <a:off x="2286000" y="5403891"/>
            <a:ext cx="13716000" cy="2484026"/>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206C0D1-14BB-4D4E-BCE7-3B786EDC1DDA}" type="datetimeFigureOut">
              <a:rPr lang="en-GB" smtClean="0"/>
              <a:t>23/06/2019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F70BEF-E63F-4F32-94C5-B701EEACB2B7}" type="slidenum">
              <a:rPr lang="en-GB" smtClean="0"/>
              <a:t>‹#›</a:t>
            </a:fld>
            <a:endParaRPr lang="en-GB"/>
          </a:p>
        </p:txBody>
      </p:sp>
    </p:spTree>
    <p:extLst>
      <p:ext uri="{BB962C8B-B14F-4D97-AF65-F5344CB8AC3E}">
        <p14:creationId xmlns:p14="http://schemas.microsoft.com/office/powerpoint/2010/main" val="911014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5363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228600"/>
            <a:ext cx="15790863" cy="1316038"/>
          </a:xfrm>
          <a:prstGeom prst="rect">
            <a:avLst/>
          </a:prstGeom>
        </p:spPr>
        <p:txBody>
          <a:bodyPr vert="horz" lIns="91440" tIns="45720" rIns="91440" bIns="45720" rtlCol="0" anchor="b">
            <a:noAutofit/>
          </a:bodyPr>
          <a:lstStyle/>
          <a:p>
            <a:r>
              <a:rPr lang="en-US" dirty="0"/>
              <a:t>Click to edit Master title style</a:t>
            </a:r>
          </a:p>
        </p:txBody>
      </p:sp>
      <p:sp>
        <p:nvSpPr>
          <p:cNvPr id="1027" name="Text Placeholder 2"/>
          <p:cNvSpPr>
            <a:spLocks noGrp="1"/>
          </p:cNvSpPr>
          <p:nvPr>
            <p:ph type="body" idx="1"/>
          </p:nvPr>
        </p:nvSpPr>
        <p:spPr bwMode="auto">
          <a:xfrm>
            <a:off x="914400" y="1903413"/>
            <a:ext cx="15790863" cy="7286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65" r:id="rId1"/>
    <p:sldLayoutId id="2147483669" r:id="rId2"/>
    <p:sldLayoutId id="2147483666" r:id="rId3"/>
    <p:sldLayoutId id="2147483670" r:id="rId4"/>
    <p:sldLayoutId id="2147483671" r:id="rId5"/>
    <p:sldLayoutId id="2147483672" r:id="rId6"/>
    <p:sldLayoutId id="2147483667" r:id="rId7"/>
    <p:sldLayoutId id="2147483668" r:id="rId8"/>
  </p:sldLayoutIdLst>
  <p:txStyles>
    <p:titleStyle>
      <a:lvl1pPr algn="l" defTabSz="1371600" rtl="0" eaLnBrk="0" fontAlgn="base" hangingPunct="0">
        <a:spcBef>
          <a:spcPct val="0"/>
        </a:spcBef>
        <a:spcAft>
          <a:spcPct val="0"/>
        </a:spcAft>
        <a:defRPr sz="6000" kern="1200" cap="all" spc="-90">
          <a:solidFill>
            <a:schemeClr val="tx2"/>
          </a:solidFill>
          <a:latin typeface="+mj-lt"/>
          <a:ea typeface="+mj-ea"/>
          <a:cs typeface="+mj-cs"/>
        </a:defRPr>
      </a:lvl1pPr>
      <a:lvl2pPr algn="l" defTabSz="1371600" rtl="0" eaLnBrk="0" fontAlgn="base" hangingPunct="0">
        <a:spcBef>
          <a:spcPct val="0"/>
        </a:spcBef>
        <a:spcAft>
          <a:spcPct val="0"/>
        </a:spcAft>
        <a:defRPr sz="6000">
          <a:solidFill>
            <a:schemeClr val="tx2"/>
          </a:solidFill>
          <a:latin typeface="Arial Black" pitchFamily="34" charset="0"/>
        </a:defRPr>
      </a:lvl2pPr>
      <a:lvl3pPr algn="l" defTabSz="1371600" rtl="0" eaLnBrk="0" fontAlgn="base" hangingPunct="0">
        <a:spcBef>
          <a:spcPct val="0"/>
        </a:spcBef>
        <a:spcAft>
          <a:spcPct val="0"/>
        </a:spcAft>
        <a:defRPr sz="6000">
          <a:solidFill>
            <a:schemeClr val="tx2"/>
          </a:solidFill>
          <a:latin typeface="Arial Black" pitchFamily="34" charset="0"/>
        </a:defRPr>
      </a:lvl3pPr>
      <a:lvl4pPr algn="l" defTabSz="1371600" rtl="0" eaLnBrk="0" fontAlgn="base" hangingPunct="0">
        <a:spcBef>
          <a:spcPct val="0"/>
        </a:spcBef>
        <a:spcAft>
          <a:spcPct val="0"/>
        </a:spcAft>
        <a:defRPr sz="6000">
          <a:solidFill>
            <a:schemeClr val="tx2"/>
          </a:solidFill>
          <a:latin typeface="Arial Black" pitchFamily="34" charset="0"/>
        </a:defRPr>
      </a:lvl4pPr>
      <a:lvl5pPr algn="l" defTabSz="1371600" rtl="0" eaLnBrk="0" fontAlgn="base" hangingPunct="0">
        <a:spcBef>
          <a:spcPct val="0"/>
        </a:spcBef>
        <a:spcAft>
          <a:spcPct val="0"/>
        </a:spcAft>
        <a:defRPr sz="6000">
          <a:solidFill>
            <a:schemeClr val="tx2"/>
          </a:solidFill>
          <a:latin typeface="Arial Black" pitchFamily="34" charset="0"/>
        </a:defRPr>
      </a:lvl5pPr>
      <a:lvl6pPr marL="457200" algn="l" defTabSz="1371600" rtl="0" fontAlgn="base">
        <a:spcBef>
          <a:spcPct val="0"/>
        </a:spcBef>
        <a:spcAft>
          <a:spcPct val="0"/>
        </a:spcAft>
        <a:defRPr sz="6000">
          <a:solidFill>
            <a:schemeClr val="tx2"/>
          </a:solidFill>
          <a:latin typeface="Arial Black" pitchFamily="34" charset="0"/>
        </a:defRPr>
      </a:lvl6pPr>
      <a:lvl7pPr marL="914400" algn="l" defTabSz="1371600" rtl="0" fontAlgn="base">
        <a:spcBef>
          <a:spcPct val="0"/>
        </a:spcBef>
        <a:spcAft>
          <a:spcPct val="0"/>
        </a:spcAft>
        <a:defRPr sz="6000">
          <a:solidFill>
            <a:schemeClr val="tx2"/>
          </a:solidFill>
          <a:latin typeface="Arial Black" pitchFamily="34" charset="0"/>
        </a:defRPr>
      </a:lvl7pPr>
      <a:lvl8pPr marL="1371600" algn="l" defTabSz="1371600" rtl="0" fontAlgn="base">
        <a:spcBef>
          <a:spcPct val="0"/>
        </a:spcBef>
        <a:spcAft>
          <a:spcPct val="0"/>
        </a:spcAft>
        <a:defRPr sz="6000">
          <a:solidFill>
            <a:schemeClr val="tx2"/>
          </a:solidFill>
          <a:latin typeface="Arial Black" pitchFamily="34" charset="0"/>
        </a:defRPr>
      </a:lvl8pPr>
      <a:lvl9pPr marL="1828800" algn="l" defTabSz="1371600" rtl="0" fontAlgn="base">
        <a:spcBef>
          <a:spcPct val="0"/>
        </a:spcBef>
        <a:spcAft>
          <a:spcPct val="0"/>
        </a:spcAft>
        <a:defRPr sz="6000">
          <a:solidFill>
            <a:schemeClr val="tx2"/>
          </a:solidFill>
          <a:latin typeface="Arial Black" pitchFamily="34" charset="0"/>
        </a:defRPr>
      </a:lvl9pPr>
    </p:titleStyle>
    <p:bodyStyle>
      <a:lvl1pPr marL="342900" indent="-342900" algn="l" defTabSz="1371600" rtl="0" eaLnBrk="0" fontAlgn="base" hangingPunct="0">
        <a:spcBef>
          <a:spcPct val="20000"/>
        </a:spcBef>
        <a:spcAft>
          <a:spcPts val="900"/>
        </a:spcAft>
        <a:buFont typeface="Arial" charset="0"/>
        <a:defRPr sz="6600" b="1" kern="1200">
          <a:solidFill>
            <a:schemeClr val="bg1"/>
          </a:solidFill>
          <a:latin typeface="+mn-lt"/>
          <a:ea typeface="+mn-ea"/>
          <a:cs typeface="+mn-cs"/>
        </a:defRPr>
      </a:lvl1pPr>
      <a:lvl2pPr marL="685800" indent="-273050" algn="l" defTabSz="1371600" rtl="0" eaLnBrk="0" fontAlgn="base" hangingPunct="0">
        <a:spcBef>
          <a:spcPct val="20000"/>
        </a:spcBef>
        <a:spcAft>
          <a:spcPct val="0"/>
        </a:spcAft>
        <a:buClr>
          <a:schemeClr val="tx2"/>
        </a:buClr>
        <a:buFont typeface="Arial" charset="0"/>
        <a:buChar char="•"/>
        <a:defRPr sz="6600" kern="1200">
          <a:solidFill>
            <a:schemeClr val="bg1"/>
          </a:solidFill>
          <a:latin typeface="+mn-lt"/>
          <a:ea typeface="+mn-ea"/>
          <a:cs typeface="+mn-cs"/>
        </a:defRPr>
      </a:lvl2pPr>
      <a:lvl3pPr marL="17145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3pPr>
      <a:lvl4pPr marL="24003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4pPr>
      <a:lvl5pPr marL="30861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5pPr>
      <a:lvl6pPr marL="3772403"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6pPr>
      <a:lvl7pPr marL="4458294"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7pPr>
      <a:lvl8pPr marL="5144186"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8pPr>
      <a:lvl9pPr marL="5830077"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371783" rtl="0" eaLnBrk="1" latinLnBrk="0" hangingPunct="1">
        <a:defRPr sz="2700" kern="1200">
          <a:solidFill>
            <a:schemeClr val="tx1"/>
          </a:solidFill>
          <a:latin typeface="+mn-lt"/>
          <a:ea typeface="+mn-ea"/>
          <a:cs typeface="+mn-cs"/>
        </a:defRPr>
      </a:lvl1pPr>
      <a:lvl2pPr marL="685891" algn="l" defTabSz="1371783" rtl="0" eaLnBrk="1" latinLnBrk="0" hangingPunct="1">
        <a:defRPr sz="2700" kern="1200">
          <a:solidFill>
            <a:schemeClr val="tx1"/>
          </a:solidFill>
          <a:latin typeface="+mn-lt"/>
          <a:ea typeface="+mn-ea"/>
          <a:cs typeface="+mn-cs"/>
        </a:defRPr>
      </a:lvl2pPr>
      <a:lvl3pPr marL="1371783" algn="l" defTabSz="1371783" rtl="0" eaLnBrk="1" latinLnBrk="0" hangingPunct="1">
        <a:defRPr sz="2700" kern="1200">
          <a:solidFill>
            <a:schemeClr val="tx1"/>
          </a:solidFill>
          <a:latin typeface="+mn-lt"/>
          <a:ea typeface="+mn-ea"/>
          <a:cs typeface="+mn-cs"/>
        </a:defRPr>
      </a:lvl3pPr>
      <a:lvl4pPr marL="2057674" algn="l" defTabSz="1371783" rtl="0" eaLnBrk="1" latinLnBrk="0" hangingPunct="1">
        <a:defRPr sz="2700" kern="1200">
          <a:solidFill>
            <a:schemeClr val="tx1"/>
          </a:solidFill>
          <a:latin typeface="+mn-lt"/>
          <a:ea typeface="+mn-ea"/>
          <a:cs typeface="+mn-cs"/>
        </a:defRPr>
      </a:lvl4pPr>
      <a:lvl5pPr marL="2743566" algn="l" defTabSz="1371783" rtl="0" eaLnBrk="1" latinLnBrk="0" hangingPunct="1">
        <a:defRPr sz="2700" kern="1200">
          <a:solidFill>
            <a:schemeClr val="tx1"/>
          </a:solidFill>
          <a:latin typeface="+mn-lt"/>
          <a:ea typeface="+mn-ea"/>
          <a:cs typeface="+mn-cs"/>
        </a:defRPr>
      </a:lvl5pPr>
      <a:lvl6pPr marL="3429457" algn="l" defTabSz="1371783" rtl="0" eaLnBrk="1" latinLnBrk="0" hangingPunct="1">
        <a:defRPr sz="2700" kern="1200">
          <a:solidFill>
            <a:schemeClr val="tx1"/>
          </a:solidFill>
          <a:latin typeface="+mn-lt"/>
          <a:ea typeface="+mn-ea"/>
          <a:cs typeface="+mn-cs"/>
        </a:defRPr>
      </a:lvl6pPr>
      <a:lvl7pPr marL="4115349" algn="l" defTabSz="1371783" rtl="0" eaLnBrk="1" latinLnBrk="0" hangingPunct="1">
        <a:defRPr sz="2700" kern="1200">
          <a:solidFill>
            <a:schemeClr val="tx1"/>
          </a:solidFill>
          <a:latin typeface="+mn-lt"/>
          <a:ea typeface="+mn-ea"/>
          <a:cs typeface="+mn-cs"/>
        </a:defRPr>
      </a:lvl7pPr>
      <a:lvl8pPr marL="4801240" algn="l" defTabSz="1371783" rtl="0" eaLnBrk="1" latinLnBrk="0" hangingPunct="1">
        <a:defRPr sz="2700" kern="1200">
          <a:solidFill>
            <a:schemeClr val="tx1"/>
          </a:solidFill>
          <a:latin typeface="+mn-lt"/>
          <a:ea typeface="+mn-ea"/>
          <a:cs typeface="+mn-cs"/>
        </a:defRPr>
      </a:lvl8pPr>
      <a:lvl9pPr marL="5487132" algn="l" defTabSz="1371783"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1257300" y="2738860"/>
            <a:ext cx="15773400" cy="652801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1257300" y="9535998"/>
            <a:ext cx="4114800" cy="547772"/>
          </a:xfrm>
          <a:prstGeom prst="rect">
            <a:avLst/>
          </a:prstGeom>
        </p:spPr>
        <p:txBody>
          <a:bodyPr vert="horz" lIns="91440" tIns="45720" rIns="91440" bIns="45720" rtlCol="0" anchor="ctr"/>
          <a:lstStyle>
            <a:lvl1pPr algn="l">
              <a:defRPr sz="1800">
                <a:solidFill>
                  <a:schemeClr val="tx1">
                    <a:tint val="75000"/>
                  </a:schemeClr>
                </a:solidFill>
              </a:defRPr>
            </a:lvl1pPr>
          </a:lstStyle>
          <a:p>
            <a:fld id="{4206C0D1-14BB-4D4E-BCE7-3B786EDC1DDA}" type="datetimeFigureOut">
              <a:rPr lang="en-GB" smtClean="0"/>
              <a:t>23/06/2019</a:t>
            </a:fld>
            <a:endParaRPr lang="en-GB"/>
          </a:p>
        </p:txBody>
      </p:sp>
      <p:sp>
        <p:nvSpPr>
          <p:cNvPr id="5" name="Footer Placeholder 4"/>
          <p:cNvSpPr>
            <a:spLocks noGrp="1"/>
          </p:cNvSpPr>
          <p:nvPr>
            <p:ph type="ftr" sz="quarter" idx="3"/>
          </p:nvPr>
        </p:nvSpPr>
        <p:spPr>
          <a:xfrm>
            <a:off x="6057900" y="9535998"/>
            <a:ext cx="6172200" cy="547772"/>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2915900" y="9535998"/>
            <a:ext cx="4114800" cy="547772"/>
          </a:xfrm>
          <a:prstGeom prst="rect">
            <a:avLst/>
          </a:prstGeom>
        </p:spPr>
        <p:txBody>
          <a:bodyPr vert="horz" lIns="91440" tIns="45720" rIns="91440" bIns="45720" rtlCol="0" anchor="ctr"/>
          <a:lstStyle>
            <a:lvl1pPr algn="r">
              <a:defRPr sz="1800">
                <a:solidFill>
                  <a:schemeClr val="tx1">
                    <a:tint val="75000"/>
                  </a:schemeClr>
                </a:solidFill>
              </a:defRPr>
            </a:lvl1pPr>
          </a:lstStyle>
          <a:p>
            <a:fld id="{74F70BEF-E63F-4F32-94C5-B701EEACB2B7}" type="slidenum">
              <a:rPr lang="en-GB" smtClean="0"/>
              <a:t>‹#›</a:t>
            </a:fld>
            <a:endParaRPr lang="en-GB"/>
          </a:p>
        </p:txBody>
      </p:sp>
    </p:spTree>
    <p:extLst>
      <p:ext uri="{BB962C8B-B14F-4D97-AF65-F5344CB8AC3E}">
        <p14:creationId xmlns:p14="http://schemas.microsoft.com/office/powerpoint/2010/main" val="90671119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4419" y="469017"/>
            <a:ext cx="11719166" cy="4059581"/>
          </a:xfrm>
          <a:prstGeom prst="rect">
            <a:avLst/>
          </a:prstGeom>
        </p:spPr>
      </p:pic>
      <p:sp>
        <p:nvSpPr>
          <p:cNvPr id="6" name="TextBox 5"/>
          <p:cNvSpPr txBox="1"/>
          <p:nvPr/>
        </p:nvSpPr>
        <p:spPr>
          <a:xfrm>
            <a:off x="6806780" y="4980385"/>
            <a:ext cx="4674425" cy="1338828"/>
          </a:xfrm>
          <a:prstGeom prst="rect">
            <a:avLst/>
          </a:prstGeom>
          <a:noFill/>
        </p:spPr>
        <p:txBody>
          <a:bodyPr wrap="square" rtlCol="0">
            <a:spAutoFit/>
          </a:bodyPr>
          <a:lstStyle/>
          <a:p>
            <a:pPr defTabSz="1371600" fontAlgn="auto">
              <a:spcBef>
                <a:spcPts val="0"/>
              </a:spcBef>
              <a:spcAft>
                <a:spcPts val="0"/>
              </a:spcAft>
            </a:pPr>
            <a:r>
              <a:rPr lang="en-GB" sz="8100" b="1" dirty="0">
                <a:solidFill>
                  <a:prstClr val="black"/>
                </a:solidFill>
                <a:latin typeface="Calibri" panose="020F0502020204030204"/>
                <a:cs typeface="+mn-cs"/>
              </a:rPr>
              <a:t>Welcome!</a:t>
            </a:r>
          </a:p>
        </p:txBody>
      </p:sp>
      <p:sp>
        <p:nvSpPr>
          <p:cNvPr id="7" name="TextBox 6"/>
          <p:cNvSpPr txBox="1"/>
          <p:nvPr/>
        </p:nvSpPr>
        <p:spPr>
          <a:xfrm>
            <a:off x="4333002" y="6817169"/>
            <a:ext cx="10286640" cy="2123658"/>
          </a:xfrm>
          <a:prstGeom prst="rect">
            <a:avLst/>
          </a:prstGeom>
          <a:noFill/>
        </p:spPr>
        <p:txBody>
          <a:bodyPr wrap="square" rtlCol="0">
            <a:spAutoFit/>
          </a:bodyPr>
          <a:lstStyle/>
          <a:p>
            <a:pPr algn="ctr" defTabSz="1371600" fontAlgn="auto">
              <a:spcBef>
                <a:spcPts val="0"/>
              </a:spcBef>
              <a:spcAft>
                <a:spcPts val="0"/>
              </a:spcAft>
            </a:pPr>
            <a:r>
              <a:rPr lang="en-GB" sz="6600" dirty="0">
                <a:solidFill>
                  <a:prstClr val="black"/>
                </a:solidFill>
                <a:latin typeface="Calibri" panose="020F0502020204030204"/>
                <a:cs typeface="+mn-cs"/>
              </a:rPr>
              <a:t>Block 1: Coding Boot Camp</a:t>
            </a:r>
          </a:p>
          <a:p>
            <a:pPr algn="ctr" defTabSz="1371600" fontAlgn="auto">
              <a:spcBef>
                <a:spcPts val="0"/>
              </a:spcBef>
              <a:spcAft>
                <a:spcPts val="0"/>
              </a:spcAft>
            </a:pPr>
            <a:r>
              <a:rPr lang="en-GB" sz="6600" dirty="0">
                <a:solidFill>
                  <a:prstClr val="black"/>
                </a:solidFill>
                <a:latin typeface="Calibri" panose="020F0502020204030204"/>
                <a:cs typeface="+mn-cs"/>
              </a:rPr>
              <a:t>24</a:t>
            </a:r>
            <a:r>
              <a:rPr lang="en-GB" sz="6600" baseline="30000" dirty="0">
                <a:solidFill>
                  <a:prstClr val="black"/>
                </a:solidFill>
                <a:latin typeface="Calibri" panose="020F0502020204030204"/>
                <a:cs typeface="+mn-cs"/>
              </a:rPr>
              <a:t>th</a:t>
            </a:r>
            <a:r>
              <a:rPr lang="en-GB" sz="6600" dirty="0">
                <a:solidFill>
                  <a:prstClr val="black"/>
                </a:solidFill>
                <a:latin typeface="Calibri" panose="020F0502020204030204"/>
                <a:cs typeface="+mn-cs"/>
              </a:rPr>
              <a:t> – 28</a:t>
            </a:r>
            <a:r>
              <a:rPr lang="en-GB" sz="6600" baseline="30000" dirty="0">
                <a:solidFill>
                  <a:prstClr val="black"/>
                </a:solidFill>
                <a:latin typeface="Calibri" panose="020F0502020204030204"/>
                <a:cs typeface="+mn-cs"/>
              </a:rPr>
              <a:t>th</a:t>
            </a:r>
            <a:r>
              <a:rPr lang="en-GB" sz="6600" dirty="0">
                <a:solidFill>
                  <a:prstClr val="black"/>
                </a:solidFill>
                <a:latin typeface="Calibri" panose="020F0502020204030204"/>
                <a:cs typeface="+mn-cs"/>
              </a:rPr>
              <a:t> June 2019</a:t>
            </a:r>
          </a:p>
        </p:txBody>
      </p:sp>
    </p:spTree>
    <p:extLst>
      <p:ext uri="{BB962C8B-B14F-4D97-AF65-F5344CB8AC3E}">
        <p14:creationId xmlns:p14="http://schemas.microsoft.com/office/powerpoint/2010/main" val="37842210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After this course</a:t>
            </a:r>
            <a:endParaRPr lang="en-US" dirty="0"/>
          </a:p>
        </p:txBody>
      </p:sp>
      <p:sp>
        <p:nvSpPr>
          <p:cNvPr id="32771" name="Content Placeholder 4"/>
          <p:cNvSpPr>
            <a:spLocks noGrp="1"/>
          </p:cNvSpPr>
          <p:nvPr>
            <p:ph idx="4294967295"/>
          </p:nvPr>
        </p:nvSpPr>
        <p:spPr>
          <a:xfrm>
            <a:off x="940565" y="1616075"/>
            <a:ext cx="16438563" cy="8280747"/>
          </a:xfrm>
        </p:spPr>
        <p:txBody>
          <a:bodyPr/>
          <a:lstStyle/>
          <a:p>
            <a:pPr marL="0" indent="0" eaLnBrk="1" hangingPunct="1">
              <a:buClr>
                <a:srgbClr val="C00000"/>
              </a:buClr>
              <a:buFont typeface="Wingdings" pitchFamily="2" charset="2"/>
              <a:buNone/>
            </a:pPr>
            <a:r>
              <a:rPr lang="en-GB" sz="6000" b="0" dirty="0" smtClean="0"/>
              <a:t>Working with research and experiment data</a:t>
            </a:r>
          </a:p>
          <a:p>
            <a:pPr marL="0" indent="0" eaLnBrk="1" hangingPunct="1">
              <a:buClr>
                <a:srgbClr val="C00000"/>
              </a:buClr>
              <a:buFont typeface="Wingdings" pitchFamily="2" charset="2"/>
              <a:buNone/>
            </a:pPr>
            <a:r>
              <a:rPr lang="en-GB" sz="6000" b="0" dirty="0" smtClean="0"/>
              <a:t>Automating tasks</a:t>
            </a:r>
          </a:p>
          <a:p>
            <a:pPr marL="0" indent="0" eaLnBrk="1" hangingPunct="1">
              <a:buClr>
                <a:srgbClr val="C00000"/>
              </a:buClr>
              <a:buFont typeface="Wingdings" pitchFamily="2" charset="2"/>
              <a:buNone/>
            </a:pPr>
            <a:endParaRPr lang="en-GB" sz="6000" b="0" dirty="0"/>
          </a:p>
          <a:p>
            <a:pPr marL="0" indent="0" eaLnBrk="1" hangingPunct="1">
              <a:buClr>
                <a:srgbClr val="C00000"/>
              </a:buClr>
              <a:buFont typeface="Wingdings" pitchFamily="2" charset="2"/>
              <a:buNone/>
            </a:pPr>
            <a:r>
              <a:rPr lang="en-GB" sz="6000" b="0" dirty="0" smtClean="0"/>
              <a:t>Learn more Python – Data analysis, ML, Image processing, GIS…</a:t>
            </a:r>
          </a:p>
          <a:p>
            <a:pPr marL="0" indent="0" eaLnBrk="1" hangingPunct="1">
              <a:buClr>
                <a:srgbClr val="C00000"/>
              </a:buClr>
              <a:buFont typeface="Wingdings" pitchFamily="2" charset="2"/>
              <a:buNone/>
            </a:pPr>
            <a:r>
              <a:rPr lang="en-GB" sz="6000" b="0" dirty="0" smtClean="0"/>
              <a:t>Learn other programming languages</a:t>
            </a:r>
          </a:p>
          <a:p>
            <a:pPr marL="0" indent="0" eaLnBrk="1" hangingPunct="1">
              <a:buClr>
                <a:srgbClr val="C00000"/>
              </a:buClr>
              <a:buFont typeface="Wingdings" pitchFamily="2" charset="2"/>
              <a:buNone/>
            </a:pPr>
            <a:r>
              <a:rPr lang="en-GB" sz="6000" b="0" dirty="0" smtClean="0"/>
              <a:t>Teach it forward – help a friend learn Python</a:t>
            </a:r>
            <a:endParaRPr lang="en-GB" sz="6000" b="0" dirty="0"/>
          </a:p>
        </p:txBody>
      </p:sp>
    </p:spTree>
    <p:extLst>
      <p:ext uri="{BB962C8B-B14F-4D97-AF65-F5344CB8AC3E}">
        <p14:creationId xmlns:p14="http://schemas.microsoft.com/office/powerpoint/2010/main" val="4084858026"/>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4" descr="2015 CAMS 055 Corporate PowerPoint widescreen3.jpg"/>
          <p:cNvPicPr>
            <a:picLocks/>
          </p:cNvPicPr>
          <p:nvPr/>
        </p:nvPicPr>
        <p:blipFill>
          <a:blip r:embed="rId2"/>
          <a:srcRect/>
          <a:stretch>
            <a:fillRect/>
          </a:stretch>
        </p:blipFill>
        <p:spPr bwMode="auto">
          <a:xfrm>
            <a:off x="0" y="0"/>
            <a:ext cx="18432463" cy="10369550"/>
          </a:xfrm>
          <a:prstGeom prst="rect">
            <a:avLst/>
          </a:prstGeom>
          <a:noFill/>
          <a:ln w="9525">
            <a:noFill/>
            <a:miter lim="800000"/>
            <a:headEnd/>
            <a:tailEnd/>
          </a:ln>
        </p:spPr>
      </p:pic>
      <p:pic>
        <p:nvPicPr>
          <p:cNvPr id="5" name="Picture 4">
            <a:extLst>
              <a:ext uri="{FF2B5EF4-FFF2-40B4-BE49-F238E27FC236}">
                <a16:creationId xmlns:a16="http://schemas.microsoft.com/office/drawing/2014/main" id="{AFEEE9C9-9F20-40A4-82FF-FD346024E4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232" y="8800725"/>
            <a:ext cx="3667295" cy="950076"/>
          </a:xfrm>
          <a:prstGeom prst="rect">
            <a:avLst/>
          </a:prstGeom>
        </p:spPr>
      </p:pic>
    </p:spTree>
    <p:extLst>
      <p:ext uri="{BB962C8B-B14F-4D97-AF65-F5344CB8AC3E}">
        <p14:creationId xmlns:p14="http://schemas.microsoft.com/office/powerpoint/2010/main" val="4138697779"/>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Housekeeping</a:t>
            </a:r>
            <a:endParaRPr lang="en-GB"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7100" y="7424359"/>
            <a:ext cx="2285793" cy="2285793"/>
          </a:xfrm>
          <a:prstGeom prst="rect">
            <a:avLst/>
          </a:prstGeom>
        </p:spPr>
      </p:pic>
      <p:sp>
        <p:nvSpPr>
          <p:cNvPr id="4" name="TextBox 3"/>
          <p:cNvSpPr txBox="1"/>
          <p:nvPr/>
        </p:nvSpPr>
        <p:spPr>
          <a:xfrm>
            <a:off x="4351245" y="2844612"/>
            <a:ext cx="5263740" cy="3785652"/>
          </a:xfrm>
          <a:prstGeom prst="rect">
            <a:avLst/>
          </a:prstGeom>
          <a:noFill/>
        </p:spPr>
        <p:txBody>
          <a:bodyPr wrap="square" rtlCol="0">
            <a:spAutoFit/>
          </a:bodyPr>
          <a:lstStyle/>
          <a:p>
            <a:pPr marL="685800" indent="-685800" defTabSz="1371600" fontAlgn="auto">
              <a:spcBef>
                <a:spcPts val="0"/>
              </a:spcBef>
              <a:spcAft>
                <a:spcPts val="0"/>
              </a:spcAft>
              <a:buClr>
                <a:srgbClr val="0070C0"/>
              </a:buClr>
              <a:buFont typeface="Wingdings" panose="05000000000000000000" pitchFamily="2" charset="2"/>
              <a:buChar char="ü"/>
            </a:pPr>
            <a:r>
              <a:rPr lang="en-GB" sz="4800" dirty="0">
                <a:solidFill>
                  <a:prstClr val="black"/>
                </a:solidFill>
                <a:latin typeface="Calibri" panose="020F0502020204030204"/>
                <a:cs typeface="+mn-cs"/>
              </a:rPr>
              <a:t>Fire Exits</a:t>
            </a:r>
          </a:p>
          <a:p>
            <a:pPr marL="685800" indent="-685800" defTabSz="1371600" fontAlgn="auto">
              <a:spcBef>
                <a:spcPts val="0"/>
              </a:spcBef>
              <a:spcAft>
                <a:spcPts val="0"/>
              </a:spcAft>
              <a:buClr>
                <a:srgbClr val="0070C0"/>
              </a:buClr>
              <a:buFont typeface="Wingdings" panose="05000000000000000000" pitchFamily="2" charset="2"/>
              <a:buChar char="ü"/>
            </a:pPr>
            <a:r>
              <a:rPr lang="en-GB" sz="4800" dirty="0">
                <a:solidFill>
                  <a:prstClr val="black"/>
                </a:solidFill>
                <a:latin typeface="Calibri" panose="020F0502020204030204"/>
                <a:cs typeface="+mn-cs"/>
              </a:rPr>
              <a:t>Toilets</a:t>
            </a:r>
          </a:p>
          <a:p>
            <a:pPr marL="685800" indent="-685800" defTabSz="1371600" fontAlgn="auto">
              <a:spcBef>
                <a:spcPts val="0"/>
              </a:spcBef>
              <a:spcAft>
                <a:spcPts val="0"/>
              </a:spcAft>
              <a:buClr>
                <a:srgbClr val="0070C0"/>
              </a:buClr>
              <a:buFont typeface="Wingdings" panose="05000000000000000000" pitchFamily="2" charset="2"/>
              <a:buChar char="ü"/>
            </a:pPr>
            <a:r>
              <a:rPr lang="en-GB" sz="4800" dirty="0">
                <a:solidFill>
                  <a:prstClr val="black"/>
                </a:solidFill>
                <a:latin typeface="Calibri" panose="020F0502020204030204"/>
                <a:cs typeface="+mn-cs"/>
              </a:rPr>
              <a:t>Refreshments</a:t>
            </a:r>
          </a:p>
          <a:p>
            <a:pPr marL="685800" indent="-685800" defTabSz="1371600" fontAlgn="auto">
              <a:spcBef>
                <a:spcPts val="0"/>
              </a:spcBef>
              <a:spcAft>
                <a:spcPts val="0"/>
              </a:spcAft>
              <a:buClr>
                <a:srgbClr val="0070C0"/>
              </a:buClr>
              <a:buFont typeface="Wingdings" panose="05000000000000000000" pitchFamily="2" charset="2"/>
              <a:buChar char="ü"/>
            </a:pPr>
            <a:r>
              <a:rPr lang="en-GB" sz="4800" dirty="0">
                <a:solidFill>
                  <a:prstClr val="black"/>
                </a:solidFill>
                <a:latin typeface="Calibri" panose="020F0502020204030204"/>
                <a:cs typeface="+mn-cs"/>
              </a:rPr>
              <a:t>Smoking areas</a:t>
            </a:r>
          </a:p>
          <a:p>
            <a:pPr marL="428625" indent="-428625" defTabSz="1371600" fontAlgn="auto">
              <a:spcBef>
                <a:spcPts val="0"/>
              </a:spcBef>
              <a:spcAft>
                <a:spcPts val="0"/>
              </a:spcAft>
              <a:buClr>
                <a:srgbClr val="0070C0"/>
              </a:buClr>
              <a:buFont typeface="Arial" panose="020B0604020202020204" pitchFamily="34" charset="0"/>
              <a:buChar char="•"/>
            </a:pPr>
            <a:endParaRPr lang="en-GB" sz="4800" dirty="0">
              <a:solidFill>
                <a:prstClr val="black"/>
              </a:solidFill>
              <a:latin typeface="Calibri" panose="020F0502020204030204"/>
              <a:cs typeface="+mn-cs"/>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73738" y="8019228"/>
            <a:ext cx="2187740" cy="1096058"/>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41521" y="7693792"/>
            <a:ext cx="1746932" cy="1746932"/>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48458" y="548482"/>
            <a:ext cx="5538561" cy="1846187"/>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868496" y="7693792"/>
            <a:ext cx="1658390" cy="1658390"/>
          </a:xfrm>
          <a:prstGeom prst="rect">
            <a:avLst/>
          </a:prstGeom>
        </p:spPr>
      </p:pic>
    </p:spTree>
    <p:extLst>
      <p:ext uri="{BB962C8B-B14F-4D97-AF65-F5344CB8AC3E}">
        <p14:creationId xmlns:p14="http://schemas.microsoft.com/office/powerpoint/2010/main" val="3039336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4" descr="2015 CAMS 055 Corporate PowerPoint widescreen3.jpg"/>
          <p:cNvPicPr>
            <a:picLocks/>
          </p:cNvPicPr>
          <p:nvPr/>
        </p:nvPicPr>
        <p:blipFill>
          <a:blip r:embed="rId2"/>
          <a:srcRect/>
          <a:stretch>
            <a:fillRect/>
          </a:stretch>
        </p:blipFill>
        <p:spPr bwMode="auto">
          <a:xfrm>
            <a:off x="0" y="0"/>
            <a:ext cx="18432463" cy="10369550"/>
          </a:xfrm>
          <a:prstGeom prst="rect">
            <a:avLst/>
          </a:prstGeom>
          <a:noFill/>
          <a:ln w="9525">
            <a:noFill/>
            <a:miter lim="800000"/>
            <a:headEnd/>
            <a:tailEnd/>
          </a:ln>
        </p:spPr>
      </p:pic>
      <p:sp>
        <p:nvSpPr>
          <p:cNvPr id="11266" name="Text Box 3"/>
          <p:cNvSpPr txBox="1">
            <a:spLocks noChangeArrowheads="1"/>
          </p:cNvSpPr>
          <p:nvPr/>
        </p:nvSpPr>
        <p:spPr bwMode="auto">
          <a:xfrm>
            <a:off x="1041400" y="3721100"/>
            <a:ext cx="13287375" cy="914400"/>
          </a:xfrm>
          <a:prstGeom prst="rect">
            <a:avLst/>
          </a:prstGeom>
          <a:noFill/>
          <a:ln w="9525">
            <a:noFill/>
            <a:miter lim="800000"/>
            <a:headEnd/>
            <a:tailEnd/>
          </a:ln>
        </p:spPr>
        <p:txBody>
          <a:bodyPr>
            <a:spAutoFit/>
          </a:bodyPr>
          <a:lstStyle/>
          <a:p>
            <a:pPr>
              <a:spcBef>
                <a:spcPct val="50000"/>
              </a:spcBef>
            </a:pPr>
            <a:r>
              <a:rPr lang="en-US" sz="5400" b="1" dirty="0" smtClean="0">
                <a:solidFill>
                  <a:schemeClr val="bg1"/>
                </a:solidFill>
                <a:ea typeface="ＭＳ Ｐゴシック" pitchFamily="34" charset="-128"/>
              </a:rPr>
              <a:t>Python programming</a:t>
            </a:r>
            <a:endParaRPr lang="en-US" sz="5400" b="1" dirty="0">
              <a:solidFill>
                <a:schemeClr val="bg1"/>
              </a:solidFill>
              <a:latin typeface="Calibri" pitchFamily="34" charset="0"/>
              <a:ea typeface="ＭＳ Ｐゴシック" pitchFamily="34" charset="-128"/>
            </a:endParaRPr>
          </a:p>
        </p:txBody>
      </p:sp>
      <p:sp>
        <p:nvSpPr>
          <p:cNvPr id="11267" name="Text Box 8"/>
          <p:cNvSpPr txBox="1">
            <a:spLocks noChangeArrowheads="1"/>
          </p:cNvSpPr>
          <p:nvPr/>
        </p:nvSpPr>
        <p:spPr bwMode="auto">
          <a:xfrm>
            <a:off x="1079500" y="4640263"/>
            <a:ext cx="13250863" cy="830164"/>
          </a:xfrm>
          <a:prstGeom prst="rect">
            <a:avLst/>
          </a:prstGeom>
          <a:noFill/>
          <a:ln w="9525">
            <a:noFill/>
            <a:miter lim="800000"/>
            <a:headEnd/>
            <a:tailEnd/>
          </a:ln>
        </p:spPr>
        <p:txBody>
          <a:bodyPr>
            <a:spAutoFit/>
          </a:bodyPr>
          <a:lstStyle/>
          <a:p>
            <a:pPr>
              <a:lnSpc>
                <a:spcPct val="120000"/>
              </a:lnSpc>
              <a:spcBef>
                <a:spcPct val="50000"/>
              </a:spcBef>
            </a:pPr>
            <a:r>
              <a:rPr lang="en-US" altLang="en-US" sz="4400" dirty="0" smtClean="0">
                <a:solidFill>
                  <a:srgbClr val="FFFFFF"/>
                </a:solidFill>
                <a:ea typeface="ＭＳ Ｐゴシック" pitchFamily="34" charset="-128"/>
              </a:rPr>
              <a:t>Why program?</a:t>
            </a:r>
            <a:endParaRPr lang="en-US" altLang="en-US" sz="4400" dirty="0">
              <a:solidFill>
                <a:srgbClr val="FFFFFF"/>
              </a:solidFill>
              <a:ea typeface="ＭＳ Ｐゴシック" pitchFamily="34" charset="-128"/>
            </a:endParaRPr>
          </a:p>
        </p:txBody>
      </p:sp>
      <p:pic>
        <p:nvPicPr>
          <p:cNvPr id="5" name="Picture 4">
            <a:extLst>
              <a:ext uri="{FF2B5EF4-FFF2-40B4-BE49-F238E27FC236}">
                <a16:creationId xmlns:a16="http://schemas.microsoft.com/office/drawing/2014/main" id="{AFEEE9C9-9F20-40A4-82FF-FD346024E4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232" y="8800725"/>
            <a:ext cx="3667295" cy="950076"/>
          </a:xfrm>
          <a:prstGeom prst="rect">
            <a:avLst/>
          </a:prstGeom>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Why program?</a:t>
            </a:r>
            <a:endParaRPr lang="en-US" dirty="0"/>
          </a:p>
        </p:txBody>
      </p:sp>
      <p:sp>
        <p:nvSpPr>
          <p:cNvPr id="32771" name="Content Placeholder 4"/>
          <p:cNvSpPr>
            <a:spLocks noGrp="1"/>
          </p:cNvSpPr>
          <p:nvPr>
            <p:ph idx="4294967295"/>
          </p:nvPr>
        </p:nvSpPr>
        <p:spPr>
          <a:xfrm>
            <a:off x="914400" y="2768600"/>
            <a:ext cx="16438563" cy="6983413"/>
          </a:xfrm>
        </p:spPr>
        <p:txBody>
          <a:bodyPr/>
          <a:lstStyle/>
          <a:p>
            <a:pPr marL="0" indent="0" eaLnBrk="1" hangingPunct="1">
              <a:buClr>
                <a:srgbClr val="C00000"/>
              </a:buClr>
            </a:pPr>
            <a:r>
              <a:rPr lang="en-GB" sz="5400" b="0" dirty="0" smtClean="0"/>
              <a:t>Learn about -</a:t>
            </a:r>
          </a:p>
          <a:p>
            <a:pPr marL="0" indent="0" eaLnBrk="1" hangingPunct="1">
              <a:buClr>
                <a:srgbClr val="C00000"/>
              </a:buClr>
            </a:pPr>
            <a:r>
              <a:rPr lang="en-GB" sz="5400" b="0" dirty="0" smtClean="0"/>
              <a:t>Algorithms</a:t>
            </a:r>
            <a:r>
              <a:rPr lang="en-GB" sz="5400" b="0" dirty="0"/>
              <a:t>, functions, lists, loops</a:t>
            </a:r>
            <a:r>
              <a:rPr lang="en-GB" sz="5400" b="0" dirty="0" smtClean="0"/>
              <a:t>, logic, </a:t>
            </a:r>
            <a:r>
              <a:rPr lang="en-GB" sz="5400" b="0" dirty="0"/>
              <a:t>reading and writing files, finding bugs, displaying results using graphs, etc. </a:t>
            </a:r>
            <a:endParaRPr lang="en-GB" sz="5400" b="0" dirty="0" smtClean="0"/>
          </a:p>
          <a:p>
            <a:pPr marL="0" indent="0" eaLnBrk="1" hangingPunct="1">
              <a:buClr>
                <a:srgbClr val="C00000"/>
              </a:buClr>
            </a:pPr>
            <a:r>
              <a:rPr lang="en-GB" sz="5400" b="0" dirty="0" smtClean="0"/>
              <a:t>Do -</a:t>
            </a:r>
          </a:p>
          <a:p>
            <a:pPr marL="0" indent="0" eaLnBrk="1" hangingPunct="1">
              <a:buClr>
                <a:srgbClr val="C00000"/>
              </a:buClr>
            </a:pPr>
            <a:r>
              <a:rPr lang="en-GB" sz="5400" b="0" dirty="0" smtClean="0"/>
              <a:t>Undertake a programming project applying </a:t>
            </a:r>
            <a:r>
              <a:rPr lang="en-GB" sz="5400" b="0" dirty="0"/>
              <a:t>skills you have </a:t>
            </a:r>
            <a:r>
              <a:rPr lang="en-GB" sz="5400" b="0" dirty="0" smtClean="0"/>
              <a:t>learnt.</a:t>
            </a:r>
            <a:endParaRPr lang="en-GB" sz="6000" b="0" dirty="0" smtClean="0"/>
          </a:p>
        </p:txBody>
      </p:sp>
      <p:sp>
        <p:nvSpPr>
          <p:cNvPr id="32772" name="Content Placeholder 4"/>
          <p:cNvSpPr txBox="1">
            <a:spLocks/>
          </p:cNvSpPr>
          <p:nvPr/>
        </p:nvSpPr>
        <p:spPr bwMode="auto">
          <a:xfrm>
            <a:off x="863600" y="1616075"/>
            <a:ext cx="16438563" cy="1152525"/>
          </a:xfrm>
          <a:prstGeom prst="rect">
            <a:avLst/>
          </a:prstGeom>
          <a:noFill/>
          <a:ln w="9525">
            <a:noFill/>
            <a:miter lim="800000"/>
            <a:headEnd/>
            <a:tailEnd/>
          </a:ln>
        </p:spPr>
        <p:txBody>
          <a:bodyPr/>
          <a:lstStyle/>
          <a:p>
            <a:pPr defTabSz="1371600">
              <a:spcBef>
                <a:spcPct val="20000"/>
              </a:spcBef>
              <a:spcAft>
                <a:spcPts val="900"/>
              </a:spcAft>
              <a:buClr>
                <a:srgbClr val="C00000"/>
              </a:buClr>
              <a:buFont typeface="Wingdings" pitchFamily="2" charset="2"/>
              <a:buNone/>
            </a:pPr>
            <a:r>
              <a:rPr lang="en-US" sz="6000" b="1" dirty="0" smtClean="0">
                <a:solidFill>
                  <a:schemeClr val="accent2"/>
                </a:solidFill>
              </a:rPr>
              <a:t>Course aims</a:t>
            </a:r>
            <a:endParaRPr lang="en-GB" sz="6000" b="1" dirty="0">
              <a:solidFill>
                <a:schemeClr val="accent2"/>
              </a:solidFill>
            </a:endParaRPr>
          </a:p>
        </p:txBody>
      </p:sp>
    </p:spTree>
    <p:extLst>
      <p:ext uri="{BB962C8B-B14F-4D97-AF65-F5344CB8AC3E}">
        <p14:creationId xmlns:p14="http://schemas.microsoft.com/office/powerpoint/2010/main" val="358116767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Why program?</a:t>
            </a:r>
            <a:endParaRPr lang="en-US" dirty="0"/>
          </a:p>
        </p:txBody>
      </p:sp>
      <p:sp>
        <p:nvSpPr>
          <p:cNvPr id="32771" name="Content Placeholder 4"/>
          <p:cNvSpPr>
            <a:spLocks noGrp="1"/>
          </p:cNvSpPr>
          <p:nvPr>
            <p:ph idx="4294967295"/>
          </p:nvPr>
        </p:nvSpPr>
        <p:spPr>
          <a:xfrm>
            <a:off x="914400" y="2768600"/>
            <a:ext cx="16438563" cy="6983413"/>
          </a:xfrm>
        </p:spPr>
        <p:txBody>
          <a:bodyPr/>
          <a:lstStyle/>
          <a:p>
            <a:pPr marL="0" indent="0" eaLnBrk="1" hangingPunct="1">
              <a:buClr>
                <a:srgbClr val="C00000"/>
              </a:buClr>
              <a:buFont typeface="Wingdings" pitchFamily="2" charset="2"/>
              <a:buNone/>
            </a:pPr>
            <a:r>
              <a:rPr lang="en-GB" sz="6000" b="0" dirty="0" smtClean="0"/>
              <a:t>Computers are still very new</a:t>
            </a:r>
          </a:p>
          <a:p>
            <a:pPr marL="0" indent="0" eaLnBrk="1" hangingPunct="1">
              <a:buClr>
                <a:srgbClr val="C00000"/>
              </a:buClr>
              <a:buFont typeface="Wingdings" pitchFamily="2" charset="2"/>
              <a:buNone/>
            </a:pPr>
            <a:r>
              <a:rPr lang="en-GB" sz="6000" b="0" dirty="0" smtClean="0"/>
              <a:t>At the end 19</a:t>
            </a:r>
            <a:r>
              <a:rPr lang="en-GB" sz="6000" b="0" baseline="30000" dirty="0" smtClean="0"/>
              <a:t>th</a:t>
            </a:r>
            <a:r>
              <a:rPr lang="en-GB" sz="6000" b="0" dirty="0" smtClean="0"/>
              <a:t> century machines were developed to automate arithmetic for book keeping and the processing of census data.</a:t>
            </a:r>
          </a:p>
          <a:p>
            <a:pPr marL="0" indent="0" eaLnBrk="1" hangingPunct="1">
              <a:buClr>
                <a:srgbClr val="C00000"/>
              </a:buClr>
              <a:buFont typeface="Wingdings" pitchFamily="2" charset="2"/>
              <a:buNone/>
            </a:pPr>
            <a:r>
              <a:rPr lang="en-GB" sz="6000" b="0" dirty="0" smtClean="0"/>
              <a:t>By the middle of the 20</a:t>
            </a:r>
            <a:r>
              <a:rPr lang="en-GB" sz="6000" b="0" baseline="30000" dirty="0" smtClean="0"/>
              <a:t>th</a:t>
            </a:r>
            <a:r>
              <a:rPr lang="en-GB" sz="6000" b="0" dirty="0" smtClean="0"/>
              <a:t> century digital computers were solving business problems.</a:t>
            </a:r>
          </a:p>
        </p:txBody>
      </p:sp>
      <p:sp>
        <p:nvSpPr>
          <p:cNvPr id="32772" name="Content Placeholder 4"/>
          <p:cNvSpPr txBox="1">
            <a:spLocks/>
          </p:cNvSpPr>
          <p:nvPr/>
        </p:nvSpPr>
        <p:spPr bwMode="auto">
          <a:xfrm>
            <a:off x="863600" y="1616075"/>
            <a:ext cx="16438563" cy="1152525"/>
          </a:xfrm>
          <a:prstGeom prst="rect">
            <a:avLst/>
          </a:prstGeom>
          <a:noFill/>
          <a:ln w="9525">
            <a:noFill/>
            <a:miter lim="800000"/>
            <a:headEnd/>
            <a:tailEnd/>
          </a:ln>
        </p:spPr>
        <p:txBody>
          <a:bodyPr/>
          <a:lstStyle/>
          <a:p>
            <a:pPr defTabSz="1371600">
              <a:spcBef>
                <a:spcPct val="20000"/>
              </a:spcBef>
              <a:spcAft>
                <a:spcPts val="900"/>
              </a:spcAft>
              <a:buClr>
                <a:srgbClr val="C00000"/>
              </a:buClr>
              <a:buFont typeface="Wingdings" pitchFamily="2" charset="2"/>
              <a:buNone/>
            </a:pPr>
            <a:r>
              <a:rPr lang="en-US" sz="6000" b="1" dirty="0" smtClean="0">
                <a:solidFill>
                  <a:schemeClr val="accent2"/>
                </a:solidFill>
              </a:rPr>
              <a:t>The pre-history of programming</a:t>
            </a:r>
            <a:endParaRPr lang="en-GB" sz="6000" b="1" dirty="0">
              <a:solidFill>
                <a:schemeClr val="accent2"/>
              </a:solidFill>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Why program?</a:t>
            </a:r>
            <a:endParaRPr lang="en-US" dirty="0"/>
          </a:p>
        </p:txBody>
      </p:sp>
      <p:sp>
        <p:nvSpPr>
          <p:cNvPr id="32771" name="Content Placeholder 4"/>
          <p:cNvSpPr>
            <a:spLocks noGrp="1"/>
          </p:cNvSpPr>
          <p:nvPr>
            <p:ph idx="4294967295"/>
          </p:nvPr>
        </p:nvSpPr>
        <p:spPr>
          <a:xfrm>
            <a:off x="914400" y="2768601"/>
            <a:ext cx="16438563" cy="3023766"/>
          </a:xfrm>
        </p:spPr>
        <p:txBody>
          <a:bodyPr/>
          <a:lstStyle/>
          <a:p>
            <a:pPr marL="0" indent="0" eaLnBrk="1" hangingPunct="1">
              <a:buClr>
                <a:srgbClr val="C00000"/>
              </a:buClr>
              <a:buFont typeface="Wingdings" pitchFamily="2" charset="2"/>
              <a:buNone/>
            </a:pPr>
            <a:r>
              <a:rPr lang="en-GB" sz="6000" b="0" dirty="0" smtClean="0"/>
              <a:t>Towards the end of the 20</a:t>
            </a:r>
            <a:r>
              <a:rPr lang="en-GB" sz="6000" b="0" baseline="30000" dirty="0" smtClean="0"/>
              <a:t>th</a:t>
            </a:r>
            <a:r>
              <a:rPr lang="en-GB" sz="6000" b="0" dirty="0" smtClean="0"/>
              <a:t> century almost everything became digital – TV, music, communication, archiving.</a:t>
            </a:r>
          </a:p>
          <a:p>
            <a:pPr marL="0" indent="0" eaLnBrk="1" hangingPunct="1">
              <a:buClr>
                <a:srgbClr val="C00000"/>
              </a:buClr>
              <a:buFont typeface="Wingdings" pitchFamily="2" charset="2"/>
              <a:buNone/>
            </a:pPr>
            <a:endParaRPr lang="en-GB" sz="6000" b="0" dirty="0" smtClean="0"/>
          </a:p>
        </p:txBody>
      </p:sp>
      <p:sp>
        <p:nvSpPr>
          <p:cNvPr id="32772" name="Content Placeholder 4"/>
          <p:cNvSpPr txBox="1">
            <a:spLocks/>
          </p:cNvSpPr>
          <p:nvPr/>
        </p:nvSpPr>
        <p:spPr bwMode="auto">
          <a:xfrm>
            <a:off x="863600" y="1616075"/>
            <a:ext cx="16438563" cy="1152525"/>
          </a:xfrm>
          <a:prstGeom prst="rect">
            <a:avLst/>
          </a:prstGeom>
          <a:noFill/>
          <a:ln w="9525">
            <a:noFill/>
            <a:miter lim="800000"/>
            <a:headEnd/>
            <a:tailEnd/>
          </a:ln>
        </p:spPr>
        <p:txBody>
          <a:bodyPr/>
          <a:lstStyle/>
          <a:p>
            <a:pPr defTabSz="1371600">
              <a:spcBef>
                <a:spcPct val="20000"/>
              </a:spcBef>
              <a:spcAft>
                <a:spcPts val="900"/>
              </a:spcAft>
              <a:buClr>
                <a:srgbClr val="C00000"/>
              </a:buClr>
              <a:buFont typeface="Wingdings" pitchFamily="2" charset="2"/>
              <a:buNone/>
            </a:pPr>
            <a:r>
              <a:rPr lang="en-US" sz="6000" b="1" dirty="0" smtClean="0">
                <a:solidFill>
                  <a:schemeClr val="accent2"/>
                </a:solidFill>
              </a:rPr>
              <a:t>Computers everywhere</a:t>
            </a:r>
            <a:endParaRPr lang="en-GB" sz="6000" b="1" dirty="0">
              <a:solidFill>
                <a:schemeClr val="accent2"/>
              </a:solidFill>
            </a:endParaRPr>
          </a:p>
        </p:txBody>
      </p:sp>
      <p:pic>
        <p:nvPicPr>
          <p:cNvPr id="3" name="Picture 2"/>
          <p:cNvPicPr>
            <a:picLocks noChangeAspect="1"/>
          </p:cNvPicPr>
          <p:nvPr/>
        </p:nvPicPr>
        <p:blipFill>
          <a:blip r:embed="rId3"/>
          <a:stretch>
            <a:fillRect/>
          </a:stretch>
        </p:blipFill>
        <p:spPr>
          <a:xfrm>
            <a:off x="927179" y="5792366"/>
            <a:ext cx="11097141" cy="4337973"/>
          </a:xfrm>
          <a:prstGeom prst="rect">
            <a:avLst/>
          </a:prstGeom>
        </p:spPr>
      </p:pic>
    </p:spTree>
    <p:extLst>
      <p:ext uri="{BB962C8B-B14F-4D97-AF65-F5344CB8AC3E}">
        <p14:creationId xmlns:p14="http://schemas.microsoft.com/office/powerpoint/2010/main" val="2934377801"/>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Why program?</a:t>
            </a:r>
            <a:endParaRPr lang="en-US" dirty="0"/>
          </a:p>
        </p:txBody>
      </p:sp>
      <p:sp>
        <p:nvSpPr>
          <p:cNvPr id="32772" name="Content Placeholder 4"/>
          <p:cNvSpPr txBox="1">
            <a:spLocks/>
          </p:cNvSpPr>
          <p:nvPr/>
        </p:nvSpPr>
        <p:spPr bwMode="auto">
          <a:xfrm>
            <a:off x="863600" y="1616075"/>
            <a:ext cx="16438563" cy="1152525"/>
          </a:xfrm>
          <a:prstGeom prst="rect">
            <a:avLst/>
          </a:prstGeom>
          <a:noFill/>
          <a:ln w="9525">
            <a:noFill/>
            <a:miter lim="800000"/>
            <a:headEnd/>
            <a:tailEnd/>
          </a:ln>
        </p:spPr>
        <p:txBody>
          <a:bodyPr/>
          <a:lstStyle/>
          <a:p>
            <a:pPr defTabSz="1371600">
              <a:spcBef>
                <a:spcPct val="20000"/>
              </a:spcBef>
              <a:spcAft>
                <a:spcPts val="900"/>
              </a:spcAft>
              <a:buClr>
                <a:srgbClr val="C00000"/>
              </a:buClr>
              <a:buFont typeface="Wingdings" pitchFamily="2" charset="2"/>
              <a:buNone/>
            </a:pPr>
            <a:r>
              <a:rPr lang="en-US" sz="6000" b="1" dirty="0" smtClean="0">
                <a:solidFill>
                  <a:schemeClr val="accent2"/>
                </a:solidFill>
              </a:rPr>
              <a:t>Data on everything</a:t>
            </a:r>
            <a:endParaRPr lang="en-GB" sz="6000" b="1" dirty="0">
              <a:solidFill>
                <a:schemeClr val="accent2"/>
              </a:solidFill>
            </a:endParaRPr>
          </a:p>
        </p:txBody>
      </p:sp>
      <p:pic>
        <p:nvPicPr>
          <p:cNvPr id="4" name="Picture 3"/>
          <p:cNvPicPr>
            <a:picLocks noChangeAspect="1"/>
          </p:cNvPicPr>
          <p:nvPr/>
        </p:nvPicPr>
        <p:blipFill>
          <a:blip r:embed="rId3"/>
          <a:stretch>
            <a:fillRect/>
          </a:stretch>
        </p:blipFill>
        <p:spPr>
          <a:xfrm>
            <a:off x="503040" y="5901905"/>
            <a:ext cx="8773132" cy="388786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64079" y="2801544"/>
            <a:ext cx="8158907" cy="6159174"/>
          </a:xfrm>
          <a:prstGeom prst="rect">
            <a:avLst/>
          </a:prstGeom>
        </p:spPr>
      </p:pic>
      <p:pic>
        <p:nvPicPr>
          <p:cNvPr id="6" name="Picture 5"/>
          <p:cNvPicPr>
            <a:picLocks noChangeAspect="1"/>
          </p:cNvPicPr>
          <p:nvPr/>
        </p:nvPicPr>
        <p:blipFill>
          <a:blip r:embed="rId5"/>
          <a:stretch>
            <a:fillRect/>
          </a:stretch>
        </p:blipFill>
        <p:spPr>
          <a:xfrm>
            <a:off x="503040" y="2768600"/>
            <a:ext cx="9094700" cy="2644800"/>
          </a:xfrm>
          <a:prstGeom prst="rect">
            <a:avLst/>
          </a:prstGeom>
        </p:spPr>
      </p:pic>
    </p:spTree>
    <p:extLst>
      <p:ext uri="{BB962C8B-B14F-4D97-AF65-F5344CB8AC3E}">
        <p14:creationId xmlns:p14="http://schemas.microsoft.com/office/powerpoint/2010/main" val="1889888736"/>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Why program?</a:t>
            </a:r>
            <a:endParaRPr lang="en-US" dirty="0"/>
          </a:p>
        </p:txBody>
      </p:sp>
      <p:sp>
        <p:nvSpPr>
          <p:cNvPr id="32771" name="Content Placeholder 4"/>
          <p:cNvSpPr>
            <a:spLocks noGrp="1"/>
          </p:cNvSpPr>
          <p:nvPr>
            <p:ph idx="4294967295"/>
          </p:nvPr>
        </p:nvSpPr>
        <p:spPr>
          <a:xfrm>
            <a:off x="914400" y="2768600"/>
            <a:ext cx="16438563" cy="6983413"/>
          </a:xfrm>
        </p:spPr>
        <p:txBody>
          <a:bodyPr/>
          <a:lstStyle/>
          <a:p>
            <a:pPr marL="0" indent="0" eaLnBrk="1" hangingPunct="1">
              <a:buClr>
                <a:srgbClr val="C00000"/>
              </a:buClr>
              <a:buFont typeface="Wingdings" pitchFamily="2" charset="2"/>
              <a:buNone/>
            </a:pPr>
            <a:r>
              <a:rPr lang="en-GB" sz="6000" b="0" dirty="0" smtClean="0"/>
              <a:t>Building software</a:t>
            </a:r>
          </a:p>
          <a:p>
            <a:pPr marL="0" indent="0" eaLnBrk="1" hangingPunct="1">
              <a:buClr>
                <a:srgbClr val="C00000"/>
              </a:buClr>
              <a:buFont typeface="Wingdings" pitchFamily="2" charset="2"/>
              <a:buNone/>
            </a:pPr>
            <a:r>
              <a:rPr lang="en-GB" sz="6000" b="0" dirty="0" smtClean="0"/>
              <a:t>Solving, or modelling, problems</a:t>
            </a:r>
          </a:p>
          <a:p>
            <a:pPr marL="0" indent="0" eaLnBrk="1" hangingPunct="1">
              <a:buClr>
                <a:srgbClr val="C00000"/>
              </a:buClr>
              <a:buFont typeface="Wingdings" pitchFamily="2" charset="2"/>
              <a:buNone/>
            </a:pPr>
            <a:r>
              <a:rPr lang="en-GB" sz="6000" b="0" dirty="0" smtClean="0"/>
              <a:t>Manipulating and moving data</a:t>
            </a:r>
          </a:p>
          <a:p>
            <a:pPr marL="0" indent="0" eaLnBrk="1" hangingPunct="1">
              <a:buClr>
                <a:srgbClr val="C00000"/>
              </a:buClr>
              <a:buFont typeface="Wingdings" pitchFamily="2" charset="2"/>
              <a:buNone/>
            </a:pPr>
            <a:r>
              <a:rPr lang="en-GB" sz="6000" b="0" dirty="0" smtClean="0"/>
              <a:t>Gluing programs together</a:t>
            </a:r>
          </a:p>
          <a:p>
            <a:pPr marL="0" indent="0" eaLnBrk="1" hangingPunct="1">
              <a:buClr>
                <a:srgbClr val="C00000"/>
              </a:buClr>
              <a:buFont typeface="Wingdings" pitchFamily="2" charset="2"/>
              <a:buNone/>
            </a:pPr>
            <a:r>
              <a:rPr lang="en-GB" sz="6000" b="0" dirty="0" smtClean="0"/>
              <a:t>Adding features to software </a:t>
            </a:r>
          </a:p>
        </p:txBody>
      </p:sp>
      <p:sp>
        <p:nvSpPr>
          <p:cNvPr id="32772" name="Content Placeholder 4"/>
          <p:cNvSpPr txBox="1">
            <a:spLocks/>
          </p:cNvSpPr>
          <p:nvPr/>
        </p:nvSpPr>
        <p:spPr bwMode="auto">
          <a:xfrm>
            <a:off x="863600" y="1616075"/>
            <a:ext cx="16438563" cy="1152525"/>
          </a:xfrm>
          <a:prstGeom prst="rect">
            <a:avLst/>
          </a:prstGeom>
          <a:noFill/>
          <a:ln w="9525">
            <a:noFill/>
            <a:miter lim="800000"/>
            <a:headEnd/>
            <a:tailEnd/>
          </a:ln>
        </p:spPr>
        <p:txBody>
          <a:bodyPr/>
          <a:lstStyle/>
          <a:p>
            <a:pPr defTabSz="1371600">
              <a:spcBef>
                <a:spcPct val="20000"/>
              </a:spcBef>
              <a:spcAft>
                <a:spcPts val="900"/>
              </a:spcAft>
              <a:buClr>
                <a:srgbClr val="C00000"/>
              </a:buClr>
              <a:buFont typeface="Wingdings" pitchFamily="2" charset="2"/>
              <a:buNone/>
            </a:pPr>
            <a:r>
              <a:rPr lang="en-US" sz="6000" b="1" dirty="0" smtClean="0">
                <a:solidFill>
                  <a:schemeClr val="accent2"/>
                </a:solidFill>
              </a:rPr>
              <a:t>Uses for programming </a:t>
            </a:r>
            <a:endParaRPr lang="en-GB" sz="6000" b="1" dirty="0">
              <a:solidFill>
                <a:schemeClr val="accent2"/>
              </a:solidFill>
            </a:endParaRPr>
          </a:p>
        </p:txBody>
      </p:sp>
    </p:spTree>
    <p:extLst>
      <p:ext uri="{BB962C8B-B14F-4D97-AF65-F5344CB8AC3E}">
        <p14:creationId xmlns:p14="http://schemas.microsoft.com/office/powerpoint/2010/main" val="3885653648"/>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Why program?</a:t>
            </a:r>
            <a:endParaRPr lang="en-US" dirty="0"/>
          </a:p>
        </p:txBody>
      </p:sp>
      <p:sp>
        <p:nvSpPr>
          <p:cNvPr id="32772" name="Content Placeholder 4"/>
          <p:cNvSpPr txBox="1">
            <a:spLocks/>
          </p:cNvSpPr>
          <p:nvPr/>
        </p:nvSpPr>
        <p:spPr bwMode="auto">
          <a:xfrm>
            <a:off x="863600" y="1616075"/>
            <a:ext cx="16438563" cy="1152525"/>
          </a:xfrm>
          <a:prstGeom prst="rect">
            <a:avLst/>
          </a:prstGeom>
          <a:noFill/>
          <a:ln w="9525">
            <a:noFill/>
            <a:miter lim="800000"/>
            <a:headEnd/>
            <a:tailEnd/>
          </a:ln>
        </p:spPr>
        <p:txBody>
          <a:bodyPr/>
          <a:lstStyle/>
          <a:p>
            <a:pPr defTabSz="1371600">
              <a:spcBef>
                <a:spcPct val="20000"/>
              </a:spcBef>
              <a:spcAft>
                <a:spcPts val="900"/>
              </a:spcAft>
              <a:buClr>
                <a:srgbClr val="C00000"/>
              </a:buClr>
              <a:buFont typeface="Wingdings" pitchFamily="2" charset="2"/>
              <a:buNone/>
            </a:pPr>
            <a:r>
              <a:rPr lang="en-US" sz="6000" b="1" dirty="0" smtClean="0">
                <a:solidFill>
                  <a:schemeClr val="accent2"/>
                </a:solidFill>
              </a:rPr>
              <a:t>Examples</a:t>
            </a:r>
            <a:endParaRPr lang="en-GB" sz="6000" b="1" dirty="0">
              <a:solidFill>
                <a:schemeClr val="accent2"/>
              </a:solidFill>
            </a:endParaRPr>
          </a:p>
        </p:txBody>
      </p:sp>
      <p:pic>
        <p:nvPicPr>
          <p:cNvPr id="4" name="Picture 3"/>
          <p:cNvPicPr>
            <a:picLocks noChangeAspect="1"/>
          </p:cNvPicPr>
          <p:nvPr/>
        </p:nvPicPr>
        <p:blipFill>
          <a:blip r:embed="rId3"/>
          <a:stretch>
            <a:fillRect/>
          </a:stretch>
        </p:blipFill>
        <p:spPr>
          <a:xfrm>
            <a:off x="503040" y="3241411"/>
            <a:ext cx="10095680" cy="6677248"/>
          </a:xfrm>
          <a:prstGeom prst="rect">
            <a:avLst/>
          </a:prstGeom>
        </p:spPr>
      </p:pic>
      <p:pic>
        <p:nvPicPr>
          <p:cNvPr id="3" name="Content Placeholder 2"/>
          <p:cNvPicPr>
            <a:picLocks noGrp="1" noChangeAspect="1"/>
          </p:cNvPicPr>
          <p:nvPr>
            <p:ph idx="4294967295"/>
          </p:nvPr>
        </p:nvPicPr>
        <p:blipFill>
          <a:blip r:embed="rId4">
            <a:extLst>
              <a:ext uri="{28A0092B-C50C-407E-A947-70E740481C1C}">
                <a14:useLocalDpi xmlns:a14="http://schemas.microsoft.com/office/drawing/2010/main" val="0"/>
              </a:ext>
            </a:extLst>
          </a:blip>
          <a:stretch>
            <a:fillRect/>
          </a:stretch>
        </p:blipFill>
        <p:spPr>
          <a:xfrm>
            <a:off x="7199784" y="1637863"/>
            <a:ext cx="3149978" cy="4861077"/>
          </a:xfrm>
        </p:spPr>
      </p:pic>
      <p:pic>
        <p:nvPicPr>
          <p:cNvPr id="5" name="Picture 4"/>
          <p:cNvPicPr>
            <a:picLocks noChangeAspect="1"/>
          </p:cNvPicPr>
          <p:nvPr/>
        </p:nvPicPr>
        <p:blipFill>
          <a:blip r:embed="rId5"/>
          <a:stretch>
            <a:fillRect/>
          </a:stretch>
        </p:blipFill>
        <p:spPr>
          <a:xfrm>
            <a:off x="11304240" y="967830"/>
            <a:ext cx="6373511" cy="3013418"/>
          </a:xfrm>
          <a:prstGeom prst="rect">
            <a:avLst/>
          </a:prstGeom>
        </p:spPr>
      </p:pic>
    </p:spTree>
    <p:extLst>
      <p:ext uri="{BB962C8B-B14F-4D97-AF65-F5344CB8AC3E}">
        <p14:creationId xmlns:p14="http://schemas.microsoft.com/office/powerpoint/2010/main" val="3998431133"/>
      </p:ext>
    </p:extLst>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ELearnings.potx" id="{AFB086FA-2536-4C02-A482-CB60BBF1F065}" vid="{249B4466-77CA-4EA5-B234-91C64A274C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5335</TotalTime>
  <Words>560</Words>
  <Application>Microsoft Office PowerPoint</Application>
  <PresentationFormat>Custom</PresentationFormat>
  <Paragraphs>66</Paragraphs>
  <Slides>11</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ＭＳ Ｐゴシック</vt:lpstr>
      <vt:lpstr>Arial</vt:lpstr>
      <vt:lpstr>Arial Black</vt:lpstr>
      <vt:lpstr>Calibri</vt:lpstr>
      <vt:lpstr>Calibri Light</vt:lpstr>
      <vt:lpstr>Wingdings</vt:lpstr>
      <vt:lpstr>Essential</vt:lpstr>
      <vt:lpstr>Office Theme</vt:lpstr>
      <vt:lpstr>PowerPoint Presentation</vt:lpstr>
      <vt:lpstr>Housekeeping</vt:lpstr>
      <vt:lpstr>PowerPoint Presentation</vt:lpstr>
      <vt:lpstr>Why program?</vt:lpstr>
      <vt:lpstr>Why program?</vt:lpstr>
      <vt:lpstr>Why program?</vt:lpstr>
      <vt:lpstr>Why program?</vt:lpstr>
      <vt:lpstr>Why program?</vt:lpstr>
      <vt:lpstr>Why program?</vt:lpstr>
      <vt:lpstr>After this course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Saunby, Michael</cp:lastModifiedBy>
  <cp:revision>219</cp:revision>
  <dcterms:created xsi:type="dcterms:W3CDTF">2017-02-15T20:18:25Z</dcterms:created>
  <dcterms:modified xsi:type="dcterms:W3CDTF">2019-06-23T15:09:46Z</dcterms:modified>
</cp:coreProperties>
</file>