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20" r:id="rId2"/>
    <p:sldId id="545" r:id="rId3"/>
    <p:sldId id="546" r:id="rId4"/>
    <p:sldId id="547" r:id="rId5"/>
    <p:sldId id="548" r:id="rId6"/>
    <p:sldId id="549" r:id="rId7"/>
    <p:sldId id="550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1" r:id="rId16"/>
    <p:sldId id="559" r:id="rId17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11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7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12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59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43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49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926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5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54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90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088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95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37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10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2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tom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How to set up Python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7 Practice using “the shell”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259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Also called the “terminal”, or 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“command prompt”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8" y="3848150"/>
            <a:ext cx="11449272" cy="60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925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624014"/>
            <a:ext cx="16438563" cy="6840760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Python 3.7.3 (v3.7.3:ef4ec6ed12, Mar 25 2019, 22:22:05) [MSC v.1916 64 bit (AMD64)] on win32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Type "help", "copyright", "credits" or "license" for more information.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&gt;&gt;&gt; help()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Welcome to Python 3.7's help utility!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If this is your first time using Python, you should definitely check out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the tutorial on the Internet at https://docs.python.org/3.7/tutorial</a:t>
            </a:r>
            <a:r>
              <a:rPr lang="en-GB" sz="3200" b="0" dirty="0" smtClean="0"/>
              <a:t>/.</a:t>
            </a:r>
            <a:endParaRPr lang="en-GB" sz="3200" b="0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00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Run Python in “interactive mode”</a:t>
            </a:r>
          </a:p>
        </p:txBody>
      </p:sp>
    </p:spTree>
    <p:extLst>
      <p:ext uri="{BB962C8B-B14F-4D97-AF65-F5344CB8AC3E}">
        <p14:creationId xmlns:p14="http://schemas.microsoft.com/office/powerpoint/2010/main" val="21740566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</a:t>
            </a:r>
            <a:r>
              <a:rPr lang="en-US" dirty="0"/>
              <a:t>9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200078"/>
            <a:ext cx="16438563" cy="626469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Python 3.7.3 (v3.7.3:ef4ec6ed12, Mar 25 2019, 22:22:05) [MSC v.1916 64 bit (AMD64)] on win32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Type "help", "copyright", "credits" or "license" for more information.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&gt;&gt;&gt; quit()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3200" b="0" dirty="0"/>
              <a:t>U:\&gt;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2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Quit Python</a:t>
            </a:r>
          </a:p>
        </p:txBody>
      </p:sp>
    </p:spTree>
    <p:extLst>
      <p:ext uri="{BB962C8B-B14F-4D97-AF65-F5344CB8AC3E}">
        <p14:creationId xmlns:p14="http://schemas.microsoft.com/office/powerpoint/2010/main" val="38650212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200078"/>
            <a:ext cx="16438563" cy="626469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U:\&gt;mkdir mypython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pl-PL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U:\&gt;atom mypython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pl-PL" sz="32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pl-PL" sz="3200" b="0" dirty="0"/>
              <a:t>U:\&gt;</a:t>
            </a:r>
            <a:endParaRPr lang="en-GB" sz="3200" b="0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2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Launch Atom</a:t>
            </a:r>
          </a:p>
        </p:txBody>
      </p:sp>
    </p:spTree>
    <p:extLst>
      <p:ext uri="{BB962C8B-B14F-4D97-AF65-F5344CB8AC3E}">
        <p14:creationId xmlns:p14="http://schemas.microsoft.com/office/powerpoint/2010/main" val="410537798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Write your first Python 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1903934"/>
            <a:ext cx="10513168" cy="79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4405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3128070"/>
            <a:ext cx="16438563" cy="662394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This is optional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In CMD prompt type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python </a:t>
            </a:r>
            <a:r>
              <a:rPr lang="en-GB" sz="6000" b="0" dirty="0"/>
              <a:t>-m pip install </a:t>
            </a:r>
            <a:r>
              <a:rPr lang="en-GB" sz="6000" b="0" dirty="0" smtClean="0"/>
              <a:t>python-language-server[all]</a:t>
            </a:r>
            <a:endParaRPr lang="en-US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51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Running Python programs in Atom</a:t>
            </a:r>
          </a:p>
        </p:txBody>
      </p:sp>
    </p:spTree>
    <p:extLst>
      <p:ext uri="{BB962C8B-B14F-4D97-AF65-F5344CB8AC3E}">
        <p14:creationId xmlns:p14="http://schemas.microsoft.com/office/powerpoint/2010/main" val="243977162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71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Tl;dr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It’s free.  Visit </a:t>
            </a:r>
            <a:r>
              <a:rPr lang="en-US" sz="6000" b="0" dirty="0" smtClean="0">
                <a:hlinkClick r:id="rId3"/>
              </a:rPr>
              <a:t>www.python.org</a:t>
            </a:r>
            <a:endParaRPr lang="en-US" sz="6000" b="0" dirty="0" smtClean="0"/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Be sure to check Add Python 3.7 to PATH</a:t>
            </a:r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US" sz="6000" b="0" dirty="0" smtClean="0"/>
              <a:t>Install a programming editor</a:t>
            </a:r>
            <a:r>
              <a:rPr lang="en-US" sz="6000" b="0" dirty="0"/>
              <a:t>, e.g. </a:t>
            </a:r>
            <a:r>
              <a:rPr lang="en-US" sz="6000" b="0" dirty="0">
                <a:hlinkClick r:id="rId4"/>
              </a:rPr>
              <a:t>atom.io</a:t>
            </a:r>
            <a:r>
              <a:rPr lang="en-US" sz="6000" b="0" dirty="0"/>
              <a:t> </a:t>
            </a:r>
            <a:endParaRPr lang="en-US" sz="6000" b="0" dirty="0" smtClean="0"/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GB" sz="6000" b="0" dirty="0" smtClean="0"/>
              <a:t>Open the Windows CMD prompt (or shell on Mac or Linux)</a:t>
            </a:r>
          </a:p>
          <a:p>
            <a:pPr marL="1143000" indent="-1143000" eaLnBrk="1" hangingPunct="1">
              <a:buClr>
                <a:srgbClr val="C00000"/>
              </a:buClr>
              <a:buFont typeface="+mj-lt"/>
              <a:buAutoNum type="arabicPeriod"/>
            </a:pPr>
            <a:r>
              <a:rPr lang="en-GB" sz="6000" b="0" dirty="0" smtClean="0"/>
              <a:t>Type - python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Quick version - Installing Python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4064174"/>
            <a:ext cx="16438563" cy="5687839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0" dirty="0" smtClean="0"/>
              <a:t>These instruction assume you have permission to install software on a computer. By this I mean that you are allowed to, and that you have the necessary computer security rights, for example you have “administrator” rights.</a:t>
            </a: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230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How to install and start using Python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Do you have permission?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213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 – Download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Visit </a:t>
            </a:r>
            <a:r>
              <a:rPr lang="en-US" sz="6000" b="1" dirty="0" smtClean="0">
                <a:solidFill>
                  <a:schemeClr val="accent2"/>
                </a:solidFill>
                <a:hlinkClick r:id="rId3"/>
              </a:rPr>
              <a:t>www.python.org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6" y="2768600"/>
            <a:ext cx="12931658" cy="68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130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 – Download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Save the file (note version numbers change)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4" y="3344094"/>
            <a:ext cx="11233248" cy="52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36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3 – Install Python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9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Check  - Add Python 3.7 to PATH</a:t>
            </a:r>
          </a:p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Click on – Install Now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8" y="3957828"/>
            <a:ext cx="9793088" cy="60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04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4 – Download Atom Editor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Visit </a:t>
            </a:r>
            <a:r>
              <a:rPr lang="en-GB" sz="6000" b="1" dirty="0" smtClean="0">
                <a:solidFill>
                  <a:schemeClr val="accent2"/>
                </a:solidFill>
                <a:hlinkClick r:id="rId3"/>
              </a:rPr>
              <a:t>atom.io</a:t>
            </a:r>
            <a:endParaRPr lang="en-GB" sz="6000" b="1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25" y="2768030"/>
            <a:ext cx="9025311" cy="7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261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5 – Install Atom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8" y="1831926"/>
            <a:ext cx="7920880" cy="8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2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6 Open the CMD Prompt 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893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On Windows computers. Mac is different.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7520558"/>
            <a:ext cx="10510780" cy="21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4744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633</Words>
  <Application>Microsoft Office PowerPoint</Application>
  <PresentationFormat>Custom</PresentationFormat>
  <Paragraphs>90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Wingdings</vt:lpstr>
      <vt:lpstr>Essential</vt:lpstr>
      <vt:lpstr>PowerPoint Presentation</vt:lpstr>
      <vt:lpstr>Tl;dr</vt:lpstr>
      <vt:lpstr>Step by step</vt:lpstr>
      <vt:lpstr>Step 1 – Download Python</vt:lpstr>
      <vt:lpstr>Step 2 – Download Python</vt:lpstr>
      <vt:lpstr>Step 3 – Install Python</vt:lpstr>
      <vt:lpstr>Step 4 – Download Atom Editor</vt:lpstr>
      <vt:lpstr>Step 5 – Install Atom</vt:lpstr>
      <vt:lpstr>Step 6 Open the CMD Prompt </vt:lpstr>
      <vt:lpstr>Step 7 Practice using “the shell”</vt:lpstr>
      <vt:lpstr>Step 8</vt:lpstr>
      <vt:lpstr>Step 9</vt:lpstr>
      <vt:lpstr>Step 10</vt:lpstr>
      <vt:lpstr>Write your first Python script</vt:lpstr>
      <vt:lpstr>EXTRAS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223</cp:revision>
  <dcterms:created xsi:type="dcterms:W3CDTF">2017-02-15T20:18:25Z</dcterms:created>
  <dcterms:modified xsi:type="dcterms:W3CDTF">2019-06-23T15:10:15Z</dcterms:modified>
</cp:coreProperties>
</file>