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7" r:id="rId9"/>
    <p:sldId id="268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CFE954-E9C7-45CD-A7F3-CBF4F61A6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FF74BA-09C2-439D-926F-A82C15F3D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EBA7EB-1ED9-4667-83A0-F83AD2A9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8175BA-5E53-48FA-893F-F04284F5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7340D3-6078-49C7-B3E9-5F9ED4FD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07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7E4A7-DA27-491A-97B7-EDE2BA8F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F59BF03-6BD1-4340-87AB-A9977E7EF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6E4048-FD71-4BBA-9771-DA5A3724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9316E4-13AD-470B-937F-DD236F39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3C36F7-A08F-45CE-8529-C7D4C32B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48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AB5A25-49B1-451B-B671-A07E993D6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AA9223-2308-403C-9B0D-D525C185B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E73C56-B078-4E01-A0AB-3C07DD69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21890E-288D-4C4E-AFF2-47C48AD6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802354-7F54-4BAE-BAED-E3735A3B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48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33D42-4C2F-46A9-997A-33FC8ABE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0906C9-8C7B-4FA4-990D-842A5B479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3FA27-CCDE-4AE2-8EF8-554B149F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771265-4538-4EB1-A6A8-A13AE026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934EEF-15DE-4440-943E-AC260AB4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2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754AA-982F-4BDF-ABE6-9B55E4EF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DC7A7B-FCA8-439F-8BCE-08AFB7C24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87E86F-02DC-4F5D-863F-61786FBF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7295E8-5DAB-4247-9AE9-570DADDD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DDD308-BF59-4280-A298-B046ADF9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72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FBCFB-9590-48B3-B12C-5746A671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06B0C7-EF29-49F1-AD47-976232949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1F2347-91BA-44E6-9E89-85ED078FD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BA39E3-D0BD-4F00-88AF-344D5038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5D0195-FD4B-467F-8021-223577D4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C444AF-560A-4C38-8B6A-92F28905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2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1B34E-8B04-4E32-94CB-98F4651B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449831-81A6-47A8-B2B5-7F4D92880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CA132A-0FB5-462D-8960-79877493D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7A2A271-8A39-47C1-8369-B5D54D8B3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39126E5-2BAF-4895-B3FC-1611BCDD8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B852652-95BD-4550-99A0-0C5BF2EB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451CFD-6D97-40BA-AE9F-C96EF866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A52DAC-7676-4699-8091-B8C9FD10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48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D533C-F74F-4B65-8227-6348A328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D47D87-F0C9-4ACB-AF2E-6F58CDE4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0ACACD-6A09-4D70-B6CF-71FF327B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6080A1-4CEF-4512-A2A9-615A6C51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14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0C71C6D-317D-4095-A1DA-E7CFCBD6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9D9489-7AA1-471D-82CC-072BD732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EA3361-F6C9-4240-81D9-C7E0465C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22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4746CE-76CD-4957-89FC-2B10C138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5C085E-6973-4482-A8CA-44D768660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030C39-33A2-4486-8B97-E45BA4F38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192F37-E91F-450E-9A71-055F25F8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525593-8ABD-459D-BE33-F104E785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4862E9-CA58-40BE-9AD7-B3B8C444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07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3F9730-8A77-41D2-9F1A-3B8D84FA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944F162-5C66-4412-8E2B-47B6CA1F2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BAEE1C-D92B-43C5-B20B-D8FC7289A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367ACB-EBA7-489F-BD31-840A0D33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0B2EE4-FDB0-44A2-8994-7885B1BF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955790-4C6D-44B6-A861-32492EA9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74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74000">
              <a:schemeClr val="accent2">
                <a:lumMod val="60000"/>
                <a:lumOff val="40000"/>
              </a:schemeClr>
            </a:gs>
            <a:gs pos="83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AAF295A-6926-418F-AB87-EDDB6D32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D26106-8CDF-4C79-A919-876EC4A3B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2564D5-4534-460A-967E-02FB4688A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ECCAF8-B145-4CC8-86F0-064B33EED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44A522-C91D-4C63-B0EA-5A6B368F9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E0D61C-C0EC-429C-9EAE-9ADB40B797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PROJET 1 UE 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BFA742-8BF8-44DF-BDDA-8E510E71D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4300"/>
            <a:ext cx="9144000" cy="392913"/>
          </a:xfrm>
        </p:spPr>
        <p:txBody>
          <a:bodyPr>
            <a:normAutofit/>
          </a:bodyPr>
          <a:lstStyle/>
          <a:p>
            <a:r>
              <a:rPr lang="fr-FR" sz="2000" i="1" dirty="0"/>
              <a:t>Cardiofréquencemètre</a:t>
            </a:r>
          </a:p>
        </p:txBody>
      </p:sp>
    </p:spTree>
    <p:extLst>
      <p:ext uri="{BB962C8B-B14F-4D97-AF65-F5344CB8AC3E}">
        <p14:creationId xmlns:p14="http://schemas.microsoft.com/office/powerpoint/2010/main" val="1609459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E045EF-6B6A-4766-812D-EC4BD0F4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direct ou vidéo du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D77E72-D6AD-4D51-870A-13D301D7F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29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65864F-B052-4150-96F0-D0009B8C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Aspect commercial (ce que notre produit vaut ) Avantage/</a:t>
            </a:r>
            <a:r>
              <a:rPr lang="fr-FR" dirty="0" err="1"/>
              <a:t>inconvenient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5E60D8-E543-49E1-BB12-5BFF52643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814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7EB037-F01F-47A7-B5F5-983C07B9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02716A-BDC1-4399-82C8-E3FCFBA8D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38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A3094-7DE2-45A9-9BD1-AD103989A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Contexte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515569-7D2D-4F3C-8051-04ACDF883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17" y="1508570"/>
            <a:ext cx="7437765" cy="218713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7A14362-C274-4DE1-905F-F7BE6D658E3D}"/>
              </a:ext>
            </a:extLst>
          </p:cNvPr>
          <p:cNvSpPr txBox="1"/>
          <p:nvPr/>
        </p:nvSpPr>
        <p:spPr>
          <a:xfrm>
            <a:off x="2377117" y="3867150"/>
            <a:ext cx="7437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-Projet de santé prometteur</a:t>
            </a:r>
          </a:p>
          <a:p>
            <a:r>
              <a:rPr lang="fr-FR" dirty="0"/>
              <a:t>-Sabotage</a:t>
            </a:r>
          </a:p>
          <a:p>
            <a:r>
              <a:rPr lang="fr-FR" dirty="0"/>
              <a:t>-Proposition d’aide d’</a:t>
            </a:r>
            <a:r>
              <a:rPr lang="fr-FR" dirty="0" err="1"/>
              <a:t>Exia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007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F3E729-8EAC-4212-8402-F92B2CF1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BEABE51-8DBF-49E7-8DEF-DA63C7661893}"/>
              </a:ext>
            </a:extLst>
          </p:cNvPr>
          <p:cNvSpPr txBox="1"/>
          <p:nvPr/>
        </p:nvSpPr>
        <p:spPr>
          <a:xfrm>
            <a:off x="1304925" y="1790700"/>
            <a:ext cx="10677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arenR"/>
            </a:pPr>
            <a:r>
              <a:rPr lang="fr-FR" dirty="0"/>
              <a:t>Organisation du projet</a:t>
            </a:r>
          </a:p>
          <a:p>
            <a:pPr marL="400050" indent="-400050">
              <a:buAutoNum type="romanUcParenR"/>
            </a:pPr>
            <a:r>
              <a:rPr lang="fr-FR" dirty="0"/>
              <a:t>Présentation des modules</a:t>
            </a:r>
          </a:p>
          <a:p>
            <a:pPr marL="400050" indent="-400050">
              <a:buAutoNum type="romanUcParenR"/>
            </a:pPr>
            <a:r>
              <a:rPr lang="fr-FR" dirty="0"/>
              <a:t>Bilan des modules</a:t>
            </a:r>
          </a:p>
          <a:p>
            <a:pPr marL="400050" indent="-400050">
              <a:buAutoNum type="romanUcParenR"/>
            </a:pPr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4749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5B520-2B4F-4A07-8B93-D9117D6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Organisation du projet 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21763A9C-3FB6-48DF-BB7B-69188074FD1A}"/>
              </a:ext>
            </a:extLst>
          </p:cNvPr>
          <p:cNvGrpSpPr/>
          <p:nvPr/>
        </p:nvGrpSpPr>
        <p:grpSpPr>
          <a:xfrm>
            <a:off x="1897000" y="1483067"/>
            <a:ext cx="3403474" cy="2154201"/>
            <a:chOff x="2340101" y="1408143"/>
            <a:chExt cx="3403474" cy="215420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857F8E6-A025-4849-ABB4-37BB7A655CDC}"/>
                </a:ext>
              </a:extLst>
            </p:cNvPr>
            <p:cNvSpPr/>
            <p:nvPr/>
          </p:nvSpPr>
          <p:spPr>
            <a:xfrm>
              <a:off x="2340101" y="1408143"/>
              <a:ext cx="3403474" cy="2154201"/>
            </a:xfrm>
            <a:prstGeom prst="rect">
              <a:avLst/>
            </a:prstGeom>
            <a:gradFill>
              <a:gsLst>
                <a:gs pos="0">
                  <a:srgbClr val="FF7979"/>
                </a:gs>
                <a:gs pos="50000">
                  <a:srgbClr val="FF4F4F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5D8C83C5-346F-402E-9559-FA35E724C45D}"/>
                </a:ext>
              </a:extLst>
            </p:cNvPr>
            <p:cNvSpPr txBox="1"/>
            <p:nvPr/>
          </p:nvSpPr>
          <p:spPr>
            <a:xfrm>
              <a:off x="2375322" y="1432047"/>
              <a:ext cx="332517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1: Cardiofréquencemètre</a:t>
              </a:r>
            </a:p>
            <a:p>
              <a:endParaRPr lang="fr-FR" dirty="0"/>
            </a:p>
            <a:p>
              <a:endParaRPr lang="fr-FR" dirty="0"/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Dispositif du cardio fréquencemètre 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+ Code Arduino</a:t>
              </a:r>
            </a:p>
            <a:p>
              <a:endParaRPr lang="fr-FR" dirty="0"/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7FEA033F-BFF3-4D72-97AF-1FE021E92F41}"/>
              </a:ext>
            </a:extLst>
          </p:cNvPr>
          <p:cNvGrpSpPr/>
          <p:nvPr/>
        </p:nvGrpSpPr>
        <p:grpSpPr>
          <a:xfrm>
            <a:off x="7110602" y="1445546"/>
            <a:ext cx="3403474" cy="2154173"/>
            <a:chOff x="7653527" y="1408143"/>
            <a:chExt cx="3403474" cy="215417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11957B2-6846-4A5C-AF5E-ACFF9DC44A0C}"/>
                </a:ext>
              </a:extLst>
            </p:cNvPr>
            <p:cNvSpPr/>
            <p:nvPr/>
          </p:nvSpPr>
          <p:spPr>
            <a:xfrm>
              <a:off x="7653527" y="1408143"/>
              <a:ext cx="3403474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421C1891-269A-4D17-BF97-CEA4E111BB08}"/>
                </a:ext>
              </a:extLst>
            </p:cNvPr>
            <p:cNvSpPr txBox="1"/>
            <p:nvPr/>
          </p:nvSpPr>
          <p:spPr>
            <a:xfrm>
              <a:off x="7673011" y="1435161"/>
              <a:ext cx="330569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2: Cœur de LED</a:t>
              </a:r>
            </a:p>
            <a:p>
              <a:endParaRPr lang="fr-FR" dirty="0"/>
            </a:p>
            <a:p>
              <a:endParaRPr lang="fr-FR" dirty="0"/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Visualisation des battements détectées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+Code Arduino</a:t>
              </a:r>
            </a:p>
            <a:p>
              <a:endParaRPr lang="fr-FR" dirty="0"/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7EA3E113-A56F-498B-BBF3-65AF46EB760C}"/>
              </a:ext>
            </a:extLst>
          </p:cNvPr>
          <p:cNvGrpSpPr/>
          <p:nvPr/>
        </p:nvGrpSpPr>
        <p:grpSpPr>
          <a:xfrm>
            <a:off x="1867769" y="4208991"/>
            <a:ext cx="3389631" cy="2154174"/>
            <a:chOff x="2355659" y="4131916"/>
            <a:chExt cx="3389631" cy="215417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A13A118-0D15-4F75-9175-A813AA60AFE3}"/>
                </a:ext>
              </a:extLst>
            </p:cNvPr>
            <p:cNvSpPr/>
            <p:nvPr/>
          </p:nvSpPr>
          <p:spPr>
            <a:xfrm>
              <a:off x="2355659" y="4131917"/>
              <a:ext cx="3364506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849B9257-0826-4B9D-B7A5-548E7576B4B5}"/>
                </a:ext>
              </a:extLst>
            </p:cNvPr>
            <p:cNvSpPr txBox="1"/>
            <p:nvPr/>
          </p:nvSpPr>
          <p:spPr>
            <a:xfrm>
              <a:off x="2375322" y="4131916"/>
              <a:ext cx="336996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3: </a:t>
              </a:r>
              <a:r>
                <a:rPr lang="fr-FR" dirty="0" err="1">
                  <a:solidFill>
                    <a:schemeClr val="bg1"/>
                  </a:solidFill>
                </a:rPr>
                <a:t>Processing</a:t>
              </a:r>
              <a:endParaRPr lang="fr-FR" dirty="0">
                <a:solidFill>
                  <a:schemeClr val="bg1"/>
                </a:solidFill>
              </a:endParaRPr>
            </a:p>
            <a:p>
              <a:endParaRPr lang="fr-FR" dirty="0"/>
            </a:p>
            <a:p>
              <a:pPr algn="ctr"/>
              <a:endParaRPr lang="fr-FR" dirty="0">
                <a:solidFill>
                  <a:schemeClr val="bg1"/>
                </a:solidFill>
              </a:endParaRP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Sauvegarde des données /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Mise sous format csv</a:t>
              </a:r>
            </a:p>
            <a:p>
              <a:endParaRPr lang="fr-FR" dirty="0"/>
            </a:p>
          </p:txBody>
        </p: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87203F74-25C2-4968-9D8B-3333F8F2E5EF}"/>
              </a:ext>
            </a:extLst>
          </p:cNvPr>
          <p:cNvGrpSpPr/>
          <p:nvPr/>
        </p:nvGrpSpPr>
        <p:grpSpPr>
          <a:xfrm>
            <a:off x="7130086" y="4208991"/>
            <a:ext cx="3389631" cy="2308324"/>
            <a:chOff x="7647886" y="4131916"/>
            <a:chExt cx="3389631" cy="230832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C2AAA06-9423-4FEA-BBB5-F7F8B61FD56C}"/>
                </a:ext>
              </a:extLst>
            </p:cNvPr>
            <p:cNvSpPr/>
            <p:nvPr/>
          </p:nvSpPr>
          <p:spPr>
            <a:xfrm>
              <a:off x="7673011" y="4131916"/>
              <a:ext cx="3364506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08C338FD-91F0-428A-81B0-BE4948EB16E8}"/>
                </a:ext>
              </a:extLst>
            </p:cNvPr>
            <p:cNvSpPr txBox="1"/>
            <p:nvPr/>
          </p:nvSpPr>
          <p:spPr>
            <a:xfrm>
              <a:off x="7647886" y="4131916"/>
              <a:ext cx="336450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4: Visualisation et Manipulation </a:t>
              </a:r>
            </a:p>
            <a:p>
              <a:endParaRPr lang="fr-FR" dirty="0">
                <a:solidFill>
                  <a:schemeClr val="bg1"/>
                </a:solidFill>
              </a:endParaRP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Programmation pour manipuler et visualiser certaines données</a:t>
              </a:r>
            </a:p>
            <a:p>
              <a:endParaRPr lang="fr-FR" dirty="0">
                <a:solidFill>
                  <a:schemeClr val="bg1"/>
                </a:solidFill>
              </a:endParaRPr>
            </a:p>
            <a:p>
              <a:endParaRPr lang="fr-FR" dirty="0"/>
            </a:p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03164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E04191-F4F5-4600-A581-3DF0B0AA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Module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D12E1F-550B-4D54-B45F-3F1B7FBEE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43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33852C-1FF3-4347-8F56-E491F37C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b="1" dirty="0"/>
              <a:t>Module 2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F0E36CC-2E37-4DD7-9CE5-CB9A56EAD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062" y="1322659"/>
            <a:ext cx="5214938" cy="23816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F604EB9-630A-412A-86A9-3512C59A6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496" y="3695518"/>
            <a:ext cx="4633404" cy="304351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DBE7DB7-69B6-4B0D-B83E-310448349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975" y="1369264"/>
            <a:ext cx="401955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9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ABFF0-FEEE-4A4C-8986-D3B56A27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Module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2BACF1-8E7E-41C6-9C51-0B9A81A11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49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615859-364B-4466-AEE5-14A3471B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Module 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8E2D00-5BA8-4DCA-8B04-B87937D75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24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046BD9-1B3E-447A-AF9F-A08BF1E0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Mise en relation entre les modules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68CE36-C465-4643-A073-12159ABCF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9910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113</Words>
  <Application>Microsoft Office PowerPoint</Application>
  <PresentationFormat>Grand écran</PresentationFormat>
  <Paragraphs>39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Thème Office</vt:lpstr>
      <vt:lpstr>PROJET 1 UE 1</vt:lpstr>
      <vt:lpstr>Contexte</vt:lpstr>
      <vt:lpstr>Sommaire </vt:lpstr>
      <vt:lpstr>Organisation du projet </vt:lpstr>
      <vt:lpstr>Module 1</vt:lpstr>
      <vt:lpstr>Module 2</vt:lpstr>
      <vt:lpstr>Module 3</vt:lpstr>
      <vt:lpstr>Module 4</vt:lpstr>
      <vt:lpstr>Mise en relation entre les modules</vt:lpstr>
      <vt:lpstr>Présentation direct ou vidéo du projet </vt:lpstr>
      <vt:lpstr>Aspect commercial (ce que notre produit vaut ) Avantage/inconvenient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 UE 1</dc:title>
  <dc:creator>BEST GUILLAUME</dc:creator>
  <cp:lastModifiedBy>BALDAZZA LOUKA</cp:lastModifiedBy>
  <cp:revision>13</cp:revision>
  <dcterms:created xsi:type="dcterms:W3CDTF">2017-11-18T13:38:11Z</dcterms:created>
  <dcterms:modified xsi:type="dcterms:W3CDTF">2017-11-18T17:08:18Z</dcterms:modified>
</cp:coreProperties>
</file>