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PROJET 1 UE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300"/>
            <a:ext cx="9144000" cy="392913"/>
          </a:xfrm>
        </p:spPr>
        <p:txBody>
          <a:bodyPr>
            <a:normAutofit/>
          </a:bodyPr>
          <a:lstStyle/>
          <a:p>
            <a:r>
              <a:rPr lang="fr-FR" sz="2000" i="1" dirty="0"/>
              <a:t>Cardiofréquencemètre</a:t>
            </a:r>
          </a:p>
        </p:txBody>
      </p:sp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direct ou vidéo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77E72-D6AD-4D51-870A-13D301D7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5864F-B052-4150-96F0-D0009B8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 commercial (ce que notre produit vaut ) Avantage/</a:t>
            </a:r>
            <a:r>
              <a:rPr lang="fr-FR" dirty="0" err="1"/>
              <a:t>inconvenient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0D8-E543-49E1-BB12-5BFF5264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2716A-BDC1-4399-82C8-E3FCFBA8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9" y="2624328"/>
            <a:ext cx="5593522" cy="203698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0F63F3-EAB4-426A-90CB-1690CA0424E4}"/>
              </a:ext>
            </a:extLst>
          </p:cNvPr>
          <p:cNvSpPr txBox="1"/>
          <p:nvPr/>
        </p:nvSpPr>
        <p:spPr>
          <a:xfrm>
            <a:off x="6373368" y="2673324"/>
            <a:ext cx="4599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Projet de sante prometteur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Sabotage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Proposition d’aide d’</a:t>
            </a:r>
            <a:r>
              <a:rPr lang="fr-FR" sz="2400" dirty="0" err="1"/>
              <a:t>Exia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838200" y="2090172"/>
            <a:ext cx="103266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2800" dirty="0"/>
              <a:t>Organisation du projet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Présentation des modules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2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3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/>
              <a:t>Module 4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Bilan des modules</a:t>
            </a:r>
          </a:p>
          <a:p>
            <a:pPr marL="400050" indent="-400050">
              <a:buAutoNum type="romanUcParenR"/>
            </a:pPr>
            <a:endParaRPr lang="fr-FR" sz="2800" dirty="0"/>
          </a:p>
          <a:p>
            <a:pPr marL="400050" indent="-400050">
              <a:buAutoNum type="romanUcParenR"/>
            </a:pPr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 du projet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1763A9C-3FB6-48DF-BB7B-69188074FD1A}"/>
              </a:ext>
            </a:extLst>
          </p:cNvPr>
          <p:cNvGrpSpPr/>
          <p:nvPr/>
        </p:nvGrpSpPr>
        <p:grpSpPr>
          <a:xfrm>
            <a:off x="1897000" y="1483067"/>
            <a:ext cx="3403474" cy="2154201"/>
            <a:chOff x="2340101" y="1408143"/>
            <a:chExt cx="3403474" cy="21542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57F8E6-A025-4849-ABB4-37BB7A655CDC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D8C83C5-346F-402E-9559-FA35E724C45D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FEA033F-BFF3-4D72-97AF-1FE021E92F41}"/>
              </a:ext>
            </a:extLst>
          </p:cNvPr>
          <p:cNvGrpSpPr/>
          <p:nvPr/>
        </p:nvGrpSpPr>
        <p:grpSpPr>
          <a:xfrm>
            <a:off x="7110602" y="1445546"/>
            <a:ext cx="3403474" cy="2154173"/>
            <a:chOff x="7653527" y="1408143"/>
            <a:chExt cx="3403474" cy="21541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1957B2-6846-4A5C-AF5E-ACFF9DC44A0C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421C1891-269A-4D17-BF97-CEA4E111BB08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EA3E113-A56F-498B-BBF3-65AF46EB760C}"/>
              </a:ext>
            </a:extLst>
          </p:cNvPr>
          <p:cNvGrpSpPr/>
          <p:nvPr/>
        </p:nvGrpSpPr>
        <p:grpSpPr>
          <a:xfrm>
            <a:off x="1867769" y="4208991"/>
            <a:ext cx="3389631" cy="2154174"/>
            <a:chOff x="2355659" y="4131916"/>
            <a:chExt cx="3389631" cy="2154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3A118-0D15-4F75-9175-A813AA60AFE3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49B9257-0826-4B9D-B7A5-548E7576B4B5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</a:t>
              </a:r>
              <a:r>
                <a:rPr lang="fr-FR" dirty="0" err="1">
                  <a:solidFill>
                    <a:schemeClr val="bg1"/>
                  </a:solidFill>
                </a:rPr>
                <a:t>Processing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7203F74-25C2-4968-9D8B-3333F8F2E5EF}"/>
              </a:ext>
            </a:extLst>
          </p:cNvPr>
          <p:cNvGrpSpPr/>
          <p:nvPr/>
        </p:nvGrpSpPr>
        <p:grpSpPr>
          <a:xfrm>
            <a:off x="7130086" y="4208991"/>
            <a:ext cx="3389631" cy="2308324"/>
            <a:chOff x="7647886" y="4131916"/>
            <a:chExt cx="3389631" cy="23083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2AAA06-9423-4FEA-BBB5-F7F8B61FD56C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8C338FD-91F0-428A-81B0-BE4948EB16E8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04191-F4F5-4600-A581-3DF0B0A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48" y="1806098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7625918" y="124287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</a:t>
            </a:r>
            <a:r>
              <a:rPr lang="fr-FR" dirty="0" err="1"/>
              <a:t>arduino</a:t>
            </a:r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3852C-1FF3-4347-8F56-E491F37C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Module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7" y="1376057"/>
            <a:ext cx="9947036" cy="53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BFF0-FEEE-4A4C-8986-D3B56A27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BACF1-8E7E-41C6-9C51-0B9A81A1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15859-364B-4466-AEE5-14A3471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Module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46BD9-1B3E-447A-AF9F-A08BF1E0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Mise en relation entre les modules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2989A2-577F-4963-A2C2-85C4909E8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94" y="1476375"/>
            <a:ext cx="8295998" cy="4700588"/>
          </a:xfrm>
        </p:spPr>
      </p:pic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121</Words>
  <Application>Microsoft Office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PROJET 1 UE 1</vt:lpstr>
      <vt:lpstr>Contexte</vt:lpstr>
      <vt:lpstr>Sommaire </vt:lpstr>
      <vt:lpstr>Organisation du projet </vt:lpstr>
      <vt:lpstr>Module 1</vt:lpstr>
      <vt:lpstr>Module 2</vt:lpstr>
      <vt:lpstr>Module 3</vt:lpstr>
      <vt:lpstr>Module 4</vt:lpstr>
      <vt:lpstr>Mise en relation entre les modules</vt:lpstr>
      <vt:lpstr>Présentation direct ou vidéo du projet </vt:lpstr>
      <vt:lpstr>Aspect commercial (ce que notre produit vaut ) Avantage/inconvenient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BEST GUILLAUME</cp:lastModifiedBy>
  <cp:revision>19</cp:revision>
  <dcterms:created xsi:type="dcterms:W3CDTF">2017-11-18T13:38:11Z</dcterms:created>
  <dcterms:modified xsi:type="dcterms:W3CDTF">2017-11-19T13:44:31Z</dcterms:modified>
</cp:coreProperties>
</file>