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PROJET 1 UE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300"/>
            <a:ext cx="9144000" cy="392913"/>
          </a:xfrm>
        </p:spPr>
        <p:txBody>
          <a:bodyPr>
            <a:normAutofit/>
          </a:bodyPr>
          <a:lstStyle/>
          <a:p>
            <a:r>
              <a:rPr lang="fr-FR" sz="2000" i="1" dirty="0"/>
              <a:t>Cardiofréquencemètre</a:t>
            </a:r>
          </a:p>
        </p:txBody>
      </p:sp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12E1F-550B-4D54-B45F-3F1B7FBE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A0422-B760-4D01-9B6C-B48E13F7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Rapide présentation des modules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direct ou vidéo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7E72-D6AD-4D51-870A-13D301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90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PROJET 1 UE 1</vt:lpstr>
      <vt:lpstr>Contexte</vt:lpstr>
      <vt:lpstr>Sommaire </vt:lpstr>
      <vt:lpstr>Organisation du projet </vt:lpstr>
      <vt:lpstr>Rapide présentation des modules </vt:lpstr>
      <vt:lpstr>Rapide présentation des modules </vt:lpstr>
      <vt:lpstr>Rapide présentation des modules 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ONFRAY VINCENT</cp:lastModifiedBy>
  <cp:revision>10</cp:revision>
  <dcterms:created xsi:type="dcterms:W3CDTF">2017-11-18T13:38:11Z</dcterms:created>
  <dcterms:modified xsi:type="dcterms:W3CDTF">2017-11-18T16:30:52Z</dcterms:modified>
</cp:coreProperties>
</file>