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81DB0A4-63FE-4873-B3DA-7D5352C360A3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ABC17C-FEDE-40CA-9BA8-AF91D79859F8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E222FE-3FE3-496C-827B-FC0161402FFE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94FF983A-041B-496B-976A-2CBBCAFABE25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Vision critique Avantages/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Présentation direct ou vidéo du projet 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V) Conclusion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563210" y="1690688"/>
            <a:ext cx="875264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Visualisation direct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555192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439</Words>
  <Application>Microsoft Office PowerPoint</Application>
  <PresentationFormat>Grand écran</PresentationFormat>
  <Paragraphs>216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Présentation direct ou vidéo du projet </vt:lpstr>
      <vt:lpstr>V)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36</cp:revision>
  <dcterms:created xsi:type="dcterms:W3CDTF">2017-11-18T13:38:11Z</dcterms:created>
  <dcterms:modified xsi:type="dcterms:W3CDTF">2017-11-19T15:57:08Z</dcterms:modified>
</cp:coreProperties>
</file>