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2E1F-550B-4D54-B45F-3F1B7FB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0422-B760-4D01-9B6C-B48E13F7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90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Rapide présentation des modules </vt:lpstr>
      <vt:lpstr>Rapide présentation des modules </vt:lpstr>
      <vt:lpstr>Rapide présentation des modules 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9</cp:revision>
  <dcterms:created xsi:type="dcterms:W3CDTF">2017-11-18T13:38:11Z</dcterms:created>
  <dcterms:modified xsi:type="dcterms:W3CDTF">2017-11-18T16:17:51Z</dcterms:modified>
</cp:coreProperties>
</file>