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Unité d’Enseignement  1</a:t>
            </a:r>
            <a:b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4900" dirty="0">
                <a:latin typeface="Cambria Math" panose="02040503050406030204" pitchFamily="18" charset="0"/>
                <a:ea typeface="Cambria Math" panose="02040503050406030204" pitchFamily="18" charset="0"/>
              </a:rPr>
              <a:t>Projet n°1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726"/>
            <a:ext cx="9144000" cy="392913"/>
          </a:xfrm>
        </p:spPr>
        <p:txBody>
          <a:bodyPr>
            <a:normAutofit/>
          </a:bodyPr>
          <a:lstStyle/>
          <a:p>
            <a:r>
              <a:rPr lang="fr-FR" sz="1800" i="1" dirty="0"/>
              <a:t>Cardiofréquencemètre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598DD9-9F77-4F60-BFD1-60695DF8E304}"/>
              </a:ext>
            </a:extLst>
          </p:cNvPr>
          <p:cNvSpPr txBox="1"/>
          <p:nvPr/>
        </p:nvSpPr>
        <p:spPr>
          <a:xfrm>
            <a:off x="9925050" y="5657671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BALDAZZA Louka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ONFRAY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BEST Guillaume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AE3C6B-75E5-416D-A8C7-DBCF96DE77DF}"/>
              </a:ext>
            </a:extLst>
          </p:cNvPr>
          <p:cNvSpPr txBox="1"/>
          <p:nvPr/>
        </p:nvSpPr>
        <p:spPr>
          <a:xfrm>
            <a:off x="133350" y="625783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2017/2018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633DAD-D515-4DF2-848B-9296DEC3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5912882"/>
            <a:ext cx="1961413" cy="714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4CDDE6-B38D-4EA2-9288-2D34A375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14" y="5918111"/>
            <a:ext cx="1284561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Présentation direct ou vidéo du projet </a:t>
            </a:r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864F-B052-4150-96F0-D0009B8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commercial (ce que notre produit vaut ) Avantage/</a:t>
            </a:r>
            <a:r>
              <a:rPr lang="fr-FR" dirty="0" err="1"/>
              <a:t>inconvenient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0D8-E543-49E1-BB12-5BFF5264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2716A-BDC1-4399-82C8-E3FCFBA8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latin typeface="Freestyle Script" panose="030804020302050B0404" pitchFamily="66" charset="0"/>
              </a:rPr>
              <a:t>Contexte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70383"/>
            <a:ext cx="3423606" cy="12467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0F63F3-EAB4-426A-90CB-1690CA0424E4}"/>
              </a:ext>
            </a:extLst>
          </p:cNvPr>
          <p:cNvSpPr txBox="1"/>
          <p:nvPr/>
        </p:nvSpPr>
        <p:spPr>
          <a:xfrm>
            <a:off x="6373368" y="2673324"/>
            <a:ext cx="4599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Projet de santé prometteur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Sabotage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Proposition d’aide d’</a:t>
            </a:r>
            <a:r>
              <a:rPr lang="fr-FR" sz="2400" dirty="0" err="1"/>
              <a:t>Exia</a:t>
            </a:r>
            <a:r>
              <a:rPr lang="fr-FR" sz="2400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18AA9-6E9C-463E-BFBD-A3D075C6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4176410"/>
            <a:ext cx="1881188" cy="10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563210" y="1690688"/>
            <a:ext cx="45327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2800" dirty="0"/>
              <a:t>Organisation du projet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Présentation des modules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2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3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4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Bilan des modules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 du projet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1763A9C-3FB6-48DF-BB7B-69188074FD1A}"/>
              </a:ext>
            </a:extLst>
          </p:cNvPr>
          <p:cNvGrpSpPr/>
          <p:nvPr/>
        </p:nvGrpSpPr>
        <p:grpSpPr>
          <a:xfrm>
            <a:off x="1897000" y="1483067"/>
            <a:ext cx="3403474" cy="2154201"/>
            <a:chOff x="2340101" y="1408143"/>
            <a:chExt cx="3403474" cy="21542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57F8E6-A025-4849-ABB4-37BB7A655CDC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D8C83C5-346F-402E-9559-FA35E724C45D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FEA033F-BFF3-4D72-97AF-1FE021E92F41}"/>
              </a:ext>
            </a:extLst>
          </p:cNvPr>
          <p:cNvGrpSpPr/>
          <p:nvPr/>
        </p:nvGrpSpPr>
        <p:grpSpPr>
          <a:xfrm>
            <a:off x="7110602" y="1445546"/>
            <a:ext cx="3403474" cy="2154173"/>
            <a:chOff x="7653527" y="1408143"/>
            <a:chExt cx="3403474" cy="21541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1957B2-6846-4A5C-AF5E-ACFF9DC44A0C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21C1891-269A-4D17-BF97-CEA4E111BB08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EA3E113-A56F-498B-BBF3-65AF46EB760C}"/>
              </a:ext>
            </a:extLst>
          </p:cNvPr>
          <p:cNvGrpSpPr/>
          <p:nvPr/>
        </p:nvGrpSpPr>
        <p:grpSpPr>
          <a:xfrm>
            <a:off x="1867769" y="4208991"/>
            <a:ext cx="3389631" cy="2154174"/>
            <a:chOff x="2355659" y="4131916"/>
            <a:chExt cx="3389631" cy="2154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3A118-0D15-4F75-9175-A813AA60AFE3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49B9257-0826-4B9D-B7A5-548E7576B4B5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</a:t>
              </a:r>
              <a:r>
                <a:rPr lang="fr-FR" dirty="0" err="1">
                  <a:solidFill>
                    <a:schemeClr val="bg1"/>
                  </a:solidFill>
                </a:rPr>
                <a:t>Processing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7203F74-25C2-4968-9D8B-3333F8F2E5EF}"/>
              </a:ext>
            </a:extLst>
          </p:cNvPr>
          <p:cNvGrpSpPr/>
          <p:nvPr/>
        </p:nvGrpSpPr>
        <p:grpSpPr>
          <a:xfrm>
            <a:off x="7130086" y="4208991"/>
            <a:ext cx="3389631" cy="2308324"/>
            <a:chOff x="7647886" y="4131916"/>
            <a:chExt cx="3389631" cy="2308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2AAA06-9423-4FEA-BBB5-F7F8B61FD56C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8C338FD-91F0-428A-81B0-BE4948EB16E8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04191-F4F5-4600-A581-3DF0B0A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48" y="1806098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7625918" y="124287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</a:t>
            </a:r>
            <a:r>
              <a:rPr lang="fr-FR" dirty="0" err="1"/>
              <a:t>arduino</a:t>
            </a:r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852C-1FF3-4347-8F56-E491F3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Module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-84" r="48868" b="1210"/>
          <a:stretch/>
        </p:blipFill>
        <p:spPr>
          <a:xfrm>
            <a:off x="752475" y="1385551"/>
            <a:ext cx="4524375" cy="47033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5DEDB0-9AD7-4E0D-A9ED-2DC4D588B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3" t="1170" r="606" b="1390"/>
          <a:stretch/>
        </p:blipFill>
        <p:spPr>
          <a:xfrm>
            <a:off x="7867650" y="1385551"/>
            <a:ext cx="3084822" cy="40930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4F6C69-4A46-4993-9BB1-8DD65BC43E0B}"/>
              </a:ext>
            </a:extLst>
          </p:cNvPr>
          <p:cNvSpPr txBox="1"/>
          <p:nvPr/>
        </p:nvSpPr>
        <p:spPr>
          <a:xfrm>
            <a:off x="7867650" y="5472449"/>
            <a:ext cx="308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Montage  du cœur de  LED</a:t>
            </a:r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BFF0-FEEE-4A4C-8986-D3B56A2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BACF1-8E7E-41C6-9C51-0B9A81A1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15859-364B-4466-AEE5-14A3471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4" y="1690688"/>
            <a:ext cx="3653903" cy="795060"/>
          </a:xfrm>
        </p:spPr>
        <p:txBody>
          <a:bodyPr>
            <a:normAutofit/>
          </a:bodyPr>
          <a:lstStyle/>
          <a:p>
            <a:r>
              <a:rPr lang="fr-FR" dirty="0"/>
              <a:t>Organisation du code: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476CDD7-04DC-4C13-8259-13582BE27190}"/>
              </a:ext>
            </a:extLst>
          </p:cNvPr>
          <p:cNvSpPr txBox="1">
            <a:spLocks/>
          </p:cNvSpPr>
          <p:nvPr/>
        </p:nvSpPr>
        <p:spPr>
          <a:xfrm>
            <a:off x="6548020" y="1690688"/>
            <a:ext cx="3723444" cy="7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46BD9-1B3E-447A-AF9F-A08BF1E0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Mise en relation entre les modules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CDCD85C-2AC7-4B71-A3F2-34B892F11267}"/>
              </a:ext>
            </a:extLst>
          </p:cNvPr>
          <p:cNvGrpSpPr/>
          <p:nvPr/>
        </p:nvGrpSpPr>
        <p:grpSpPr>
          <a:xfrm>
            <a:off x="1897000" y="1483067"/>
            <a:ext cx="3403474" cy="2154201"/>
            <a:chOff x="2340101" y="1408143"/>
            <a:chExt cx="3403474" cy="21542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2397A1-CB7A-4BF1-AA83-03B053D3EC3D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F42CAE0-7A1D-405D-BE11-430D874D2150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BE01D75D-8B00-4E1F-B5E6-38324AB931F5}"/>
              </a:ext>
            </a:extLst>
          </p:cNvPr>
          <p:cNvGrpSpPr/>
          <p:nvPr/>
        </p:nvGrpSpPr>
        <p:grpSpPr>
          <a:xfrm>
            <a:off x="7110602" y="1445546"/>
            <a:ext cx="3403474" cy="2154173"/>
            <a:chOff x="7653527" y="1408143"/>
            <a:chExt cx="3403474" cy="21541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20443A-3B07-401F-9FBD-AB241BEBD7EC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F7DF302-7A01-4DB2-91B5-08280FDDAFCB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6B14616-10B4-4B37-A123-2F2A1EB769F2}"/>
              </a:ext>
            </a:extLst>
          </p:cNvPr>
          <p:cNvGrpSpPr/>
          <p:nvPr/>
        </p:nvGrpSpPr>
        <p:grpSpPr>
          <a:xfrm>
            <a:off x="1867769" y="4208991"/>
            <a:ext cx="3389631" cy="2154174"/>
            <a:chOff x="2355659" y="4131916"/>
            <a:chExt cx="3389631" cy="21541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BBE92C-545F-4CE0-A194-E068C33F28CD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D80B35E-9B0D-4739-A410-EA33516C7F5F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</a:t>
              </a:r>
              <a:r>
                <a:rPr lang="fr-FR" dirty="0" err="1">
                  <a:solidFill>
                    <a:schemeClr val="bg1"/>
                  </a:solidFill>
                </a:rPr>
                <a:t>Processing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6075115-4EA9-4F75-8AD2-C7E64DFBB52F}"/>
              </a:ext>
            </a:extLst>
          </p:cNvPr>
          <p:cNvGrpSpPr/>
          <p:nvPr/>
        </p:nvGrpSpPr>
        <p:grpSpPr>
          <a:xfrm>
            <a:off x="7130086" y="4208991"/>
            <a:ext cx="3389631" cy="2308324"/>
            <a:chOff x="7647886" y="4131916"/>
            <a:chExt cx="3389631" cy="2308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DB4C5C-5DF0-41F2-B60E-7795F0C27860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FBCBE44-B52E-4156-B694-E358D1FF1CB7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F549EE5A-9001-4D9F-BA82-D9A95A065CEE}"/>
              </a:ext>
            </a:extLst>
          </p:cNvPr>
          <p:cNvSpPr/>
          <p:nvPr/>
        </p:nvSpPr>
        <p:spPr>
          <a:xfrm>
            <a:off x="5319958" y="2341657"/>
            <a:ext cx="1810128" cy="36195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16206ABB-8FA1-46C0-8276-D990D2A67845}"/>
              </a:ext>
            </a:extLst>
          </p:cNvPr>
          <p:cNvSpPr/>
          <p:nvPr/>
        </p:nvSpPr>
        <p:spPr>
          <a:xfrm>
            <a:off x="5271742" y="5092757"/>
            <a:ext cx="1858343" cy="3866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A7FC622D-139E-4035-8DD4-DC3D324CC084}"/>
              </a:ext>
            </a:extLst>
          </p:cNvPr>
          <p:cNvSpPr/>
          <p:nvPr/>
        </p:nvSpPr>
        <p:spPr>
          <a:xfrm>
            <a:off x="3505200" y="3637268"/>
            <a:ext cx="312933" cy="57172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643758-2BB0-48FD-9979-8158BAD60B3D}"/>
              </a:ext>
            </a:extLst>
          </p:cNvPr>
          <p:cNvSpPr/>
          <p:nvPr/>
        </p:nvSpPr>
        <p:spPr>
          <a:xfrm>
            <a:off x="3854848" y="3710506"/>
            <a:ext cx="1530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469800-0F35-4FC3-89BE-D80A9A12A1B3}"/>
              </a:ext>
            </a:extLst>
          </p:cNvPr>
          <p:cNvSpPr txBox="1"/>
          <p:nvPr/>
        </p:nvSpPr>
        <p:spPr>
          <a:xfrm>
            <a:off x="3818133" y="3715992"/>
            <a:ext cx="15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Sortie Serial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05717-9668-4FF6-9029-453B38815A65}"/>
              </a:ext>
            </a:extLst>
          </p:cNvPr>
          <p:cNvSpPr/>
          <p:nvPr/>
        </p:nvSpPr>
        <p:spPr>
          <a:xfrm>
            <a:off x="5435901" y="4705350"/>
            <a:ext cx="1498701" cy="313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4452539-8DFB-41DD-94AB-C85FA59DA1B4}"/>
              </a:ext>
            </a:extLst>
          </p:cNvPr>
          <p:cNvSpPr txBox="1"/>
          <p:nvPr/>
        </p:nvSpPr>
        <p:spPr>
          <a:xfrm>
            <a:off x="5426333" y="4686338"/>
            <a:ext cx="14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Fichier CSV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49B1BF-8425-4783-BCBC-CB56E39CFD36}"/>
              </a:ext>
            </a:extLst>
          </p:cNvPr>
          <p:cNvSpPr/>
          <p:nvPr/>
        </p:nvSpPr>
        <p:spPr>
          <a:xfrm>
            <a:off x="5385456" y="1974221"/>
            <a:ext cx="1549146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8697CF2-762A-4CAD-8673-0FDDFA6BC39F}"/>
              </a:ext>
            </a:extLst>
          </p:cNvPr>
          <p:cNvSpPr txBox="1"/>
          <p:nvPr/>
        </p:nvSpPr>
        <p:spPr>
          <a:xfrm>
            <a:off x="5377972" y="1974221"/>
            <a:ext cx="151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193</Words>
  <Application>Microsoft Office PowerPoint</Application>
  <PresentationFormat>Grand écran</PresentationFormat>
  <Paragraphs>79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Freestyle Script</vt:lpstr>
      <vt:lpstr>Microsoft Sans Serif</vt:lpstr>
      <vt:lpstr>Thème Office</vt:lpstr>
      <vt:lpstr>Unité d’Enseignement  1 Projet n°1</vt:lpstr>
      <vt:lpstr>Contexte du Projet</vt:lpstr>
      <vt:lpstr>Sommaire </vt:lpstr>
      <vt:lpstr>Organisation du projet </vt:lpstr>
      <vt:lpstr>Module 1</vt:lpstr>
      <vt:lpstr>Module 2</vt:lpstr>
      <vt:lpstr>Module 3</vt:lpstr>
      <vt:lpstr>Module 4</vt:lpstr>
      <vt:lpstr>Mise en relation entre les modules</vt:lpstr>
      <vt:lpstr>Présentation direct ou vidéo du projet </vt:lpstr>
      <vt:lpstr>Aspect commercial (ce que notre produit vaut ) Avantage/inconvenient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BEST GUILLAUME</cp:lastModifiedBy>
  <cp:revision>25</cp:revision>
  <dcterms:created xsi:type="dcterms:W3CDTF">2017-11-18T13:38:11Z</dcterms:created>
  <dcterms:modified xsi:type="dcterms:W3CDTF">2017-11-19T14:33:22Z</dcterms:modified>
</cp:coreProperties>
</file>