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67" y="2153787"/>
            <a:ext cx="8120947" cy="3077703"/>
          </a:xfrm>
        </p:spPr>
        <p:txBody>
          <a:bodyPr/>
          <a:lstStyle/>
          <a:p>
            <a:r>
              <a:rPr lang="fr-FR" sz="1800" dirty="0"/>
              <a:t>2 « Cisco </a:t>
            </a:r>
            <a:r>
              <a:rPr lang="fr-FR" sz="1800" dirty="0" err="1"/>
              <a:t>Systems</a:t>
            </a:r>
            <a:r>
              <a:rPr lang="fr-FR" sz="1800" dirty="0"/>
              <a:t> WS-C2950G-48-EI » (Switch à 48 ports RJ45)</a:t>
            </a:r>
          </a:p>
          <a:p>
            <a:r>
              <a:rPr lang="fr-FR" sz="1800" dirty="0"/>
              <a:t>15 « Cisco </a:t>
            </a:r>
            <a:r>
              <a:rPr lang="fr-FR" sz="1800" dirty="0" err="1"/>
              <a:t>Systems</a:t>
            </a:r>
            <a:r>
              <a:rPr lang="fr-FR" sz="1800" dirty="0"/>
              <a:t> WS-C2950-24 » (Switch à 24 ports RJ45)</a:t>
            </a:r>
          </a:p>
          <a:p>
            <a:r>
              <a:rPr lang="fr-FR" sz="1800" dirty="0"/>
              <a:t>1 « TP-LINK TPL_TLSF1016D » (Switch 16 ports RJ45)</a:t>
            </a:r>
          </a:p>
          <a:p>
            <a:r>
              <a:rPr lang="fr-FR" sz="1800" dirty="0"/>
              <a:t>2 « D-Link DAP-2360 Point d'accès sans fil PoE »(PA Wi-Fi)</a:t>
            </a:r>
          </a:p>
          <a:p>
            <a:r>
              <a:rPr lang="fr-FR" sz="1800" dirty="0"/>
              <a:t>« « 1 RÉPÉTEUR NETGEAR WIFI N WN3000RP-200FRS (Répéteur Wi-Fi) » »</a:t>
            </a:r>
          </a:p>
          <a:p>
            <a:endParaRPr lang="fr-FR" sz="18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1FFFF-D306-4247-898F-A547B6E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Visualisation du 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836DC-20D9-4E24-9AA8-8CAAEA4D0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287" y="2483201"/>
            <a:ext cx="2071688" cy="2071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EF1AE-0BBD-46F9-B86C-C10D10AE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6" r="32064"/>
          <a:stretch/>
        </p:blipFill>
        <p:spPr>
          <a:xfrm>
            <a:off x="9915983" y="2660754"/>
            <a:ext cx="1235242" cy="19775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51C76F-D36A-4FBB-8E4A-CEA52CA7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55" y="3734554"/>
            <a:ext cx="2810305" cy="18735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FC0AF8-DA61-4334-B064-BCF9B3A14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727" y="3667339"/>
            <a:ext cx="2366798" cy="17750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4FEB2F-E064-49BA-866F-62F23B6F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891" y="2006633"/>
            <a:ext cx="2810307" cy="18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34,99€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115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Présentation PowerPoint</vt:lpstr>
      <vt:lpstr>Topologies</vt:lpstr>
      <vt:lpstr>Matériel d’interconnexions</vt:lpstr>
      <vt:lpstr>Visualisation du matériel</vt:lpstr>
      <vt:lpstr>Budget interconnexions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23</cp:revision>
  <dcterms:created xsi:type="dcterms:W3CDTF">2017-12-19T09:14:10Z</dcterms:created>
  <dcterms:modified xsi:type="dcterms:W3CDTF">2017-12-19T16:25:24Z</dcterms:modified>
</cp:coreProperties>
</file>