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67" y="2153787"/>
            <a:ext cx="8120947" cy="4339088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1 « TP-LINK TPL_TLSF1016D » (Switch 16 ports RJ45)</a:t>
            </a:r>
          </a:p>
          <a:p>
            <a:r>
              <a:rPr lang="fr-FR" sz="1800" dirty="0"/>
              <a:t>1 D-Link DES-108 (Switch 8 ports)</a:t>
            </a:r>
          </a:p>
          <a:p>
            <a:r>
              <a:rPr lang="fr-FR" sz="1800" dirty="0"/>
              <a:t>2 « D-Link DAP-2360 Point d'accès sans fil PoE »(PA Wi-Fi)</a:t>
            </a:r>
          </a:p>
          <a:p>
            <a:r>
              <a:rPr lang="fr-FR" sz="1800" dirty="0"/>
              <a:t>« « 1 RÉPÉTEUR NETGEAR WIFI N WN3000RP-200FRS (Répéteur Wi-Fi) » »</a:t>
            </a:r>
          </a:p>
          <a:p>
            <a:r>
              <a:rPr lang="fr-FR" sz="1800" dirty="0"/>
              <a:t>Câble Ethernet 15M CAT5E (câble RJ45)</a:t>
            </a:r>
          </a:p>
          <a:p>
            <a:r>
              <a:rPr lang="fr-FR" sz="1800" dirty="0"/>
              <a:t>Lenovo </a:t>
            </a:r>
            <a:r>
              <a:rPr lang="fr-FR" sz="1800" dirty="0" err="1"/>
              <a:t>ThinkServer</a:t>
            </a:r>
            <a:r>
              <a:rPr lang="fr-FR" sz="1800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Classique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Tables </a:t>
            </a:r>
            <a:r>
              <a:rPr lang="fr-FR"/>
              <a:t>et chaises</a:t>
            </a:r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Câble Ethernet 15m: </a:t>
            </a:r>
          </a:p>
          <a:p>
            <a:r>
              <a:rPr lang="fr-FR" dirty="0"/>
              <a:t>Serveur CS : GO : 929,95 €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137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Matériel Classique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28</cp:revision>
  <dcterms:created xsi:type="dcterms:W3CDTF">2017-12-19T09:14:10Z</dcterms:created>
  <dcterms:modified xsi:type="dcterms:W3CDTF">2017-12-20T09:31:24Z</dcterms:modified>
</cp:coreProperties>
</file>