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2945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Hub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967" y="2153787"/>
            <a:ext cx="8120947" cy="4339088"/>
          </a:xfrm>
        </p:spPr>
        <p:txBody>
          <a:bodyPr/>
          <a:lstStyle/>
          <a:p>
            <a:r>
              <a:rPr lang="fr-FR" sz="1800" dirty="0"/>
              <a:t>2 « Cisco </a:t>
            </a:r>
            <a:r>
              <a:rPr lang="fr-FR" sz="1800" dirty="0" err="1"/>
              <a:t>Systems</a:t>
            </a:r>
            <a:r>
              <a:rPr lang="fr-FR" sz="1800" dirty="0"/>
              <a:t> WS-C2950G-48-EI » (Switch à 48 ports RJ45)</a:t>
            </a:r>
          </a:p>
          <a:p>
            <a:r>
              <a:rPr lang="fr-FR" sz="1800" dirty="0"/>
              <a:t>15 « Cisco </a:t>
            </a:r>
            <a:r>
              <a:rPr lang="fr-FR" sz="1800" dirty="0" err="1"/>
              <a:t>Systems</a:t>
            </a:r>
            <a:r>
              <a:rPr lang="fr-FR" sz="1800" dirty="0"/>
              <a:t> WS-C2950-24 » (Switch à 24 ports RJ45)</a:t>
            </a:r>
          </a:p>
          <a:p>
            <a:r>
              <a:rPr lang="fr-FR" sz="1800" dirty="0"/>
              <a:t>1 « TP-LINK TPL_TLSF1016D » (Switch 16 ports RJ45)</a:t>
            </a:r>
          </a:p>
          <a:p>
            <a:r>
              <a:rPr lang="fr-FR" sz="1800" dirty="0"/>
              <a:t>1 D-Link DES-108 (Switch 8 ports)</a:t>
            </a:r>
          </a:p>
          <a:p>
            <a:r>
              <a:rPr lang="fr-FR" sz="1800" dirty="0"/>
              <a:t>2 « D-Link DAP-2360 Point d'accès sans fil PoE »(PA Wi-Fi)</a:t>
            </a:r>
          </a:p>
          <a:p>
            <a:r>
              <a:rPr lang="fr-FR" sz="1800" dirty="0"/>
              <a:t>« « 1 RÉPÉTEUR NETGEAR WIFI N WN3000RP-200FRS (Répéteur Wi-Fi) » »</a:t>
            </a:r>
          </a:p>
          <a:p>
            <a:r>
              <a:rPr lang="fr-FR" sz="1800" dirty="0"/>
              <a:t>Lenovo </a:t>
            </a:r>
            <a:r>
              <a:rPr lang="fr-FR" sz="1800" dirty="0" err="1"/>
              <a:t>ThinkServer</a:t>
            </a:r>
            <a:r>
              <a:rPr lang="fr-FR" sz="1800" dirty="0"/>
              <a:t> RS160 (70TG0028EA) (Serveur)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78CF-99F6-404A-A1A1-9D199D5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Câbles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96295-F766-425C-9496-37F29BBE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118 Câble RJ45 catégorie 5e FTP 5 m</a:t>
            </a:r>
          </a:p>
          <a:p>
            <a:r>
              <a:rPr lang="fr-FR" dirty="0"/>
              <a:t>288 Câble RJ45 catégorie 5e U/UTP 10 m</a:t>
            </a:r>
          </a:p>
          <a:p>
            <a:r>
              <a:rPr lang="fr-FR" dirty="0"/>
              <a:t>71 Câble RJ45 catégorie 5e U/UTP 15 m</a:t>
            </a:r>
          </a:p>
          <a:p>
            <a:r>
              <a:rPr lang="fr-FR" dirty="0"/>
              <a:t>3 Câble RJ45 catégorie 5e F/UTP 20 m</a:t>
            </a:r>
          </a:p>
          <a:p>
            <a:r>
              <a:rPr lang="fr-FR" dirty="0"/>
              <a:t>4 Câble RJ45 catégorie 5e F/UTP 30 m</a:t>
            </a:r>
          </a:p>
        </p:txBody>
      </p:sp>
    </p:spTree>
    <p:extLst>
      <p:ext uri="{BB962C8B-B14F-4D97-AF65-F5344CB8AC3E}">
        <p14:creationId xmlns:p14="http://schemas.microsoft.com/office/powerpoint/2010/main" val="297069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9802A-B5AD-4FA2-A6FF-7810D256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Classique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414E4-B11F-459F-AC65-1A76AE2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Tables </a:t>
            </a:r>
            <a:r>
              <a:rPr lang="fr-FR"/>
              <a:t>et chaises</a:t>
            </a:r>
          </a:p>
        </p:txBody>
      </p:sp>
    </p:spTree>
    <p:extLst>
      <p:ext uri="{BB962C8B-B14F-4D97-AF65-F5344CB8AC3E}">
        <p14:creationId xmlns:p14="http://schemas.microsoft.com/office/powerpoint/2010/main" val="269095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1FFFF-D306-4247-898F-A547B6E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Visualisation du matériel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A836DC-20D9-4E24-9AA8-8CAAEA4D0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287" y="2483201"/>
            <a:ext cx="2071688" cy="2071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CEF1AE-0BBD-46F9-B86C-C10D10AE4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6" r="32064"/>
          <a:stretch/>
        </p:blipFill>
        <p:spPr>
          <a:xfrm>
            <a:off x="9915983" y="2660754"/>
            <a:ext cx="1235242" cy="19775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51C76F-D36A-4FBB-8E4A-CEA52CA7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55" y="3734554"/>
            <a:ext cx="2810305" cy="18735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FC0AF8-DA61-4334-B064-BCF9B3A14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727" y="3667339"/>
            <a:ext cx="2366798" cy="17750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4FEB2F-E064-49BA-866F-62F23B6F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891" y="2006633"/>
            <a:ext cx="2810307" cy="18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Budget interconnexions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/>
              <a:t>Switch 8 ports : 19,90 €</a:t>
            </a:r>
          </a:p>
          <a:p>
            <a:r>
              <a:rPr lang="fr-FR" dirty="0"/>
              <a:t>Switch 16 ports : 29,99 €</a:t>
            </a:r>
          </a:p>
          <a:p>
            <a:r>
              <a:rPr lang="fr-FR" dirty="0"/>
              <a:t>Switch 24 ports : 1047,75 €</a:t>
            </a:r>
          </a:p>
          <a:p>
            <a:r>
              <a:rPr lang="fr-FR" dirty="0"/>
              <a:t>Switch 48 ports : 182,26 €</a:t>
            </a:r>
          </a:p>
          <a:p>
            <a:r>
              <a:rPr lang="fr-FR" dirty="0"/>
              <a:t>Point d’accès Wi-Fi : 265,90 €</a:t>
            </a:r>
          </a:p>
          <a:p>
            <a:r>
              <a:rPr lang="fr-FR" dirty="0"/>
              <a:t>Répéteur Wi-Fi : 34,99 €</a:t>
            </a:r>
          </a:p>
          <a:p>
            <a:r>
              <a:rPr lang="fr-FR" dirty="0"/>
              <a:t>Câble Ethernet 15m: </a:t>
            </a:r>
          </a:p>
          <a:p>
            <a:r>
              <a:rPr lang="fr-FR" dirty="0"/>
              <a:t>Serveur CS : GO : 929,95 €</a:t>
            </a:r>
          </a:p>
          <a:p>
            <a:r>
              <a:rPr lang="fr-FR" dirty="0"/>
              <a:t>Câbles RJ45 5m : 942,82 €</a:t>
            </a:r>
          </a:p>
          <a:p>
            <a:r>
              <a:rPr lang="fr-FR" dirty="0"/>
              <a:t>Câbles RJ45 10m : 2865,60 €</a:t>
            </a:r>
          </a:p>
          <a:p>
            <a:r>
              <a:rPr lang="fr-FR" dirty="0"/>
              <a:t>Câbles RJ45 15 m : 1064,29 €</a:t>
            </a:r>
          </a:p>
          <a:p>
            <a:r>
              <a:rPr lang="fr-FR" dirty="0"/>
              <a:t>Câbles RJ45 20 m : 74,85 €</a:t>
            </a:r>
          </a:p>
          <a:p>
            <a:r>
              <a:rPr lang="fr-FR"/>
              <a:t>Câbles RJ45 30 m : 159,80 €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220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Présentation PowerPoint</vt:lpstr>
      <vt:lpstr>Topologies</vt:lpstr>
      <vt:lpstr>Matériel d’interconnexions</vt:lpstr>
      <vt:lpstr>Câbles nécessaires</vt:lpstr>
      <vt:lpstr>Matériel Classique</vt:lpstr>
      <vt:lpstr>Visualisation du matériel</vt:lpstr>
      <vt:lpstr>Budget interconnexions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32</cp:revision>
  <dcterms:created xsi:type="dcterms:W3CDTF">2017-12-19T09:14:10Z</dcterms:created>
  <dcterms:modified xsi:type="dcterms:W3CDTF">2017-12-20T12:36:43Z</dcterms:modified>
</cp:coreProperties>
</file>