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Ces'ESport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57643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Switch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83" y="1811881"/>
            <a:ext cx="9551633" cy="3234238"/>
          </a:xfrm>
        </p:spPr>
        <p:txBody>
          <a:bodyPr>
            <a:normAutofit/>
          </a:bodyPr>
          <a:lstStyle/>
          <a:p>
            <a:r>
              <a:rPr lang="fr-FR" dirty="0"/>
              <a:t>2 « Cisco </a:t>
            </a:r>
            <a:r>
              <a:rPr lang="fr-FR" dirty="0" err="1"/>
              <a:t>Systems</a:t>
            </a:r>
            <a:r>
              <a:rPr lang="fr-FR" dirty="0"/>
              <a:t> WS-C2950G-48-EI » (Switch à 48 ports RJ45)</a:t>
            </a:r>
          </a:p>
          <a:p>
            <a:r>
              <a:rPr lang="fr-FR" dirty="0"/>
              <a:t>15 « Cisco </a:t>
            </a:r>
            <a:r>
              <a:rPr lang="fr-FR" dirty="0" err="1"/>
              <a:t>Systems</a:t>
            </a:r>
            <a:r>
              <a:rPr lang="fr-FR" dirty="0"/>
              <a:t> WS-C2950-24 » (Switch à 24 ports RJ45)</a:t>
            </a:r>
          </a:p>
          <a:p>
            <a:r>
              <a:rPr lang="fr-FR" dirty="0"/>
              <a:t>1 « TP-LINK TPL_TLSF1016D » (Switch 16 ports RJ45)</a:t>
            </a:r>
          </a:p>
          <a:p>
            <a:r>
              <a:rPr lang="fr-FR" dirty="0"/>
              <a:t>1 « D-Link DES-108 » (Switch 8 ports)</a:t>
            </a:r>
          </a:p>
          <a:p>
            <a:r>
              <a:rPr lang="fr-FR" dirty="0"/>
              <a:t>2 « D-Link DAP-2360 Point d'accès sans fil PoE »(PA Wi-Fi)</a:t>
            </a:r>
          </a:p>
          <a:p>
            <a:r>
              <a:rPr lang="fr-FR" dirty="0"/>
              <a:t>Lenovo </a:t>
            </a:r>
            <a:r>
              <a:rPr lang="fr-FR" dirty="0" err="1"/>
              <a:t>ThinkServer</a:t>
            </a:r>
            <a:r>
              <a:rPr lang="fr-FR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78CF-99F6-404A-A1A1-9D199D5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96295-F766-425C-9496-37F29BB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118 Câbles RJ45 catégorie 5e FTP 5 m</a:t>
            </a:r>
          </a:p>
          <a:p>
            <a:r>
              <a:rPr lang="fr-FR" dirty="0"/>
              <a:t>288 Câbles RJ45 catégorie 5e U/UTP 10 m</a:t>
            </a:r>
          </a:p>
          <a:p>
            <a:r>
              <a:rPr lang="fr-FR" dirty="0"/>
              <a:t>71 Câbles RJ45 catégorie 5e U/UTP 15 m</a:t>
            </a:r>
          </a:p>
          <a:p>
            <a:r>
              <a:rPr lang="fr-FR" dirty="0"/>
              <a:t>3 Câbles RJ45 catégorie 5e F/UTP 20 m</a:t>
            </a:r>
          </a:p>
          <a:p>
            <a:r>
              <a:rPr lang="fr-FR" dirty="0"/>
              <a:t>4 Câbles RJ45 catégorie 5e F/UTP 30 m</a:t>
            </a:r>
          </a:p>
        </p:txBody>
      </p:sp>
    </p:spTree>
    <p:extLst>
      <p:ext uri="{BB962C8B-B14F-4D97-AF65-F5344CB8AC3E}">
        <p14:creationId xmlns:p14="http://schemas.microsoft.com/office/powerpoint/2010/main" val="29706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Autres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1640m de gaine protège-câble de sécurité 5 cm x 1,2 cm (10414 €)</a:t>
            </a:r>
          </a:p>
          <a:p>
            <a:r>
              <a:rPr lang="fr-FR" dirty="0"/>
              <a:t>3x(10 x 2,5m) Barrières Vauban (location W-E : 96 €)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00E458-CBD4-4ED1-9625-25F7314B947F}"/>
              </a:ext>
            </a:extLst>
          </p:cNvPr>
          <p:cNvSpPr txBox="1"/>
          <p:nvPr/>
        </p:nvSpPr>
        <p:spPr>
          <a:xfrm>
            <a:off x="4031672" y="4793672"/>
            <a:ext cx="4128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Sous Total : 10656,79 €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Devis 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 err="1"/>
              <a:t>Switchs</a:t>
            </a:r>
            <a:r>
              <a:rPr lang="fr-FR" dirty="0"/>
              <a:t> 24 ports : 1047,75 €</a:t>
            </a:r>
          </a:p>
          <a:p>
            <a:r>
              <a:rPr lang="fr-FR" dirty="0" err="1"/>
              <a:t>Switchs</a:t>
            </a:r>
            <a:r>
              <a:rPr lang="fr-FR" dirty="0"/>
              <a:t> 48 ports : 182,26 €</a:t>
            </a:r>
          </a:p>
          <a:p>
            <a:r>
              <a:rPr lang="fr-FR" dirty="0"/>
              <a:t>Points d’accès Wi-Fi : 265,90 €</a:t>
            </a:r>
          </a:p>
          <a:p>
            <a:r>
              <a:rPr lang="fr-FR" dirty="0"/>
              <a:t>Serveur CS : GO : 929,95 €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Câbles RJ45 5m : 942,82 €</a:t>
            </a:r>
          </a:p>
          <a:p>
            <a:r>
              <a:rPr lang="fr-FR" dirty="0"/>
              <a:t>Câbles RJ45 10m : 2865,60 €</a:t>
            </a:r>
          </a:p>
          <a:p>
            <a:r>
              <a:rPr lang="fr-FR" dirty="0"/>
              <a:t>Câbles RJ45 15 m : 1064,29 €</a:t>
            </a:r>
          </a:p>
          <a:p>
            <a:r>
              <a:rPr lang="fr-FR" dirty="0"/>
              <a:t>Câbles RJ45 20 m : 74,85 €</a:t>
            </a:r>
          </a:p>
          <a:p>
            <a:r>
              <a:rPr lang="fr-FR" dirty="0"/>
              <a:t>Câbles RJ45 30 m : 159,80 €</a:t>
            </a:r>
          </a:p>
          <a:p>
            <a:r>
              <a:rPr lang="fr-FR" dirty="0"/>
              <a:t>Câble HDMI 50m : 320 €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4C3560-CED4-4745-910F-BA0666001269}"/>
              </a:ext>
            </a:extLst>
          </p:cNvPr>
          <p:cNvSpPr txBox="1"/>
          <p:nvPr/>
        </p:nvSpPr>
        <p:spPr>
          <a:xfrm>
            <a:off x="6572250" y="5379409"/>
            <a:ext cx="39069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Sous Total : 5427,36 €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89998F-972E-40D7-91D8-17296695DA28}"/>
              </a:ext>
            </a:extLst>
          </p:cNvPr>
          <p:cNvSpPr txBox="1"/>
          <p:nvPr/>
        </p:nvSpPr>
        <p:spPr>
          <a:xfrm>
            <a:off x="1712768" y="5379409"/>
            <a:ext cx="36610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Sous Total : 2475,75 €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2B660-433A-4C3F-A325-7D33CC77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Sponsors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C10E6-B2E1-48A4-A1BB-557FBE82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Support </a:t>
            </a:r>
            <a:r>
              <a:rPr lang="fr-FR" dirty="0" err="1"/>
              <a:t>Cesi</a:t>
            </a:r>
            <a:r>
              <a:rPr lang="fr-FR" dirty="0"/>
              <a:t> : 2500 €</a:t>
            </a:r>
          </a:p>
          <a:p>
            <a:r>
              <a:rPr lang="fr-FR" dirty="0"/>
              <a:t>Support BDE : 1000 €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638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268</Words>
  <Application>Microsoft Office PowerPoint</Application>
  <PresentationFormat>Grand écran</PresentationFormat>
  <Paragraphs>67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Ces'ESport</vt:lpstr>
      <vt:lpstr>Topologies</vt:lpstr>
      <vt:lpstr>Matériel d’interconnexions</vt:lpstr>
      <vt:lpstr>Câbles nécessaires</vt:lpstr>
      <vt:lpstr>Matériel Autres</vt:lpstr>
      <vt:lpstr>Devis interconnexions</vt:lpstr>
      <vt:lpstr>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51</cp:revision>
  <dcterms:created xsi:type="dcterms:W3CDTF">2017-12-19T09:14:10Z</dcterms:created>
  <dcterms:modified xsi:type="dcterms:W3CDTF">2017-12-21T10:01:15Z</dcterms:modified>
</cp:coreProperties>
</file>