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Ces'ESport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57643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Switch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83" y="1811881"/>
            <a:ext cx="9551633" cy="3234238"/>
          </a:xfrm>
        </p:spPr>
        <p:txBody>
          <a:bodyPr>
            <a:normAutofit/>
          </a:bodyPr>
          <a:lstStyle/>
          <a:p>
            <a:r>
              <a:rPr lang="fr-FR" dirty="0"/>
              <a:t>2 « Cisco </a:t>
            </a:r>
            <a:r>
              <a:rPr lang="fr-FR" dirty="0" err="1"/>
              <a:t>Systems</a:t>
            </a:r>
            <a:r>
              <a:rPr lang="fr-FR" dirty="0"/>
              <a:t> WS-C2950G-48-EI » (Switch à 48 ports RJ45)</a:t>
            </a:r>
          </a:p>
          <a:p>
            <a:r>
              <a:rPr lang="fr-FR" dirty="0"/>
              <a:t>15 « Cisco </a:t>
            </a:r>
            <a:r>
              <a:rPr lang="fr-FR" dirty="0" err="1"/>
              <a:t>Systems</a:t>
            </a:r>
            <a:r>
              <a:rPr lang="fr-FR" dirty="0"/>
              <a:t> WS-C2950-24 » (Switch à 24 ports RJ45)</a:t>
            </a:r>
          </a:p>
          <a:p>
            <a:r>
              <a:rPr lang="fr-FR" dirty="0"/>
              <a:t>1 « TP-LINK TPL_TLSF1016D » (Switch 16 ports RJ45)</a:t>
            </a:r>
          </a:p>
          <a:p>
            <a:r>
              <a:rPr lang="fr-FR" dirty="0"/>
              <a:t>1 D-Link DES-108 (Switch 8 ports)</a:t>
            </a:r>
          </a:p>
          <a:p>
            <a:r>
              <a:rPr lang="fr-FR" dirty="0"/>
              <a:t>2 « D-Link DAP-2360 Point d'accès sans fil PoE »(PA Wi-Fi)</a:t>
            </a:r>
          </a:p>
          <a:p>
            <a:r>
              <a:rPr lang="fr-FR" dirty="0"/>
              <a:t>Lenovo </a:t>
            </a:r>
            <a:r>
              <a:rPr lang="fr-FR" dirty="0" err="1"/>
              <a:t>ThinkServer</a:t>
            </a:r>
            <a:r>
              <a:rPr lang="fr-FR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 RJ45 catégorie 5e FTP 5 m</a:t>
            </a:r>
          </a:p>
          <a:p>
            <a:r>
              <a:rPr lang="fr-FR" dirty="0"/>
              <a:t>288 Câble RJ45 catégorie 5e U/UTP 10 m</a:t>
            </a:r>
          </a:p>
          <a:p>
            <a:r>
              <a:rPr lang="fr-FR" dirty="0"/>
              <a:t>71 Câble RJ45 catégorie 5e U/UTP 15 m</a:t>
            </a:r>
          </a:p>
          <a:p>
            <a:r>
              <a:rPr lang="fr-FR" dirty="0"/>
              <a:t>3 Câble RJ45 catégorie 5e F/UTP 20 m</a:t>
            </a:r>
          </a:p>
          <a:p>
            <a:r>
              <a:rPr lang="fr-FR" dirty="0"/>
              <a:t>4 Câble RJ45 catégorie 5e F/UTP 30 m</a:t>
            </a:r>
          </a:p>
          <a:p>
            <a:r>
              <a:rPr lang="fr-FR" dirty="0"/>
              <a:t>Câble HDMI PRO 1.4v 50 m</a:t>
            </a:r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 Tables pour les </a:t>
            </a:r>
            <a:r>
              <a:rPr lang="fr-FR" dirty="0" err="1"/>
              <a:t>switchs</a:t>
            </a:r>
            <a:r>
              <a:rPr lang="fr-FR" dirty="0"/>
              <a:t> LACK Table d'appoint, blanc (146,79 €)</a:t>
            </a:r>
          </a:p>
          <a:p>
            <a:r>
              <a:rPr lang="fr-FR" dirty="0"/>
              <a:t>1631m </a:t>
            </a:r>
            <a:r>
              <a:rPr lang="fr-FR" dirty="0" err="1"/>
              <a:t>Gaîne</a:t>
            </a:r>
            <a:r>
              <a:rPr lang="fr-FR" dirty="0"/>
              <a:t> Protège-</a:t>
            </a:r>
            <a:r>
              <a:rPr lang="fr-FR" dirty="0" err="1"/>
              <a:t>cable</a:t>
            </a:r>
            <a:r>
              <a:rPr lang="fr-FR" dirty="0"/>
              <a:t> de sécurité 5 cm x 1,2 cm (10356,85 €)</a:t>
            </a:r>
          </a:p>
          <a:p>
            <a:r>
              <a:rPr lang="fr-FR" dirty="0"/>
              <a:t>3x(10 x 2,5m) Barrières Vauban </a:t>
            </a:r>
            <a:r>
              <a:rPr lang="fr-FR"/>
              <a:t>(location W-E : 96 €)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Serveur CS : GO : 929,95 €</a:t>
            </a:r>
          </a:p>
          <a:p>
            <a:endParaRPr lang="fr-FR" dirty="0"/>
          </a:p>
          <a:p>
            <a:r>
              <a:rPr lang="fr-FR" dirty="0"/>
              <a:t>Câbles RJ45 5m : 942,82 €</a:t>
            </a:r>
          </a:p>
          <a:p>
            <a:r>
              <a:rPr lang="fr-FR" dirty="0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 dirty="0"/>
              <a:t>Câbles RJ45 30 m : 159,80 €</a:t>
            </a:r>
          </a:p>
          <a:p>
            <a:r>
              <a:rPr lang="fr-FR" dirty="0"/>
              <a:t>Câble HDMI 50m : 320 €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2B660-433A-4C3F-A325-7D33CC77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Sponsors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C10E6-B2E1-48A4-A1BB-557FBE82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Support </a:t>
            </a:r>
            <a:r>
              <a:rPr lang="fr-FR" dirty="0" err="1"/>
              <a:t>Cesi</a:t>
            </a:r>
            <a:r>
              <a:rPr lang="fr-FR" dirty="0"/>
              <a:t> : 2500 €</a:t>
            </a:r>
          </a:p>
          <a:p>
            <a:r>
              <a:rPr lang="fr-FR" dirty="0"/>
              <a:t>Support BDE : 1000 €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638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277</Words>
  <Application>Microsoft Office PowerPoint</Application>
  <PresentationFormat>Grand écran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Ces'ESport</vt:lpstr>
      <vt:lpstr>Topologies</vt:lpstr>
      <vt:lpstr>Matériel d’interconnexions</vt:lpstr>
      <vt:lpstr>Câbles nécessaires</vt:lpstr>
      <vt:lpstr>Matériel Autres</vt:lpstr>
      <vt:lpstr>Budget interconnexions</vt:lpstr>
      <vt:lpstr>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43</cp:revision>
  <dcterms:created xsi:type="dcterms:W3CDTF">2017-12-19T09:14:10Z</dcterms:created>
  <dcterms:modified xsi:type="dcterms:W3CDTF">2017-12-20T18:16:28Z</dcterms:modified>
</cp:coreProperties>
</file>