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Topologies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9</cp:revision>
  <dcterms:created xsi:type="dcterms:W3CDTF">2017-12-19T09:14:10Z</dcterms:created>
  <dcterms:modified xsi:type="dcterms:W3CDTF">2017-12-19T10:32:42Z</dcterms:modified>
</cp:coreProperties>
</file>