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orsiva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Corsiva-bold.fntdata"/><Relationship Id="rId12" Type="http://schemas.openxmlformats.org/officeDocument/2006/relationships/font" Target="fonts/Corsiv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siva-boldItalic.fntdata"/><Relationship Id="rId14" Type="http://schemas.openxmlformats.org/officeDocument/2006/relationships/font" Target="fonts/Corsiva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Vue_Interface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941"/>
            <a:ext cx="9144001" cy="4091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sh, Can - Free images on Pixabay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387" y="632637"/>
            <a:ext cx="2763234" cy="387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5x175bb.jpg"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035" y="1067785"/>
            <a:ext cx="3007949" cy="30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048725"/>
            <a:ext cx="2400900" cy="7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rsiva"/>
                <a:ea typeface="Corsiva"/>
                <a:cs typeface="Corsiva"/>
                <a:sym typeface="Corsiva"/>
              </a:rPr>
              <a:t>Introducing</a:t>
            </a:r>
          </a:p>
        </p:txBody>
      </p:sp>
      <p:pic>
        <p:nvPicPr>
          <p:cNvPr descr="JadeLink_Logo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825" y="1970225"/>
            <a:ext cx="41148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deLink_Interface.JP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1506"/>
          <a:stretch/>
        </p:blipFill>
        <p:spPr>
          <a:xfrm>
            <a:off x="0" y="465025"/>
            <a:ext cx="9144000" cy="421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262"/>
            <a:ext cx="9144001" cy="464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deLink_Java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e_Data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Question Mark, Question - Free Image on ...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deLink_Logo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0"/>
            <a:ext cx="87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Future Summer Sixteen Tour.jpg - Wikimedia Commons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364" y="0"/>
            <a:ext cx="36192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