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178" y="-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97C25-BE81-4929-A797-3B36C8BE5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2EAC4-7A0B-4266-BC97-85BFD85BBF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68D67-9AA7-44F3-A4CF-A403A926F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C155-EFF8-4124-BD4C-CF92ACC402D4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C7D2D-14DC-475D-95BC-0295EEDFD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478BB-123E-4232-93DA-F51C7881E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C03A-495A-44BE-AC54-2E2536CC1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73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B7E84-FDC0-4BCC-A5AD-C2BB942EF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6F4B76-E5FD-4806-9336-5E5121D39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CB955-DDAC-4FF0-B7BF-587873A43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C155-EFF8-4124-BD4C-CF92ACC402D4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CC884-BFE9-4338-B42E-A4798E74B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3FDDC-B925-4189-8A2D-3732D6E82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C03A-495A-44BE-AC54-2E2536CC1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29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C92C06-43DA-43F1-A28C-BFA226B85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AF217-512B-4979-A7B9-B5FC5CA14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7E75A-F3D6-499F-827E-268C7E807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C155-EFF8-4124-BD4C-CF92ACC402D4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68AB1-805A-4079-8751-A2AE1FC42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877F8-52B4-4187-B3B9-4DFC93B57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C03A-495A-44BE-AC54-2E2536CC1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86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B0A69-7AEC-48E8-BB01-4EC294ACB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48D89-974A-4EFC-8EAE-86287DA45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7A8D5-675E-41B4-8DBC-5EBC147EC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C155-EFF8-4124-BD4C-CF92ACC402D4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43397-D68D-4BD9-B763-E6D196FB5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30B93-AAFC-4873-9794-12E7C734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C03A-495A-44BE-AC54-2E2536CC1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2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00691-05F1-4618-A485-5E0098D96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CF675-1541-45A9-9A1E-3707E6768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39890-C5EF-464C-B4FD-35129ADF7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C155-EFF8-4124-BD4C-CF92ACC402D4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346C7-FB72-448F-A598-75D2EDFDF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2331F-1C5D-4CF8-9A0A-21CCA4D7F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C03A-495A-44BE-AC54-2E2536CC1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9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10293-2E9C-4CA7-A81B-1F46CBA24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07406-8EBA-4F70-A15A-8535AC59AA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F88DD-503C-432C-91F5-92E0967E9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597AA-A1D8-4884-B2E4-84815A060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C155-EFF8-4124-BD4C-CF92ACC402D4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5E5CE-4DD1-4096-A375-BDF88D39C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88DF2-5230-4A39-A466-904BB346D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C03A-495A-44BE-AC54-2E2536CC1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1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A3BC0-3B6E-45D4-BC26-BE45FF648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7AB2A-A745-4F9B-84F4-A8939AA8F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02CDA-F678-4BED-904F-3892B2ABC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81427F-E4B8-470F-9935-00CF7645D6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785B18-8062-47AA-8CEA-44AFF6BA8B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309811-FE7A-461D-AEC3-BB854778E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C155-EFF8-4124-BD4C-CF92ACC402D4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B11A79-82F2-44C8-8ED9-FDC671EC6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30E33B-07BE-47FC-B975-E57C5377C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C03A-495A-44BE-AC54-2E2536CC1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82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F8867-9CA5-4AA5-99B8-2D9EE3EA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13C1A4-7BF4-4345-ABCA-AE5C09BAE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C155-EFF8-4124-BD4C-CF92ACC402D4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2F0DE-5C28-4B20-B997-C78080B6F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739F9D-3460-48F5-9988-28C36F5E0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C03A-495A-44BE-AC54-2E2536CC1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71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012341-9580-46BA-ABE2-3C90CBB11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C155-EFF8-4124-BD4C-CF92ACC402D4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4AFB54-D70C-4FC1-BD51-5830FF2E1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A3319-F4D1-40F8-99C4-3C464678E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C03A-495A-44BE-AC54-2E2536CC1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13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5EF13-F4FE-4336-B0A2-C6980C7F3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A0F09-5F71-42F7-AB4A-E7EE8501E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8A1A5-8538-4AFD-AC3A-FF6DA6F6D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BFE88-39A2-40D6-90AE-C39C9327A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C155-EFF8-4124-BD4C-CF92ACC402D4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623FC-7FC7-470D-AA58-335B817DB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3898B-D378-46D4-846F-0D6679829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C03A-495A-44BE-AC54-2E2536CC1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12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51ED2-C503-4676-83C1-1A087567B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2D7DE0-FECE-4DB0-B490-9137A5C177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57DBE-601B-4309-888B-A5924BCE4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83FA1-E5EB-4A4E-8AAC-FE817AA03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C155-EFF8-4124-BD4C-CF92ACC402D4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E25D9-58F8-410C-B41C-93553F849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E9E68-93B8-443D-912C-200D51107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C03A-495A-44BE-AC54-2E2536CC1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57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EE9C1C-4930-427B-8C89-9DBAFD688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737A1-B6FE-4A8B-AF27-4F20F1DC1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C81BC-E779-4541-998F-00DFFB1C1F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2C155-EFF8-4124-BD4C-CF92ACC402D4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15151-D88D-4230-8039-0F57976EC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39A78-671E-408E-940B-4D00007AC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BC03A-495A-44BE-AC54-2E2536CC1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77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9E85C75C-510B-48ED-BFE7-04745D3FF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860" y="2079297"/>
            <a:ext cx="695905" cy="70467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F71C3B3A-ECF1-43BD-AEA1-52051B5C5F90}"/>
              </a:ext>
            </a:extLst>
          </p:cNvPr>
          <p:cNvSpPr/>
          <p:nvPr/>
        </p:nvSpPr>
        <p:spPr>
          <a:xfrm>
            <a:off x="2130273" y="2079297"/>
            <a:ext cx="694800" cy="70560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203837-39A3-4350-8D86-0C6DB3023AB4}"/>
              </a:ext>
            </a:extLst>
          </p:cNvPr>
          <p:cNvSpPr txBox="1"/>
          <p:nvPr/>
        </p:nvSpPr>
        <p:spPr>
          <a:xfrm>
            <a:off x="1150374" y="1605115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dirty="0">
                <a:latin typeface="Arial" panose="020B0604020202020204" pitchFamily="34" charset="0"/>
                <a:cs typeface="Arial" panose="020B0604020202020204" pitchFamily="34" charset="0"/>
              </a:rPr>
              <a:t>Parent </a:t>
            </a:r>
            <a:endParaRPr 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F009C83-2F8B-4A1F-97DF-75C2D645700E}"/>
              </a:ext>
            </a:extLst>
          </p:cNvPr>
          <p:cNvGrpSpPr/>
          <p:nvPr/>
        </p:nvGrpSpPr>
        <p:grpSpPr>
          <a:xfrm>
            <a:off x="2064774" y="1385292"/>
            <a:ext cx="1071716" cy="701255"/>
            <a:chOff x="2064774" y="1385292"/>
            <a:chExt cx="1071716" cy="70125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13A197D-F68E-4B60-AC4D-AFF2B40E9A6A}"/>
                </a:ext>
              </a:extLst>
            </p:cNvPr>
            <p:cNvSpPr txBox="1"/>
            <p:nvPr/>
          </p:nvSpPr>
          <p:spPr>
            <a:xfrm>
              <a:off x="2064774" y="1385292"/>
              <a:ext cx="10717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[S,T,L,I,Z] 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B34F0AF-A1ED-4662-9274-F3081CDD2062}"/>
                </a:ext>
              </a:extLst>
            </p:cNvPr>
            <p:cNvSpPr txBox="1"/>
            <p:nvPr/>
          </p:nvSpPr>
          <p:spPr>
            <a:xfrm>
              <a:off x="2064774" y="1824937"/>
              <a:ext cx="10717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[0,1,2,4,1] 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BA6A563-9969-4443-9E56-DD71AFA79F27}"/>
              </a:ext>
            </a:extLst>
          </p:cNvPr>
          <p:cNvCxnSpPr>
            <a:cxnSpLocks/>
          </p:cNvCxnSpPr>
          <p:nvPr/>
        </p:nvCxnSpPr>
        <p:spPr>
          <a:xfrm flipV="1">
            <a:off x="1750142" y="1508847"/>
            <a:ext cx="314632" cy="219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D42A86-15E6-4756-AD2A-31CBBE153FAA}"/>
              </a:ext>
            </a:extLst>
          </p:cNvPr>
          <p:cNvCxnSpPr>
            <a:cxnSpLocks/>
          </p:cNvCxnSpPr>
          <p:nvPr/>
        </p:nvCxnSpPr>
        <p:spPr>
          <a:xfrm>
            <a:off x="1750142" y="1735169"/>
            <a:ext cx="314632" cy="220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8B356E5-EC9A-4177-9551-3DA787A98183}"/>
              </a:ext>
            </a:extLst>
          </p:cNvPr>
          <p:cNvCxnSpPr>
            <a:cxnSpLocks/>
          </p:cNvCxnSpPr>
          <p:nvPr/>
        </p:nvCxnSpPr>
        <p:spPr>
          <a:xfrm flipV="1">
            <a:off x="2974824" y="1515772"/>
            <a:ext cx="4904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76C195-9FA7-4F7F-B225-A14932C14872}"/>
              </a:ext>
            </a:extLst>
          </p:cNvPr>
          <p:cNvCxnSpPr>
            <a:cxnSpLocks/>
          </p:cNvCxnSpPr>
          <p:nvPr/>
        </p:nvCxnSpPr>
        <p:spPr>
          <a:xfrm flipV="1">
            <a:off x="2974824" y="1955916"/>
            <a:ext cx="4904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CAE5BBA-52BD-465D-8DD7-6FB61A0AF84E}"/>
              </a:ext>
            </a:extLst>
          </p:cNvPr>
          <p:cNvSpPr txBox="1"/>
          <p:nvPr/>
        </p:nvSpPr>
        <p:spPr>
          <a:xfrm>
            <a:off x="2894862" y="1278015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i="1" dirty="0">
                <a:latin typeface="Arial" panose="020B0604020202020204" pitchFamily="34" charset="0"/>
                <a:cs typeface="Arial" panose="020B0604020202020204" pitchFamily="34" charset="0"/>
              </a:rPr>
              <a:t>CX Op </a:t>
            </a:r>
            <a:endParaRPr lang="en-US" sz="9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29E7C5-EDB9-4477-B890-D08BE912C4BF}"/>
              </a:ext>
            </a:extLst>
          </p:cNvPr>
          <p:cNvSpPr txBox="1"/>
          <p:nvPr/>
        </p:nvSpPr>
        <p:spPr>
          <a:xfrm>
            <a:off x="2894862" y="1971131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i="1" dirty="0">
                <a:latin typeface="Arial" panose="020B0604020202020204" pitchFamily="34" charset="0"/>
                <a:cs typeface="Arial" panose="020B0604020202020204" pitchFamily="34" charset="0"/>
              </a:rPr>
              <a:t>No change</a:t>
            </a:r>
            <a:endParaRPr lang="en-US" sz="9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948991D-ED7F-4769-A39D-BF68F64E4652}"/>
              </a:ext>
            </a:extLst>
          </p:cNvPr>
          <p:cNvCxnSpPr>
            <a:cxnSpLocks/>
          </p:cNvCxnSpPr>
          <p:nvPr/>
        </p:nvCxnSpPr>
        <p:spPr>
          <a:xfrm flipV="1">
            <a:off x="4573404" y="1735919"/>
            <a:ext cx="314632" cy="219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BB06794-9027-4476-97A8-E4A7AE60309B}"/>
              </a:ext>
            </a:extLst>
          </p:cNvPr>
          <p:cNvCxnSpPr>
            <a:cxnSpLocks/>
          </p:cNvCxnSpPr>
          <p:nvPr/>
        </p:nvCxnSpPr>
        <p:spPr>
          <a:xfrm>
            <a:off x="4573404" y="1508847"/>
            <a:ext cx="314632" cy="220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077130A-8729-473A-BF96-CC3324A68622}"/>
              </a:ext>
            </a:extLst>
          </p:cNvPr>
          <p:cNvSpPr txBox="1"/>
          <p:nvPr/>
        </p:nvSpPr>
        <p:spPr>
          <a:xfrm>
            <a:off x="3591784" y="1378042"/>
            <a:ext cx="10717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[T,Z,L,I,S] 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0E61FD-4CB6-47C2-B28A-246C7802A98C}"/>
              </a:ext>
            </a:extLst>
          </p:cNvPr>
          <p:cNvSpPr txBox="1"/>
          <p:nvPr/>
        </p:nvSpPr>
        <p:spPr>
          <a:xfrm>
            <a:off x="3591784" y="1817687"/>
            <a:ext cx="10717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[0,1,2,4,1] 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0AF059-58A3-4F06-88DA-F7BC0A726894}"/>
              </a:ext>
            </a:extLst>
          </p:cNvPr>
          <p:cNvSpPr txBox="1"/>
          <p:nvPr/>
        </p:nvSpPr>
        <p:spPr>
          <a:xfrm>
            <a:off x="4871382" y="1597865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dirty="0">
                <a:latin typeface="Arial" panose="020B0604020202020204" pitchFamily="34" charset="0"/>
                <a:cs typeface="Arial" panose="020B0604020202020204" pitchFamily="34" charset="0"/>
              </a:rPr>
              <a:t>Offspring </a:t>
            </a:r>
            <a:endParaRPr 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4DDD16B-B5D7-4A8C-B65A-6A3662BB1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305" y="2102866"/>
            <a:ext cx="699333" cy="70467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603BA29-049F-43B0-BF0B-5CCC3A644832}"/>
              </a:ext>
            </a:extLst>
          </p:cNvPr>
          <p:cNvSpPr/>
          <p:nvPr/>
        </p:nvSpPr>
        <p:spPr>
          <a:xfrm>
            <a:off x="3651304" y="2102866"/>
            <a:ext cx="806395" cy="70920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13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34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Tiago jose Isidoro Ramos</dc:creator>
  <cp:lastModifiedBy>Tiago jose Isidoro Ramos</cp:lastModifiedBy>
  <cp:revision>3</cp:revision>
  <dcterms:created xsi:type="dcterms:W3CDTF">2021-05-21T18:00:51Z</dcterms:created>
  <dcterms:modified xsi:type="dcterms:W3CDTF">2021-05-21T18:27:49Z</dcterms:modified>
</cp:coreProperties>
</file>