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79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97720-C425-4C0F-9882-31CF13F96656}" type="datetimeFigureOut">
              <a:rPr lang="ru-RU" smtClean="0"/>
              <a:pPr/>
              <a:t>20.06.2018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76205-F6EB-4D10-A5CB-246898EC0C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3289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B488-C687-4ABE-B3F2-16441F270355}" type="datetimeFigureOut">
              <a:rPr lang="ru-RU" smtClean="0"/>
              <a:pPr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791A9-F4B9-4BB1-B7FA-87AED52EC3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045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A8B-FAB3-4697-9A61-50A7B5553333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9B5A-009A-4527-B558-3E8AFCD0BC55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C39A-01F0-49F1-A6B6-A9868B932DD5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4F3E-0025-46D4-8BA0-3FFB0D780F56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407A-94A2-4654-BFDD-C235C5500A3F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D3-8106-4713-BF2B-900A11A72B38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A169-98DC-439A-8EE9-B7D5A2B3C397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CF54-D083-4E9D-98BA-DD58E58A130F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791C-5E75-43FC-B7E9-03FEFBF77723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1DCB-EE4B-48E7-8F15-2FD010E4C795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BF0-B113-46BF-B717-B674EEC1AD28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58C-AD8D-4AEA-A5B2-9CDA8D56A571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920880" cy="1470025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направлению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09.03.04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«Программная инженерия»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«Разработка игры жанра аркада для мобильных устройств» 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04664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Ивановский государственный энергетический университет имени В.И. Ленина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95986" y="5877272"/>
            <a:ext cx="169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4431015"/>
            <a:ext cx="48141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Чубаров Д.М.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к.т.н., доцент Игнатьев Е.Б.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38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Декомпозиция модели окружения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D:\ISPU\ВКР\Диаграммы\Рисунки\Диаграмма потоков данных (сервер)(декомпозиция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1537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Архитектура приложения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D:\ISPU\ВКР\Диаграммы\Рисунки\Диаграмма развертывания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5" y="857232"/>
            <a:ext cx="3786214" cy="580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Информационное обеспечение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42976" y="1488032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Локальная база данных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72132" y="1488032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 на сервере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rot="5400000">
            <a:off x="2070876" y="3643314"/>
            <a:ext cx="500145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D:\ISPU\ВКР\Диаграммы\Рисунки\Физическая модель (локальная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64"/>
            <a:ext cx="3943350" cy="3429000"/>
          </a:xfrm>
          <a:prstGeom prst="rect">
            <a:avLst/>
          </a:prstGeom>
          <a:noFill/>
        </p:spPr>
      </p:pic>
      <p:pic>
        <p:nvPicPr>
          <p:cNvPr id="2051" name="Picture 3" descr="D:\ISPU\ВКР\Диаграммы\Рисунки\Физическая модель (сервер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71702"/>
            <a:ext cx="36957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Архитектурный шаблон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ÐÐ°ÑÑÐ¸Ð½ÐºÐ¸ Ð¿Ð¾ Ð·Ð°Ð¿ÑÐ¾ÑÑ mvc Ð¿ÑÐ¸Ð¼ÐµÑ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433046" cy="392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Диаграмма классов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 descr="D:\ISPU\ВКР\Диаграммы\Рисунки\Диаграмма классов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501090" cy="44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72198" y="4786322"/>
            <a:ext cx="2831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–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красные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Controller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синие</a:t>
            </a:r>
          </a:p>
          <a:p>
            <a:r>
              <a:rPr lang="en-US" dirty="0" smtClean="0"/>
              <a:t>View + Controller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жёлтые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Игровой процесс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Picture 2" descr="D:\ISPU\ВКР\Игровой процесс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970692"/>
            <a:ext cx="3214710" cy="5673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Проект окон и их взаимодействие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0" name="Picture 2" descr="D:\ISPU\ВКР\Скриншоты\Взаимодействие-001.jpg"/>
          <p:cNvPicPr>
            <a:picLocks noChangeAspect="1" noChangeArrowheads="1"/>
          </p:cNvPicPr>
          <p:nvPr/>
        </p:nvPicPr>
        <p:blipFill>
          <a:blip r:embed="rId2" cstate="print"/>
          <a:srcRect t="2835" b="13712"/>
          <a:stretch>
            <a:fillRect/>
          </a:stretch>
        </p:blipFill>
        <p:spPr bwMode="auto">
          <a:xfrm>
            <a:off x="2229010" y="857232"/>
            <a:ext cx="4843320" cy="5715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Тестирование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728667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71604" y="6000768"/>
            <a:ext cx="609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методов </a:t>
            </a:r>
            <a:r>
              <a:rPr lang="en-US" b="1" dirty="0" err="1" smtClean="0"/>
              <a:t>checkAllEating</a:t>
            </a:r>
            <a:r>
              <a:rPr lang="en-US" b="1" dirty="0" smtClean="0"/>
              <a:t>() </a:t>
            </a:r>
            <a:r>
              <a:rPr lang="ru-RU" dirty="0" smtClean="0"/>
              <a:t>и </a:t>
            </a:r>
            <a:r>
              <a:rPr lang="en-US" b="1" dirty="0" err="1" smtClean="0"/>
              <a:t>getAchievement</a:t>
            </a:r>
            <a:r>
              <a:rPr lang="en-US" b="1" dirty="0" smtClean="0"/>
              <a:t>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Тестирование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7" y="1571612"/>
            <a:ext cx="861539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5984" y="5429264"/>
            <a:ext cx="466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Листинг теста пользовательского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Ввод в эксплуатацию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 descr="D:\ISPU\ВКР\Скриншоты\Рейтинг (внедрение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2892330" cy="5146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Рисунок 8" descr="D:\ISPU\ВКР\Скриншоты\Отзыв.png"/>
          <p:cNvPicPr/>
          <p:nvPr/>
        </p:nvPicPr>
        <p:blipFill>
          <a:blip r:embed="rId3"/>
          <a:srcRect l="3382" r="15447"/>
          <a:stretch>
            <a:fillRect/>
          </a:stretch>
        </p:blipFill>
        <p:spPr bwMode="auto">
          <a:xfrm>
            <a:off x="3714744" y="2643182"/>
            <a:ext cx="5143536" cy="1361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57818" y="4071942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Отзыв от игрока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6143644"/>
            <a:ext cx="327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Рейтинг игроков в игре «</a:t>
            </a:r>
            <a:r>
              <a:rPr lang="en-US" dirty="0" smtClean="0"/>
              <a:t>Galos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Цель и задачи работы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643050"/>
            <a:ext cx="81038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Целью работы </a:t>
            </a:r>
            <a:r>
              <a:rPr lang="ru-RU" sz="2000" dirty="0" smtClean="0"/>
              <a:t>является разработка игры жанра аркада для мобильных устройств.</a:t>
            </a:r>
          </a:p>
          <a:p>
            <a:endParaRPr lang="ru-RU" sz="2000" dirty="0"/>
          </a:p>
          <a:p>
            <a:r>
              <a:rPr lang="ru-RU" sz="2000" dirty="0" smtClean="0"/>
              <a:t>Задачи работы: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выбрать технологию разработки мобильного приложения;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анализ и разработку требований к разрабатываемой игре;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проектирование игры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тестирование и отладку игры;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ввод в эксплуатацию разработанной игры.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680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Заключение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20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1071546"/>
            <a:ext cx="83582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Задачи и цели, поставленные в начале работы над мобильным приложением под ОС </a:t>
            </a:r>
            <a:r>
              <a:rPr lang="ru-RU" sz="2000" dirty="0" err="1" smtClean="0"/>
              <a:t>Android</a:t>
            </a:r>
            <a:r>
              <a:rPr lang="ru-RU" sz="2000" dirty="0" smtClean="0"/>
              <a:t>, были достигнуты в полном объеме, поскольку разработка прошла все этапы жизненного цикла ПО.</a:t>
            </a:r>
          </a:p>
          <a:p>
            <a:endParaRPr lang="ru-RU" sz="2000" dirty="0" smtClean="0"/>
          </a:p>
          <a:p>
            <a:r>
              <a:rPr lang="ru-RU" sz="2000" dirty="0" smtClean="0"/>
              <a:t>	Также в процессе работы были получены практические навыки работы с IDE Android  Studio и внешними библиотеками, расширяющими ее возможности, изучены особенности мобильной разработки и тестирования.</a:t>
            </a:r>
          </a:p>
          <a:p>
            <a:endParaRPr lang="ru-RU" sz="2000" dirty="0" smtClean="0"/>
          </a:p>
          <a:p>
            <a:r>
              <a:rPr lang="ru-RU" sz="2000" dirty="0" smtClean="0"/>
              <a:t>	В дальнейшем вероятно расширение функционала и модернизация интерфейса данного приложения для всех экранов мобильных устройств и планшетов.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Актуальность разработки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 descr="Newzoo_Global_Games_Market_Revenue_Growth_2016-2020_April_2017"/>
          <p:cNvPicPr/>
          <p:nvPr/>
        </p:nvPicPr>
        <p:blipFill>
          <a:blip r:embed="rId2"/>
          <a:srcRect l="16368" t="19451" r="14566" b="12471"/>
          <a:stretch>
            <a:fillRect/>
          </a:stretch>
        </p:blipFill>
        <p:spPr bwMode="auto">
          <a:xfrm>
            <a:off x="500034" y="1357298"/>
            <a:ext cx="8244710" cy="457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62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Выбор операционной системы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42910" y="1571612"/>
          <a:ext cx="78581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0"/>
                <a:gridCol w="3929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Название операционной</a:t>
                      </a:r>
                      <a:r>
                        <a:rPr lang="ru-RU" b="1" baseline="0" dirty="0" smtClean="0"/>
                        <a:t> системы</a:t>
                      </a:r>
                      <a:endParaRPr lang="ru-R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Популярность</a:t>
                      </a:r>
                      <a:r>
                        <a:rPr lang="ru-RU" b="1" baseline="0" dirty="0" smtClean="0"/>
                        <a:t> (%)</a:t>
                      </a:r>
                      <a:endParaRPr lang="ru-R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68.5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30.65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Symbian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Серия 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Выбор версии</a:t>
            </a:r>
            <a:r>
              <a:rPr lang="en-US" sz="3200" dirty="0" smtClean="0">
                <a:cs typeface="Times New Roman" panose="02020603050405020304" pitchFamily="18" charset="0"/>
              </a:rPr>
              <a:t> OS Android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933099" cy="523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Варианты использования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D:\ISPU\ВКР\Диаграммы\Рисунки\Диаграмма вариантов использования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2868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Концептуальная модель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D:\ISPU\ВКР\Диаграммы\Рисунки\Концептуальная модель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00108"/>
            <a:ext cx="5668663" cy="549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Модель окружения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D:\ISPU\ВКР\Диаграммы\Рисунки\Диаграмма потоков данных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929822" cy="34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Декомпозиция модели окружения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D:\ISPU\ВКР\Диаграммы\Рисунки\Диаграмма потоков данных (локальный)(декомпозиция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94495"/>
            <a:ext cx="8286776" cy="414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196</Words>
  <Application>Microsoft Office PowerPoint</Application>
  <PresentationFormat>Экран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Выпускная квалификационная работа бакалавра  по направлению 09.03.04 «Программная инженерия»  на тему «Разработка игры жанра аркада для мобильных устройств»  </vt:lpstr>
      <vt:lpstr>Цель и задачи работы</vt:lpstr>
      <vt:lpstr>Актуальность разработки</vt:lpstr>
      <vt:lpstr>Выбор операционной системы</vt:lpstr>
      <vt:lpstr>Выбор версии OS Android</vt:lpstr>
      <vt:lpstr>Варианты использования</vt:lpstr>
      <vt:lpstr>Концептуальная модель</vt:lpstr>
      <vt:lpstr>Модель окружения</vt:lpstr>
      <vt:lpstr>Декомпозиция модели окружения</vt:lpstr>
      <vt:lpstr>Декомпозиция модели окружения</vt:lpstr>
      <vt:lpstr>Архитектура приложения</vt:lpstr>
      <vt:lpstr>Информационное обеспечение</vt:lpstr>
      <vt:lpstr>Архитектурный шаблон</vt:lpstr>
      <vt:lpstr>Диаграмма классов</vt:lpstr>
      <vt:lpstr>Игровой процесс</vt:lpstr>
      <vt:lpstr>Проект окон и их взаимодействие</vt:lpstr>
      <vt:lpstr>Тестирование</vt:lpstr>
      <vt:lpstr>Тестирование</vt:lpstr>
      <vt:lpstr>Ввод в эксплуатацию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Сергей Косяков</dc:creator>
  <cp:lastModifiedBy>Пользователь</cp:lastModifiedBy>
  <cp:revision>119</cp:revision>
  <cp:lastPrinted>2017-06-13T09:48:20Z</cp:lastPrinted>
  <dcterms:created xsi:type="dcterms:W3CDTF">2017-06-13T08:32:59Z</dcterms:created>
  <dcterms:modified xsi:type="dcterms:W3CDTF">2018-06-20T13:40:30Z</dcterms:modified>
</cp:coreProperties>
</file>