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3A4C7-A36B-452E-8A01-42672EFE0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87CFEE-088A-4B23-ABBC-83633D363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C3BCB9-A7E2-4ED8-A67F-78B8628F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719-A72B-455D-A915-94CCF7B92331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F85D24-69C1-40F5-AA66-9E1D7A61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F28CA7-3460-460A-8135-A8D219B4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8D68-EEB1-401F-B7F2-014D1D37C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7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522DA-2861-4B17-81AA-53A4AFB1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F0B8D3-58B7-4C21-B713-DFD0187AA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F9F4FB-7F7C-4985-882C-C6883FB4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719-A72B-455D-A915-94CCF7B92331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EEE50-67CC-41FE-A2F5-F6C42BCB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B22E8C-8A0E-4F38-9B05-926D5699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8D68-EEB1-401F-B7F2-014D1D37C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19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820855-D758-479F-99CB-24A736E19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D07BAA-C156-4002-8CFD-3F8D3A51D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7A49B-FE5E-488F-89BF-47DFF2CC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719-A72B-455D-A915-94CCF7B92331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EE918A-2C1F-48BC-A2A2-D3410E12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8DDBC-5645-46B1-9B30-3F47F902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8D68-EEB1-401F-B7F2-014D1D37C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37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215BA-B10D-4B22-8448-C145900A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8116A-718F-4988-8310-89714294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12AC5C-B89C-4FAF-AACF-07A0ABD9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719-A72B-455D-A915-94CCF7B92331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EB586-D20A-4EC9-813F-CAA2711A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60C794-AD5E-45DA-B1A5-23E91125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8D68-EEB1-401F-B7F2-014D1D37C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07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BD21A-FBBF-4054-B6D4-F380C647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564710-4E74-41E0-B762-CF5874A6F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F759F6-8F3C-411C-BAB2-72B88BD0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719-A72B-455D-A915-94CCF7B92331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B80259-066E-4093-BB36-AC49E04C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94D4A-7549-4A34-9469-456678CC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8D68-EEB1-401F-B7F2-014D1D37C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97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6A831-140F-4279-94BA-80D1A2A9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E793D-19D2-4D7B-86E6-1C5F1EDB5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A19157-C17E-4E47-B8CB-E1E3D7BB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2073AD-0E7D-4076-8465-CBBCB2C8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719-A72B-455D-A915-94CCF7B92331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74D34E-83C3-417A-B915-77A4B683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A6F31F-9D14-491D-8886-7A66C1EA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8D68-EEB1-401F-B7F2-014D1D37C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66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F2929-4AE9-4202-A37B-7FA70FB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5B6CD-6F70-46A7-9315-BE5DAA01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4848EA-1735-4E5E-9D72-42AF928F6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F39AB0-4E48-4AB4-8FC8-5DEACBACD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3EDAFB-963E-4C5D-91B3-FFB6E8C33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9A1D38-B984-4138-BCA0-E625D01A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719-A72B-455D-A915-94CCF7B92331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FFB8E3-FCF0-4D67-AE10-618A90D5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9451B3-BC88-4181-9ACB-18A9B5E3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8D68-EEB1-401F-B7F2-014D1D37C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1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526D5-141C-4DD2-9159-A3548081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677904-A414-4B43-98C9-94871BA9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719-A72B-455D-A915-94CCF7B92331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3901C5-7A57-46BA-AF1A-D0F8447B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153065-1462-4085-B484-35498422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8D68-EEB1-401F-B7F2-014D1D37C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74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D15F5A-1196-40AB-AD75-78A489EA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719-A72B-455D-A915-94CCF7B92331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1EAA7-857B-4213-BAB4-8E6B5AAF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D1C25C-4E20-4BA4-86CC-3E8CB5DE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8D68-EEB1-401F-B7F2-014D1D37C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52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04DC0-12AF-47DE-BFF7-20D0376D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75CD6E-0BAE-41C0-83B5-E513309A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78B7F8-F8B5-4E05-9036-AEE3E73C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779648-AAB1-4503-8665-662873FF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719-A72B-455D-A915-94CCF7B92331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1B23A4-E46E-49C6-975D-B2A7D8C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29C535-09DD-4C74-A5EA-53C01B98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8D68-EEB1-401F-B7F2-014D1D37C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2C503-35CA-446D-8C2E-70818B9B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A81333-77B4-422B-8D6F-F8AB898F0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5E5C82-7F34-409D-B2A5-131688D51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FE8E49-772F-46AF-B45C-C3EAC975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719-A72B-455D-A915-94CCF7B92331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4AB4E6-AF5C-496A-ABDA-A1FC23BE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D25873-A107-4085-BD90-5230747F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8D68-EEB1-401F-B7F2-014D1D37C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18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F619A6-0A3E-4D9E-AE2A-AA9AEB70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DD9B9-3115-4C84-B8DC-39AC692AE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B45418-2946-4355-9905-D19011EB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FE719-A72B-455D-A915-94CCF7B92331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036A95-61BB-41EA-97CD-7E239CE9A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2E0DFA-6BD5-4AB7-9346-65F0BEDF2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8D68-EEB1-401F-B7F2-014D1D37C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80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QAB0WtJLNc?feature=oembed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7A26396-8F0A-489A-BEDA-091E5C7E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4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95028A-4F1F-41B2-915D-47E74450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0062" cy="6858000"/>
          </a:xfrm>
          <a:prstGeom prst="rect">
            <a:avLst/>
          </a:prstGeom>
        </p:spPr>
      </p:pic>
      <p:pic>
        <p:nvPicPr>
          <p:cNvPr id="4" name="Média en ligne 3" title="How to Pronounce Caledfwlch">
            <a:hlinkClick r:id="" action="ppaction://media"/>
            <a:extLst>
              <a:ext uri="{FF2B5EF4-FFF2-40B4-BE49-F238E27FC236}">
                <a16:creationId xmlns:a16="http://schemas.microsoft.com/office/drawing/2014/main" id="{5AE28736-839F-4A49-937C-2642AE4553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048000" y="2435953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655D52F-0659-4B0E-ABB7-729815E5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1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A158235-07D0-4A72-8DBE-5835177F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6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03AC5AB-F86C-4E5C-80B1-ADF8C1AE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6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D9EBB-A3CD-4C1E-89D8-B3D8F019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3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369EF80-257F-4302-A76E-5763CB0D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942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Grand écran</PresentationFormat>
  <Paragraphs>0</Paragraphs>
  <Slides>7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brdicolas@outlook.fr</dc:creator>
  <cp:lastModifiedBy>brdicolas@outlook.fr</cp:lastModifiedBy>
  <cp:revision>4</cp:revision>
  <dcterms:created xsi:type="dcterms:W3CDTF">2020-03-20T09:57:08Z</dcterms:created>
  <dcterms:modified xsi:type="dcterms:W3CDTF">2020-03-20T10:49:23Z</dcterms:modified>
</cp:coreProperties>
</file>