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D60CB8-49D3-4FEA-8FA8-04A1ED7A0A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2878D66-CFD6-4E14-9B13-068656B30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7BEDA6-1941-4742-BA88-8A102F395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B1F90-9990-46C1-8EB1-73188DF1FD3C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1EA7AE-DE08-49B9-85CA-14EA0FEFB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6F720E-EA15-4EE6-89C2-E16AB49BF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901CC-1C64-4CDB-8DB3-1AFFB49C98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3713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D1D9B-95FD-41E9-AEB5-54E4FC75C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039A5E0-7BE1-45FB-B4CB-CC75F963F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3173BE-7F2D-4976-8D34-2CE5A6344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B1F90-9990-46C1-8EB1-73188DF1FD3C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18D1E9-19F9-4CF7-9BA4-658BE4675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4F8C71-E0D3-47BD-A13B-A094A2B94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901CC-1C64-4CDB-8DB3-1AFFB49C98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6031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6EA8DB4-9998-49CC-BBE2-4B5AFCFDB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BDB1A0C-8729-44CB-8929-54FD1287C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F67531-3DE9-47EB-92A0-4D5C346BE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B1F90-9990-46C1-8EB1-73188DF1FD3C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F649A9-F58E-4D5D-9C42-AD5F348E9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D8ED23-5FB4-4B2B-B913-3DB94BB94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901CC-1C64-4CDB-8DB3-1AFFB49C98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6186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E6B98E-4511-4F3C-8A67-B2E076AAE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302BAB-B28C-4206-A5B3-A4ABD1369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797FD0-5B6A-4CE7-9E39-641F65F50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B1F90-9990-46C1-8EB1-73188DF1FD3C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0A52F9-AE95-4072-BDE1-52A35F0AA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BCB097-E291-4181-A3A5-43E0C67B4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901CC-1C64-4CDB-8DB3-1AFFB49C98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0484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6B7156-5FF1-49C8-A870-B92C071C4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21A336-4983-4B81-B189-FF56FA773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89C6D7-DDF0-487F-87A1-74380598E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B1F90-9990-46C1-8EB1-73188DF1FD3C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F49228-8DFF-4F24-AC5C-4878F6EB2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D4C76F-B9A8-4DA2-BE1B-A5ED531E3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901CC-1C64-4CDB-8DB3-1AFFB49C98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076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5A6AED-A233-4E79-AEFB-C74A683EF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D70FEE-4F3B-4288-BE31-04E317A085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54C2A9-2726-44A3-87A5-E21C9069B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2C8F65-3190-43B1-96EA-5B1C242E1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B1F90-9990-46C1-8EB1-73188DF1FD3C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0F5F68-866E-419E-B5C7-FAD915E14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9A8A99-C90F-42C7-91FF-4C8DD1D9F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901CC-1C64-4CDB-8DB3-1AFFB49C98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980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5BE920-7092-4E67-B9D3-DB4B8E437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4E7CC5-1E21-4049-8D3C-2D2E443AA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02DEE0B-220D-497A-AF5A-8C553C5E9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746FBC-C1CC-4B80-95B6-E0C85BC1A3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2F97CCD-A864-4C5B-B510-7989E3721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F1094CB-085B-4DD1-8548-F73FF21BF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B1F90-9990-46C1-8EB1-73188DF1FD3C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AE72934-4F31-4943-A626-717A36607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82FBD93-4515-4914-8371-A6CA17239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901CC-1C64-4CDB-8DB3-1AFFB49C98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798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E56D84-F8F9-4EE9-ACF0-71CA6E7A5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603D960-8CF6-4384-ABC8-8D88B51A4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B1F90-9990-46C1-8EB1-73188DF1FD3C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CD285E9-0DC8-4F43-8404-4AEF3E2FB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0F35108-0E27-4F99-B0F1-AD8A7577E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901CC-1C64-4CDB-8DB3-1AFFB49C98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080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AE67AE3-298D-4BB2-82F5-FBCA57ED3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B1F90-9990-46C1-8EB1-73188DF1FD3C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6EE0632-16D8-4531-9095-E21A7E4DA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D1D514-1B8D-41F5-8790-3F31B3660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901CC-1C64-4CDB-8DB3-1AFFB49C98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5997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11A3E9-5DD4-4135-8725-6873DCA9E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4ABC89-AF3F-4565-A6F4-A23DBD0EE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C02C2C4-D762-4AE1-AF2B-7B06584AA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14B20E4-C935-4169-A2B0-4FD9B96F9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B1F90-9990-46C1-8EB1-73188DF1FD3C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FC642C-A639-4F3C-A305-0865F90EA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375E01-DF47-4048-99E8-07B715F2F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901CC-1C64-4CDB-8DB3-1AFFB49C98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56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095322-7F3F-443C-95DB-A4E57F27C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A08703E-128D-4F94-9DAE-0D145F7CC2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3288E2D-15E6-46BE-8012-2B6F88904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421C8FC-13BE-4601-B665-B7D3E3B4F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B1F90-9990-46C1-8EB1-73188DF1FD3C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ECB200-E9C2-445C-A36B-F3BA7426C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E48AAA6-FAD6-4DA5-8F3A-9136553AB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901CC-1C64-4CDB-8DB3-1AFFB49C98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307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9B14FD3-EF31-4D9E-B793-D91282674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EA4BC7-D769-4141-AB26-0926D10F0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F52C37-BDD3-44AE-B6B5-9EB155062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B1F90-9990-46C1-8EB1-73188DF1FD3C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7D1B1F-E594-40E6-830D-B68122FFA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7BAF45-80CB-4CF8-85EB-C5B8A95AE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901CC-1C64-4CDB-8DB3-1AFFB49C98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7460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8A0F23-0269-4E2D-8F06-FE31599F70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0BC5E66-E86D-4AE9-B0CD-C21BD5A87D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2D0D03E-49F6-4DCE-9276-143B1D24A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772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21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9A3113-ED34-421A-B914-71F604DA8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2D0EE1-40E0-484C-8907-633FE7E61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97AD4E0-A3AE-429C-9B7B-D7D0D6905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381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731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8BAB28-A84B-4377-98D1-4E367ABD1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EE18EB-BA42-4F34-B6F5-BC45CCAE7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F47BE1E-7013-4F57-BB1A-559BC65A8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1646" cy="68580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7834A40-299C-415F-B536-92E3F9BB4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4140" cy="6858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015F2D1-FFEF-4363-A6B1-CFEC86464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506" y="0"/>
            <a:ext cx="122209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072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CCAECF-2137-4068-A2C7-B49F6F7A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B60EC0-DA8C-4785-BD0C-4E1709F7F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A58BD58-3E89-40D8-8357-11820F146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4140" cy="68580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0270A90-5DFB-4BF8-943A-B67997348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2037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2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E1C52B-4EC2-4689-8CC9-2E8CEB684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C8648C-7C36-4A70-BB75-8E4B32B38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69E3311-5A35-4282-82B9-A0E52D316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78346" cy="68580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1ED48ADC-33D8-49B5-8D6C-565F69F1C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30348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371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017B72-537F-4DAA-92A5-F09DC5959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445AF1-6D2A-42E4-AA49-3FF83C2B8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2BCED73-C8F8-4F48-B20C-4C3AFB41C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37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39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F3A205-589A-44D3-A012-E802EFB22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C79751-3A49-4C0F-A83B-BFF04B4E0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5A12C8B-F050-4859-8205-44601D92A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926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Grand écran</PresentationFormat>
  <Paragraphs>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brdicolas@outlook.fr</dc:creator>
  <cp:lastModifiedBy>brdicolas@outlook.fr</cp:lastModifiedBy>
  <cp:revision>4</cp:revision>
  <dcterms:created xsi:type="dcterms:W3CDTF">2020-06-11T12:46:21Z</dcterms:created>
  <dcterms:modified xsi:type="dcterms:W3CDTF">2020-06-12T07:08:32Z</dcterms:modified>
</cp:coreProperties>
</file>