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3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1">
            <p:ph type="ctrTitle" hasCustomPrompt="0"/>
          </p:nvPr>
        </p:nvSpPr>
        <p:spPr bwMode="auto">
          <a:xfrm>
            <a:off x="1070367" y="3140967"/>
            <a:ext cx="9994346" cy="115212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 hidden="0"/>
          <p:cNvSpPr>
            <a:spLocks noGrp="1"/>
          </p:cNvSpPr>
          <p:nvPr isPhoto="0" userDrawn="1">
            <p:ph type="subTitle" idx="1" hasCustomPrompt="0"/>
          </p:nvPr>
        </p:nvSpPr>
        <p:spPr bwMode="auto">
          <a:xfrm>
            <a:off x="2043473" y="4437111"/>
            <a:ext cx="8081653" cy="1008111"/>
          </a:xfrm>
        </p:spPr>
        <p:txBody>
          <a:bodyPr>
            <a:normAutofit/>
          </a:bodyPr>
          <a:lstStyle>
            <a:lvl1pPr marL="0" indent="0" algn="ctr">
              <a:buNone/>
              <a:defRPr sz="28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grpSp>
        <p:nvGrpSpPr>
          <p:cNvPr id="9" name="Группа 312" hidden="0"/>
          <p:cNvGrpSpPr/>
          <p:nvPr isPhoto="0" userDrawn="1"/>
        </p:nvGrpSpPr>
        <p:grpSpPr bwMode="auto">
          <a:xfrm>
            <a:off x="-22006" y="-7442"/>
            <a:ext cx="12214008" cy="1742779"/>
            <a:chOff x="5534481" y="2204917"/>
            <a:chExt cx="5756459" cy="1155514"/>
          </a:xfrm>
        </p:grpSpPr>
        <p:grpSp>
          <p:nvGrpSpPr>
            <p:cNvPr id="10" name="Группа 382" hidden="0"/>
            <p:cNvGrpSpPr/>
            <p:nvPr isPhoto="0" userDrawn="1"/>
          </p:nvGrpSpPr>
          <p:grpSpPr bwMode="auto">
            <a:xfrm>
              <a:off x="10137289" y="2208431"/>
              <a:ext cx="1153652" cy="1152000"/>
              <a:chOff x="8985289" y="2208431"/>
              <a:chExt cx="1153652" cy="1152000"/>
            </a:xfrm>
          </p:grpSpPr>
          <p:sp>
            <p:nvSpPr>
              <p:cNvPr id="11" name="Прямоугольник 43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12" name="Группа 432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3" name="Прямоугольник 433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434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435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43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43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43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9" name="Прямоугольник 43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20" name="Прямоугольник 44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1" name="Прямоугольник 44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22" name="Группа 383" hidden="0"/>
            <p:cNvGrpSpPr/>
            <p:nvPr isPhoto="0" userDrawn="1"/>
          </p:nvGrpSpPr>
          <p:grpSpPr bwMode="auto">
            <a:xfrm>
              <a:off x="8985885" y="2204917"/>
              <a:ext cx="1153056" cy="1152000"/>
              <a:chOff x="8985885" y="2208431"/>
              <a:chExt cx="1153056" cy="1152000"/>
            </a:xfrm>
          </p:grpSpPr>
          <p:sp>
            <p:nvSpPr>
              <p:cNvPr id="23" name="Прямоугольник 420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4" name="Группа 421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5" name="Прямоугольник 422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423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424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425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426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427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31" name="Прямоугольник 428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32" name="Прямоугольник 429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3" name="Прямоугольник 430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4" name="Группа 384" hidden="0"/>
            <p:cNvGrpSpPr/>
            <p:nvPr isPhoto="0" userDrawn="1"/>
          </p:nvGrpSpPr>
          <p:grpSpPr bwMode="auto">
            <a:xfrm>
              <a:off x="7832827" y="2208431"/>
              <a:ext cx="1156531" cy="1152000"/>
              <a:chOff x="8985885" y="2208431"/>
              <a:chExt cx="1156531" cy="1152000"/>
            </a:xfrm>
          </p:grpSpPr>
          <p:sp>
            <p:nvSpPr>
              <p:cNvPr id="35" name="Прямоугольник 40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6" name="Группа 410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7" name="Прямоугольник 411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412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413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41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41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41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3" name="Прямоугольник 41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4" name="Прямоугольник 41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5" name="Прямоугольник 419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6" name="Группа 385" hidden="0"/>
            <p:cNvGrpSpPr/>
            <p:nvPr isPhoto="0" userDrawn="1"/>
          </p:nvGrpSpPr>
          <p:grpSpPr bwMode="auto">
            <a:xfrm>
              <a:off x="6683297" y="2204917"/>
              <a:ext cx="1153056" cy="1152000"/>
              <a:chOff x="8985885" y="2208431"/>
              <a:chExt cx="1153056" cy="1152000"/>
            </a:xfrm>
          </p:grpSpPr>
          <p:sp>
            <p:nvSpPr>
              <p:cNvPr id="47" name="Прямоугольник 39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8" name="Группа 39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9" name="Прямоугольник 40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40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40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40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40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40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5" name="Прямоугольник 40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6" name="Прямоугольник 40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7" name="Прямоугольник 40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8" name="Группа 386" hidden="0"/>
            <p:cNvGrpSpPr/>
            <p:nvPr isPhoto="0" userDrawn="1"/>
          </p:nvGrpSpPr>
          <p:grpSpPr bwMode="auto">
            <a:xfrm>
              <a:off x="5534481" y="2204917"/>
              <a:ext cx="1153056" cy="1152000"/>
              <a:chOff x="8985885" y="2208431"/>
              <a:chExt cx="1153056" cy="1152000"/>
            </a:xfrm>
          </p:grpSpPr>
          <p:sp>
            <p:nvSpPr>
              <p:cNvPr id="59" name="Прямоугольник 38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60" name="Группа 38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61" name="Прямоугольник 38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39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39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39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39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39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7" name="Прямоугольник 39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8" name="Прямоугольник 39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9" name="Прямоугольник 39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</p:grpSp>
      <p:grpSp>
        <p:nvGrpSpPr>
          <p:cNvPr id="70" name="Группа 4" hidden="0"/>
          <p:cNvGrpSpPr/>
          <p:nvPr isPhoto="0" userDrawn="1"/>
        </p:nvGrpSpPr>
        <p:grpSpPr bwMode="auto">
          <a:xfrm>
            <a:off x="1" y="6597351"/>
            <a:ext cx="12191998" cy="290795"/>
            <a:chOff x="-22006" y="8796469"/>
            <a:chExt cx="6520455" cy="387727"/>
          </a:xfrm>
        </p:grpSpPr>
        <p:sp>
          <p:nvSpPr>
            <p:cNvPr id="71" name="Прямоугольник 463" hidden="0"/>
            <p:cNvSpPr/>
            <p:nvPr isPhoto="0" userDrawn="1"/>
          </p:nvSpPr>
          <p:spPr bwMode="auto">
            <a:xfrm>
              <a:off x="5345391" y="8799984"/>
              <a:ext cx="1152000" cy="38048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72" name="Прямоугольник 464" hidden="0"/>
            <p:cNvSpPr/>
            <p:nvPr isPhoto="0" userDrawn="1"/>
          </p:nvSpPr>
          <p:spPr bwMode="auto">
            <a:xfrm>
              <a:off x="5349327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22000"/>
              </a:schemeClr>
            </a:solidFill>
            <a:ln>
              <a:noFill/>
            </a:ln>
          </p:spPr>
        </p:sp>
        <p:sp>
          <p:nvSpPr>
            <p:cNvPr id="73" name="Прямоугольник 465" hidden="0"/>
            <p:cNvSpPr/>
            <p:nvPr isPhoto="0" userDrawn="1"/>
          </p:nvSpPr>
          <p:spPr bwMode="auto">
            <a:xfrm>
              <a:off x="5731505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74" name="Прямоугольник 466" hidden="0"/>
            <p:cNvSpPr/>
            <p:nvPr isPhoto="0" userDrawn="1"/>
          </p:nvSpPr>
          <p:spPr bwMode="auto">
            <a:xfrm>
              <a:off x="6114449" y="8799984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75" name="Прямоугольник 467" hidden="0"/>
            <p:cNvSpPr/>
            <p:nvPr isPhoto="0" userDrawn="1"/>
          </p:nvSpPr>
          <p:spPr bwMode="auto">
            <a:xfrm>
              <a:off x="4193391" y="8796469"/>
              <a:ext cx="1152000" cy="380485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</p:sp>
        <p:sp>
          <p:nvSpPr>
            <p:cNvPr id="76" name="Прямоугольник 468" hidden="0"/>
            <p:cNvSpPr/>
            <p:nvPr isPhoto="0" userDrawn="1"/>
          </p:nvSpPr>
          <p:spPr bwMode="auto">
            <a:xfrm>
              <a:off x="4197327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22000"/>
              </a:schemeClr>
            </a:solidFill>
            <a:ln>
              <a:noFill/>
            </a:ln>
          </p:spPr>
        </p:sp>
        <p:sp>
          <p:nvSpPr>
            <p:cNvPr id="77" name="Прямоугольник 469" hidden="0"/>
            <p:cNvSpPr/>
            <p:nvPr isPhoto="0" userDrawn="1"/>
          </p:nvSpPr>
          <p:spPr bwMode="auto">
            <a:xfrm>
              <a:off x="4579506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0"/>
              </a:schemeClr>
            </a:solidFill>
            <a:ln>
              <a:noFill/>
            </a:ln>
          </p:spPr>
        </p:sp>
        <p:sp>
          <p:nvSpPr>
            <p:cNvPr id="78" name="Прямоугольник 470" hidden="0"/>
            <p:cNvSpPr/>
            <p:nvPr isPhoto="0" userDrawn="1"/>
          </p:nvSpPr>
          <p:spPr bwMode="auto">
            <a:xfrm>
              <a:off x="4962449" y="8796469"/>
              <a:ext cx="383999" cy="383999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50000"/>
              </a:schemeClr>
            </a:solidFill>
            <a:ln>
              <a:noFill/>
            </a:ln>
          </p:spPr>
        </p:sp>
        <p:sp>
          <p:nvSpPr>
            <p:cNvPr id="79" name="Прямоугольник 471" hidden="0"/>
            <p:cNvSpPr/>
            <p:nvPr isPhoto="0" userDrawn="1"/>
          </p:nvSpPr>
          <p:spPr bwMode="auto">
            <a:xfrm>
              <a:off x="3040334" y="8799984"/>
              <a:ext cx="1152000" cy="380485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0" name="Прямоугольник 472" hidden="0"/>
            <p:cNvSpPr/>
            <p:nvPr isPhoto="0" userDrawn="1"/>
          </p:nvSpPr>
          <p:spPr bwMode="auto">
            <a:xfrm>
              <a:off x="3044270" y="8799984"/>
              <a:ext cx="383999" cy="383999"/>
            </a:xfrm>
            <a:prstGeom prst="rect">
              <a:avLst/>
            </a:prstGeom>
            <a:solidFill>
              <a:schemeClr val="accent2">
                <a:lumMod val="75000"/>
                <a:alpha val="46000"/>
              </a:schemeClr>
            </a:solidFill>
            <a:ln>
              <a:noFill/>
            </a:ln>
          </p:spPr>
        </p:sp>
        <p:sp>
          <p:nvSpPr>
            <p:cNvPr id="81" name="Прямоугольник 473" hidden="0"/>
            <p:cNvSpPr/>
            <p:nvPr isPhoto="0" userDrawn="1"/>
          </p:nvSpPr>
          <p:spPr bwMode="auto">
            <a:xfrm>
              <a:off x="3426449" y="8799984"/>
              <a:ext cx="383999" cy="383999"/>
            </a:xfrm>
            <a:prstGeom prst="rect">
              <a:avLst/>
            </a:prstGeom>
            <a:solidFill>
              <a:schemeClr val="accent2">
                <a:lumMod val="60000"/>
                <a:lumOff val="40000"/>
                <a:alpha val="30000"/>
              </a:schemeClr>
            </a:solidFill>
            <a:ln>
              <a:noFill/>
            </a:ln>
          </p:spPr>
        </p:sp>
        <p:sp>
          <p:nvSpPr>
            <p:cNvPr id="82" name="Прямоугольник 474" hidden="0"/>
            <p:cNvSpPr/>
            <p:nvPr isPhoto="0" userDrawn="1"/>
          </p:nvSpPr>
          <p:spPr bwMode="auto">
            <a:xfrm>
              <a:off x="3809391" y="8799984"/>
              <a:ext cx="383999" cy="383999"/>
            </a:xfrm>
            <a:prstGeom prst="rect">
              <a:avLst/>
            </a:prstGeom>
            <a:solidFill>
              <a:schemeClr val="accent2">
                <a:lumMod val="40000"/>
                <a:lumOff val="60000"/>
                <a:alpha val="76000"/>
              </a:schemeClr>
            </a:solidFill>
            <a:ln>
              <a:noFill/>
            </a:ln>
          </p:spPr>
        </p:sp>
        <p:sp>
          <p:nvSpPr>
            <p:cNvPr id="83" name="Прямоугольник 475" hidden="0"/>
            <p:cNvSpPr/>
            <p:nvPr isPhoto="0" userDrawn="1"/>
          </p:nvSpPr>
          <p:spPr bwMode="auto">
            <a:xfrm>
              <a:off x="1890803" y="8796469"/>
              <a:ext cx="1152000" cy="38048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</p:sp>
        <p:sp>
          <p:nvSpPr>
            <p:cNvPr id="84" name="Прямоугольник 476" hidden="0"/>
            <p:cNvSpPr/>
            <p:nvPr isPhoto="0" userDrawn="1"/>
          </p:nvSpPr>
          <p:spPr bwMode="auto">
            <a:xfrm>
              <a:off x="1894739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5000"/>
              </a:schemeClr>
            </a:solidFill>
            <a:ln>
              <a:noFill/>
            </a:ln>
          </p:spPr>
        </p:sp>
        <p:sp>
          <p:nvSpPr>
            <p:cNvPr id="85" name="Прямоугольник 477" hidden="0"/>
            <p:cNvSpPr/>
            <p:nvPr isPhoto="0" userDrawn="1"/>
          </p:nvSpPr>
          <p:spPr bwMode="auto">
            <a:xfrm>
              <a:off x="2276918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86" name="Прямоугольник 478" hidden="0"/>
            <p:cNvSpPr/>
            <p:nvPr isPhoto="0" userDrawn="1"/>
          </p:nvSpPr>
          <p:spPr bwMode="auto">
            <a:xfrm>
              <a:off x="2659861" y="8796469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  <p:sp>
          <p:nvSpPr>
            <p:cNvPr id="87" name="Прямоугольник 479" hidden="0"/>
            <p:cNvSpPr/>
            <p:nvPr isPhoto="0" userDrawn="1"/>
          </p:nvSpPr>
          <p:spPr bwMode="auto">
            <a:xfrm>
              <a:off x="741989" y="8796469"/>
              <a:ext cx="1152000" cy="38399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</p:sp>
        <p:sp>
          <p:nvSpPr>
            <p:cNvPr id="88" name="Прямоугольник 480" hidden="0"/>
            <p:cNvSpPr/>
            <p:nvPr isPhoto="0" userDrawn="1"/>
          </p:nvSpPr>
          <p:spPr bwMode="auto">
            <a:xfrm>
              <a:off x="745925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3999"/>
              </a:schemeClr>
            </a:solidFill>
            <a:ln>
              <a:noFill/>
            </a:ln>
          </p:spPr>
        </p:sp>
        <p:sp>
          <p:nvSpPr>
            <p:cNvPr id="89" name="Прямоугольник 481" hidden="0"/>
            <p:cNvSpPr/>
            <p:nvPr isPhoto="0" userDrawn="1"/>
          </p:nvSpPr>
          <p:spPr bwMode="auto">
            <a:xfrm>
              <a:off x="1128103" y="8796469"/>
              <a:ext cx="383999" cy="383999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3000"/>
              </a:schemeClr>
            </a:solidFill>
            <a:ln>
              <a:noFill/>
            </a:ln>
          </p:spPr>
        </p:sp>
        <p:sp>
          <p:nvSpPr>
            <p:cNvPr id="90" name="Прямоугольник 482" hidden="0"/>
            <p:cNvSpPr/>
            <p:nvPr isPhoto="0" userDrawn="1"/>
          </p:nvSpPr>
          <p:spPr bwMode="auto">
            <a:xfrm>
              <a:off x="1511046" y="8796469"/>
              <a:ext cx="383999" cy="383999"/>
            </a:xfrm>
            <a:prstGeom prst="rect">
              <a:avLst/>
            </a:prstGeom>
            <a:solidFill>
              <a:schemeClr val="accent4">
                <a:lumMod val="20000"/>
                <a:lumOff val="80000"/>
                <a:alpha val="26998"/>
              </a:schemeClr>
            </a:solidFill>
            <a:ln>
              <a:noFill/>
            </a:ln>
          </p:spPr>
        </p:sp>
        <p:sp>
          <p:nvSpPr>
            <p:cNvPr id="91" name="Прямоугольник 483" hidden="0"/>
            <p:cNvSpPr/>
            <p:nvPr isPhoto="0" userDrawn="1"/>
          </p:nvSpPr>
          <p:spPr bwMode="auto">
            <a:xfrm>
              <a:off x="-22006" y="8800197"/>
              <a:ext cx="770417" cy="38027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</p:sp>
        <p:sp>
          <p:nvSpPr>
            <p:cNvPr id="92" name="Прямоугольник 484" hidden="0"/>
            <p:cNvSpPr/>
            <p:nvPr isPhoto="0" userDrawn="1"/>
          </p:nvSpPr>
          <p:spPr bwMode="auto">
            <a:xfrm>
              <a:off x="-17473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0"/>
              </a:schemeClr>
            </a:solidFill>
            <a:ln>
              <a:noFill/>
            </a:ln>
          </p:spPr>
        </p:sp>
        <p:sp>
          <p:nvSpPr>
            <p:cNvPr id="93" name="Прямоугольник 485" hidden="0"/>
            <p:cNvSpPr/>
            <p:nvPr isPhoto="0" userDrawn="1"/>
          </p:nvSpPr>
          <p:spPr bwMode="auto">
            <a:xfrm>
              <a:off x="365469" y="8800197"/>
              <a:ext cx="383999" cy="38399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839199" y="980729"/>
            <a:ext cx="2743200" cy="5040559"/>
          </a:xfrm>
        </p:spPr>
        <p:txBody>
          <a:bodyPr vert="eaVert"/>
          <a:lstStyle>
            <a:lvl1pPr>
              <a:defRPr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609599" y="980727"/>
            <a:ext cx="8026399" cy="5040561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14" hidden="0"/>
          <p:cNvSpPr>
            <a:spLocks noGrp="1"/>
          </p:cNvSpPr>
          <p:nvPr isPhoto="0" userDrawn="0">
            <p:ph type="dt" sz="half" idx="10" hasCustomPrompt="0"/>
          </p:nvPr>
        </p:nvSpPr>
        <p:spPr bwMode="auto">
          <a:xfrm>
            <a:off x="607261" y="6109507"/>
            <a:ext cx="2844798" cy="365125"/>
          </a:xfrm>
        </p:spPr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1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>
          <a:xfrm>
            <a:off x="7758885" y="6132835"/>
            <a:ext cx="3860799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17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>
          <a:xfrm>
            <a:off x="5190395" y="6132835"/>
            <a:ext cx="952634" cy="365125"/>
          </a:xfrm>
        </p:spPr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623391" y="980729"/>
            <a:ext cx="10945215" cy="1002034"/>
          </a:xfrm>
          <a:prstGeom prst="rect">
            <a:avLst/>
          </a:prstGeom>
          <a:noFill/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23391" y="2060847"/>
            <a:ext cx="10945215" cy="3960439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609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97599" y="1423317"/>
            <a:ext cx="5384799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Дата 7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8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9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9" name="Заголовок 10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609599" y="14127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09599" y="2052538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93368" y="1412775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93368" y="2052538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9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1" name="Заголовок 12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Дата 9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10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11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Дата 1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1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2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4847861" y="1196753"/>
            <a:ext cx="6816757" cy="482453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623393" y="1196753"/>
            <a:ext cx="4011084" cy="482453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7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6B5AA3AA-5EA9-4976-BF6C-9891F6110747}" type="slidenum">
              <a:rPr lang="ru-RU"/>
              <a:t/>
            </a:fld>
            <a:endParaRPr lang="ru-RU"/>
          </a:p>
        </p:txBody>
      </p:sp>
      <p:sp>
        <p:nvSpPr>
          <p:cNvPr id="9" name="Заголовок 8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389717" y="4797151"/>
            <a:ext cx="7315200" cy="576063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Рисунок 2" hidden="0"/>
          <p:cNvSpPr>
            <a:spLocks noGrp="1"/>
          </p:cNvSpPr>
          <p:nvPr isPhoto="0" userDrawn="0">
            <p:ph type="pic" idx="1" hasCustomPrompt="0"/>
          </p:nvPr>
        </p:nvSpPr>
        <p:spPr bwMode="auto">
          <a:xfrm>
            <a:off x="2389717" y="1196751"/>
            <a:ext cx="7315200" cy="352839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Вставка рисунка</a:t>
            </a:r>
            <a:endParaRPr lang="ru-RU"/>
          </a:p>
        </p:txBody>
      </p:sp>
      <p:sp>
        <p:nvSpPr>
          <p:cNvPr id="6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2389717" y="5445223"/>
            <a:ext cx="7315200" cy="50296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" name="Дата 8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9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10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245" hidden="0"/>
          <p:cNvSpPr/>
          <p:nvPr isPhoto="0" userDrawn="1"/>
        </p:nvSpPr>
        <p:spPr bwMode="auto">
          <a:xfrm>
            <a:off x="759075" y="-8406"/>
            <a:ext cx="1144579" cy="86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5" name="Прямоугольник 350" hidden="0"/>
          <p:cNvSpPr/>
          <p:nvPr isPhoto="0" userDrawn="1"/>
        </p:nvSpPr>
        <p:spPr bwMode="auto">
          <a:xfrm>
            <a:off x="1" y="-5610"/>
            <a:ext cx="765453" cy="86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grpSp>
        <p:nvGrpSpPr>
          <p:cNvPr id="6" name="Group 6" hidden="0"/>
          <p:cNvGrpSpPr/>
          <p:nvPr isPhoto="0" userDrawn="1"/>
        </p:nvGrpSpPr>
        <p:grpSpPr bwMode="auto">
          <a:xfrm>
            <a:off x="2" y="-8405"/>
            <a:ext cx="12199158" cy="867598"/>
            <a:chOff x="1" y="-11207"/>
            <a:chExt cx="12199158" cy="1156798"/>
          </a:xfrm>
        </p:grpSpPr>
        <p:grpSp>
          <p:nvGrpSpPr>
            <p:cNvPr id="7" name="Группа 112" hidden="0"/>
            <p:cNvGrpSpPr/>
            <p:nvPr isPhoto="0" userDrawn="1"/>
          </p:nvGrpSpPr>
          <p:grpSpPr bwMode="auto">
            <a:xfrm>
              <a:off x="11052937" y="-6409"/>
              <a:ext cx="1146222" cy="1147201"/>
              <a:chOff x="8985289" y="2208431"/>
              <a:chExt cx="1153652" cy="1152000"/>
            </a:xfrm>
          </p:grpSpPr>
          <p:sp>
            <p:nvSpPr>
              <p:cNvPr id="8" name="Прямоугольник 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9" name="Группа 4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10" name="Прямоугольник 157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1" name="Прямоугольник 158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12" name="Прямоугольник 159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13" name="Прямоугольник 16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14" name="Прямоугольник 16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5" name="Прямоугольник 16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6" name="Прямоугольник 16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17" name="Прямоугольник 16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8" name="Прямоугольник 16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9" name="Группа 190" hidden="0"/>
            <p:cNvGrpSpPr/>
            <p:nvPr isPhoto="0" userDrawn="1"/>
          </p:nvGrpSpPr>
          <p:grpSpPr bwMode="auto">
            <a:xfrm>
              <a:off x="9908949" y="-9923"/>
              <a:ext cx="1145630" cy="1152000"/>
              <a:chOff x="8985885" y="2208431"/>
              <a:chExt cx="1153056" cy="1152000"/>
            </a:xfrm>
          </p:grpSpPr>
          <p:sp>
            <p:nvSpPr>
              <p:cNvPr id="20" name="Прямоугольник 191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21" name="Группа 192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22" name="Прямоугольник 193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3" name="Прямоугольник 194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24" name="Прямоугольник 195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25" name="Прямоугольник 196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26" name="Прямоугольник 197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27" name="Прямоугольник 198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28" name="Прямоугольник 199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29" name="Прямоугольник 200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30" name="Прямоугольник 201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31" name="Группа 202" hidden="0"/>
            <p:cNvGrpSpPr/>
            <p:nvPr isPhoto="0" userDrawn="1"/>
          </p:nvGrpSpPr>
          <p:grpSpPr bwMode="auto">
            <a:xfrm>
              <a:off x="8763318" y="-6409"/>
              <a:ext cx="1149082" cy="1152000"/>
              <a:chOff x="8985885" y="2208431"/>
              <a:chExt cx="1156531" cy="1152000"/>
            </a:xfrm>
          </p:grpSpPr>
          <p:sp>
            <p:nvSpPr>
              <p:cNvPr id="32" name="Прямоугольник 203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33" name="Группа 204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34" name="Прямоугольник 205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35" name="Прямоугольник 206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36" name="Прямоугольник 207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37" name="Прямоугольник 208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38" name="Прямоугольник 209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39" name="Прямоугольник 210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0" name="Прямоугольник 211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41" name="Прямоугольник 212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42" name="Прямоугольник 213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43" name="Группа 214" hidden="0"/>
            <p:cNvGrpSpPr/>
            <p:nvPr isPhoto="0" userDrawn="1"/>
          </p:nvGrpSpPr>
          <p:grpSpPr bwMode="auto">
            <a:xfrm>
              <a:off x="7621191" y="-9923"/>
              <a:ext cx="1145630" cy="1152000"/>
              <a:chOff x="8985885" y="2208431"/>
              <a:chExt cx="1153056" cy="1152000"/>
            </a:xfrm>
          </p:grpSpPr>
          <p:sp>
            <p:nvSpPr>
              <p:cNvPr id="44" name="Прямоугольник 215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45" name="Группа 216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46" name="Прямоугольник 217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47" name="Прямоугольник 218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48" name="Прямоугольник 219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49" name="Прямоугольник 220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50" name="Прямоугольник 221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51" name="Прямоугольник 222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52" name="Прямоугольник 223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53" name="Прямоугольник 224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54" name="Прямоугольник 225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55" name="Группа 226" hidden="0"/>
            <p:cNvGrpSpPr/>
            <p:nvPr isPhoto="0" userDrawn="1"/>
          </p:nvGrpSpPr>
          <p:grpSpPr bwMode="auto">
            <a:xfrm>
              <a:off x="6479777" y="-9923"/>
              <a:ext cx="1145630" cy="1152000"/>
              <a:chOff x="8985885" y="2208431"/>
              <a:chExt cx="1153056" cy="1152000"/>
            </a:xfrm>
          </p:grpSpPr>
          <p:sp>
            <p:nvSpPr>
              <p:cNvPr id="56" name="Прямоугольник 22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57" name="Группа 228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58" name="Прямоугольник 22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48000"/>
                  </a:schemeClr>
                </a:solidFill>
                <a:ln>
                  <a:noFill/>
                </a:ln>
              </p:spPr>
            </p:sp>
            <p:sp>
              <p:nvSpPr>
                <p:cNvPr id="59" name="Прямоугольник 23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29000"/>
                  </a:schemeClr>
                </a:solidFill>
                <a:ln>
                  <a:noFill/>
                </a:ln>
              </p:spPr>
            </p:sp>
            <p:sp>
              <p:nvSpPr>
                <p:cNvPr id="60" name="Прямоугольник 23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15999"/>
                  </a:schemeClr>
                </a:solidFill>
                <a:ln>
                  <a:noFill/>
                </a:ln>
              </p:spPr>
            </p:sp>
            <p:sp>
              <p:nvSpPr>
                <p:cNvPr id="61" name="Прямоугольник 23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62" name="Прямоугольник 23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3000"/>
                  </a:schemeClr>
                </a:solidFill>
                <a:ln>
                  <a:noFill/>
                </a:ln>
              </p:spPr>
            </p:sp>
            <p:sp>
              <p:nvSpPr>
                <p:cNvPr id="63" name="Прямоугольник 23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  <a:alpha val="26998"/>
                  </a:schemeClr>
                </a:solidFill>
                <a:ln>
                  <a:noFill/>
                </a:ln>
              </p:spPr>
            </p:sp>
            <p:sp>
              <p:nvSpPr>
                <p:cNvPr id="64" name="Прямоугольник 23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65000"/>
                  </a:schemeClr>
                </a:solidFill>
                <a:ln>
                  <a:noFill/>
                </a:ln>
              </p:spPr>
            </p:sp>
            <p:sp>
              <p:nvSpPr>
                <p:cNvPr id="65" name="Прямоугольник 23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66" name="Прямоугольник 237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7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67" name="Группа 240" hidden="0"/>
            <p:cNvGrpSpPr/>
            <p:nvPr isPhoto="0" userDrawn="1"/>
          </p:nvGrpSpPr>
          <p:grpSpPr bwMode="auto">
            <a:xfrm>
              <a:off x="5332234" y="-7693"/>
              <a:ext cx="1146222" cy="1152000"/>
              <a:chOff x="8985289" y="2208431"/>
              <a:chExt cx="1153652" cy="1152000"/>
            </a:xfrm>
          </p:grpSpPr>
          <p:sp>
            <p:nvSpPr>
              <p:cNvPr id="68" name="Прямоугольник 289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</p:sp>
          <p:grpSp>
            <p:nvGrpSpPr>
              <p:cNvPr id="69" name="Группа 290" hidden="0"/>
              <p:cNvGrpSpPr/>
              <p:nvPr isPhoto="0" userDrawn="1"/>
            </p:nvGrpSpPr>
            <p:grpSpPr bwMode="auto">
              <a:xfrm>
                <a:off x="8985289" y="2208431"/>
                <a:ext cx="1153652" cy="1152000"/>
                <a:chOff x="8985289" y="2208431"/>
                <a:chExt cx="1153652" cy="1152000"/>
              </a:xfrm>
            </p:grpSpPr>
            <p:sp>
              <p:nvSpPr>
                <p:cNvPr id="70" name="Прямоугольник 291" hidden="0"/>
                <p:cNvSpPr/>
                <p:nvPr isPhoto="0" userDrawn="1"/>
              </p:nvSpPr>
              <p:spPr bwMode="auto">
                <a:xfrm>
                  <a:off x="898528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1" name="Прямоугольник 292" hidden="0"/>
                <p:cNvSpPr/>
                <p:nvPr isPhoto="0" userDrawn="1"/>
              </p:nvSpPr>
              <p:spPr bwMode="auto">
                <a:xfrm>
                  <a:off x="9367467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60000"/>
                  </a:schemeClr>
                </a:solidFill>
                <a:ln>
                  <a:noFill/>
                </a:ln>
              </p:spPr>
            </p:sp>
            <p:sp>
              <p:nvSpPr>
                <p:cNvPr id="72" name="Прямоугольник 293" hidden="0"/>
                <p:cNvSpPr/>
                <p:nvPr isPhoto="0" userDrawn="1"/>
              </p:nvSpPr>
              <p:spPr bwMode="auto">
                <a:xfrm>
                  <a:off x="9750410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45000"/>
                  </a:schemeClr>
                </a:solidFill>
                <a:ln>
                  <a:noFill/>
                </a:ln>
              </p:spPr>
            </p:sp>
            <p:sp>
              <p:nvSpPr>
                <p:cNvPr id="73" name="Прямоугольник 294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74" name="Прямоугольник 295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5" name="Прямоугольник 296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76" name="Прямоугольник 297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77" name="Прямоугольник 298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78" name="Прямоугольник 299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79" name="Группа 241" hidden="0"/>
            <p:cNvGrpSpPr/>
            <p:nvPr isPhoto="0" userDrawn="1"/>
          </p:nvGrpSpPr>
          <p:grpSpPr bwMode="auto">
            <a:xfrm>
              <a:off x="4188246" y="-11207"/>
              <a:ext cx="1145630" cy="1152000"/>
              <a:chOff x="8985885" y="2208431"/>
              <a:chExt cx="1153056" cy="1152000"/>
            </a:xfrm>
          </p:grpSpPr>
          <p:sp>
            <p:nvSpPr>
              <p:cNvPr id="80" name="Прямоугольник 278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</p:sp>
          <p:grpSp>
            <p:nvGrpSpPr>
              <p:cNvPr id="81" name="Группа 279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82" name="Прямоугольник 280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3" name="Прямоугольник 281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40000"/>
                  </a:schemeClr>
                </a:solidFill>
                <a:ln>
                  <a:noFill/>
                </a:ln>
              </p:spPr>
            </p:sp>
            <p:sp>
              <p:nvSpPr>
                <p:cNvPr id="84" name="Прямоугольник 282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85" name="Прямоугольник 283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22000"/>
                  </a:schemeClr>
                </a:solidFill>
                <a:ln>
                  <a:noFill/>
                </a:ln>
              </p:spPr>
            </p:sp>
            <p:sp>
              <p:nvSpPr>
                <p:cNvPr id="86" name="Прямоугольник 284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87" name="Прямоугольник 285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88" name="Прямоугольник 286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50000"/>
                    <a:alpha val="20000"/>
                  </a:schemeClr>
                </a:solidFill>
                <a:ln>
                  <a:noFill/>
                </a:ln>
              </p:spPr>
            </p:sp>
            <p:sp>
              <p:nvSpPr>
                <p:cNvPr id="89" name="Прямоугольник 287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</a:schemeClr>
                </a:solidFill>
                <a:ln>
                  <a:noFill/>
                </a:ln>
              </p:spPr>
            </p:sp>
            <p:sp>
              <p:nvSpPr>
                <p:cNvPr id="90" name="Прямоугольник 288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3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91" name="Группа 242" hidden="0"/>
            <p:cNvGrpSpPr/>
            <p:nvPr isPhoto="0" userDrawn="1"/>
          </p:nvGrpSpPr>
          <p:grpSpPr bwMode="auto">
            <a:xfrm>
              <a:off x="3042615" y="-7693"/>
              <a:ext cx="1149082" cy="1152000"/>
              <a:chOff x="8985885" y="2208431"/>
              <a:chExt cx="1156531" cy="1152000"/>
            </a:xfrm>
          </p:grpSpPr>
          <p:sp>
            <p:nvSpPr>
              <p:cNvPr id="92" name="Прямоугольник 267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</p:sp>
          <p:grpSp>
            <p:nvGrpSpPr>
              <p:cNvPr id="93" name="Группа 268" hidden="0"/>
              <p:cNvGrpSpPr/>
              <p:nvPr isPhoto="0" userDrawn="1"/>
            </p:nvGrpSpPr>
            <p:grpSpPr bwMode="auto">
              <a:xfrm>
                <a:off x="8988763" y="2208431"/>
                <a:ext cx="1153652" cy="1152000"/>
                <a:chOff x="8988763" y="2208431"/>
                <a:chExt cx="1153652" cy="1152000"/>
              </a:xfrm>
            </p:grpSpPr>
            <p:sp>
              <p:nvSpPr>
                <p:cNvPr id="94" name="Прямоугольник 269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</p:spPr>
            </p:sp>
            <p:sp>
              <p:nvSpPr>
                <p:cNvPr id="95" name="Прямоугольник 270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  <a:alpha val="62000"/>
                  </a:schemeClr>
                </a:solidFill>
                <a:ln>
                  <a:noFill/>
                </a:ln>
              </p:spPr>
            </p:sp>
            <p:sp>
              <p:nvSpPr>
                <p:cNvPr id="96" name="Прямоугольник 271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  <a:alpha val="55000"/>
                  </a:schemeClr>
                </a:solidFill>
                <a:ln>
                  <a:noFill/>
                </a:ln>
              </p:spPr>
            </p:sp>
            <p:sp>
              <p:nvSpPr>
                <p:cNvPr id="97" name="Прямоугольник 272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75000"/>
                    <a:alpha val="46000"/>
                  </a:schemeClr>
                </a:solidFill>
                <a:ln>
                  <a:noFill/>
                </a:ln>
              </p:spPr>
            </p:sp>
            <p:sp>
              <p:nvSpPr>
                <p:cNvPr id="98" name="Прямоугольник 273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99" name="Прямоугольник 274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0" name="Прямоугольник 275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30000"/>
                  </a:schemeClr>
                </a:solidFill>
                <a:ln>
                  <a:noFill/>
                </a:ln>
              </p:spPr>
            </p:sp>
            <p:sp>
              <p:nvSpPr>
                <p:cNvPr id="101" name="Прямоугольник 276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02" name="Прямоугольник 277" hidden="0"/>
                <p:cNvSpPr/>
                <p:nvPr isPhoto="0" userDrawn="1"/>
              </p:nvSpPr>
              <p:spPr bwMode="auto">
                <a:xfrm>
                  <a:off x="9758417" y="2976431"/>
                  <a:ext cx="383999" cy="383999"/>
                </a:xfrm>
                <a:prstGeom prst="rect">
                  <a:avLst/>
                </a:prstGeom>
                <a:solidFill>
                  <a:schemeClr val="accent6">
                    <a:lumMod val="75000"/>
                    <a:alpha val="20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03" name="Группа 243" hidden="0"/>
            <p:cNvGrpSpPr/>
            <p:nvPr isPhoto="0" userDrawn="1"/>
          </p:nvGrpSpPr>
          <p:grpSpPr bwMode="auto">
            <a:xfrm>
              <a:off x="1900489" y="-11207"/>
              <a:ext cx="1145630" cy="1152000"/>
              <a:chOff x="8985885" y="2208431"/>
              <a:chExt cx="1153056" cy="1152000"/>
            </a:xfrm>
          </p:grpSpPr>
          <p:sp>
            <p:nvSpPr>
              <p:cNvPr id="104" name="Прямоугольник 256" hidden="0"/>
              <p:cNvSpPr/>
              <p:nvPr isPhoto="0" userDrawn="1"/>
            </p:nvSpPr>
            <p:spPr bwMode="auto">
              <a:xfrm>
                <a:off x="8985885" y="2208431"/>
                <a:ext cx="1152000" cy="1152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</p:sp>
          <p:grpSp>
            <p:nvGrpSpPr>
              <p:cNvPr id="105" name="Группа 257" hidden="0"/>
              <p:cNvGrpSpPr/>
              <p:nvPr isPhoto="0" userDrawn="1"/>
            </p:nvGrpSpPr>
            <p:grpSpPr bwMode="auto">
              <a:xfrm>
                <a:off x="8988763" y="2208431"/>
                <a:ext cx="1150178" cy="1152000"/>
                <a:chOff x="8988763" y="2208431"/>
                <a:chExt cx="1150178" cy="1152000"/>
              </a:xfrm>
            </p:grpSpPr>
            <p:sp>
              <p:nvSpPr>
                <p:cNvPr id="106" name="Прямоугольник 258" hidden="0"/>
                <p:cNvSpPr/>
                <p:nvPr isPhoto="0" userDrawn="1"/>
              </p:nvSpPr>
              <p:spPr bwMode="auto">
                <a:xfrm>
                  <a:off x="8989821" y="2592432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75000"/>
                    <a:alpha val="76000"/>
                  </a:schemeClr>
                </a:solidFill>
                <a:ln>
                  <a:noFill/>
                </a:ln>
              </p:spPr>
            </p:sp>
            <p:sp>
              <p:nvSpPr>
                <p:cNvPr id="107" name="Прямоугольник 259" hidden="0"/>
                <p:cNvSpPr/>
                <p:nvPr isPhoto="0" userDrawn="1"/>
              </p:nvSpPr>
              <p:spPr bwMode="auto">
                <a:xfrm>
                  <a:off x="9371999" y="2592432"/>
                  <a:ext cx="383999" cy="383999"/>
                </a:xfrm>
                <a:prstGeom prst="rect">
                  <a:avLst/>
                </a:prstGeom>
                <a:solidFill>
                  <a:schemeClr val="accent5">
                    <a:lumMod val="40000"/>
                    <a:lumOff val="60000"/>
                    <a:alpha val="38000"/>
                  </a:schemeClr>
                </a:solidFill>
                <a:ln>
                  <a:noFill/>
                </a:ln>
              </p:spPr>
            </p:sp>
            <p:sp>
              <p:nvSpPr>
                <p:cNvPr id="108" name="Прямоугольник 260" hidden="0"/>
                <p:cNvSpPr/>
                <p:nvPr isPhoto="0" userDrawn="1"/>
              </p:nvSpPr>
              <p:spPr bwMode="auto">
                <a:xfrm>
                  <a:off x="9754942" y="2592432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75000"/>
                    <a:alpha val="24000"/>
                  </a:schemeClr>
                </a:solidFill>
                <a:ln>
                  <a:noFill/>
                </a:ln>
              </p:spPr>
            </p:sp>
            <p:sp>
              <p:nvSpPr>
                <p:cNvPr id="109" name="Прямоугольник 261" hidden="0"/>
                <p:cNvSpPr/>
                <p:nvPr isPhoto="0" userDrawn="1"/>
              </p:nvSpPr>
              <p:spPr bwMode="auto">
                <a:xfrm>
                  <a:off x="8989821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35000"/>
                  </a:schemeClr>
                </a:solidFill>
                <a:ln>
                  <a:noFill/>
                </a:ln>
              </p:spPr>
            </p:sp>
            <p:sp>
              <p:nvSpPr>
                <p:cNvPr id="110" name="Прямоугольник 262" hidden="0"/>
                <p:cNvSpPr/>
                <p:nvPr isPhoto="0" userDrawn="1"/>
              </p:nvSpPr>
              <p:spPr bwMode="auto">
                <a:xfrm>
                  <a:off x="9371999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0"/>
                  </a:schemeClr>
                </a:solidFill>
                <a:ln>
                  <a:noFill/>
                </a:ln>
              </p:spPr>
            </p:sp>
            <p:sp>
              <p:nvSpPr>
                <p:cNvPr id="111" name="Прямоугольник 263" hidden="0"/>
                <p:cNvSpPr/>
                <p:nvPr isPhoto="0" userDrawn="1"/>
              </p:nvSpPr>
              <p:spPr bwMode="auto">
                <a:xfrm>
                  <a:off x="9754942" y="2208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  <a:alpha val="50000"/>
                  </a:schemeClr>
                </a:solidFill>
                <a:ln>
                  <a:noFill/>
                </a:ln>
              </p:spPr>
            </p:sp>
            <p:sp>
              <p:nvSpPr>
                <p:cNvPr id="112" name="Прямоугольник 264" hidden="0"/>
                <p:cNvSpPr/>
                <p:nvPr isPhoto="0" userDrawn="1"/>
              </p:nvSpPr>
              <p:spPr bwMode="auto">
                <a:xfrm>
                  <a:off x="8988763" y="2976431"/>
                  <a:ext cx="383999" cy="383999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  <a:alpha val="25000"/>
                  </a:schemeClr>
                </a:solidFill>
                <a:ln>
                  <a:noFill/>
                </a:ln>
              </p:spPr>
            </p:sp>
            <p:sp>
              <p:nvSpPr>
                <p:cNvPr id="113" name="Прямоугольник 265" hidden="0"/>
                <p:cNvSpPr/>
                <p:nvPr isPhoto="0" userDrawn="1"/>
              </p:nvSpPr>
              <p:spPr bwMode="auto">
                <a:xfrm>
                  <a:off x="9370942" y="2976431"/>
                  <a:ext cx="383999" cy="383999"/>
                </a:xfrm>
                <a:prstGeom prst="rect">
                  <a:avLst/>
                </a:prstGeom>
                <a:solidFill>
                  <a:schemeClr val="tx2">
                    <a:lumMod val="60000"/>
                    <a:lumOff val="40000"/>
                    <a:alpha val="3999"/>
                  </a:schemeClr>
                </a:solidFill>
                <a:ln>
                  <a:noFill/>
                </a:ln>
              </p:spPr>
            </p:sp>
            <p:sp>
              <p:nvSpPr>
                <p:cNvPr id="114" name="Прямоугольник 266" hidden="0"/>
                <p:cNvSpPr/>
                <p:nvPr isPhoto="0" userDrawn="1"/>
              </p:nvSpPr>
              <p:spPr bwMode="auto">
                <a:xfrm>
                  <a:off x="9753885" y="2976431"/>
                  <a:ext cx="383999" cy="383999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  <a:alpha val="29000"/>
                  </a:schemeClr>
                </a:solidFill>
                <a:ln>
                  <a:noFill/>
                </a:ln>
              </p:spPr>
            </p:sp>
          </p:grpSp>
        </p:grpSp>
        <p:grpSp>
          <p:nvGrpSpPr>
            <p:cNvPr id="115" name="Group 3" hidden="0"/>
            <p:cNvGrpSpPr/>
            <p:nvPr isPhoto="0" userDrawn="1"/>
          </p:nvGrpSpPr>
          <p:grpSpPr bwMode="auto">
            <a:xfrm>
              <a:off x="762985" y="-11207"/>
              <a:ext cx="1141719" cy="1156798"/>
              <a:chOff x="762985" y="-11207"/>
              <a:chExt cx="1141719" cy="1156798"/>
            </a:xfrm>
          </p:grpSpPr>
          <p:sp>
            <p:nvSpPr>
              <p:cNvPr id="116" name="Прямоугольник 247" hidden="0"/>
              <p:cNvSpPr/>
              <p:nvPr isPhoto="0" userDrawn="1"/>
            </p:nvSpPr>
            <p:spPr bwMode="auto">
              <a:xfrm>
                <a:off x="762985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48000"/>
                </a:schemeClr>
              </a:solidFill>
              <a:ln>
                <a:noFill/>
              </a:ln>
            </p:spPr>
          </p:sp>
          <p:sp>
            <p:nvSpPr>
              <p:cNvPr id="117" name="Прямоугольник 248" hidden="0"/>
              <p:cNvSpPr/>
              <p:nvPr isPhoto="0" userDrawn="1"/>
            </p:nvSpPr>
            <p:spPr bwMode="auto">
              <a:xfrm>
                <a:off x="1142702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  <a:alpha val="29000"/>
                </a:schemeClr>
              </a:solidFill>
              <a:ln>
                <a:noFill/>
              </a:ln>
            </p:spPr>
          </p:sp>
          <p:sp>
            <p:nvSpPr>
              <p:cNvPr id="118" name="Прямоугольник 249" hidden="0"/>
              <p:cNvSpPr/>
              <p:nvPr isPhoto="0" userDrawn="1"/>
            </p:nvSpPr>
            <p:spPr bwMode="auto">
              <a:xfrm>
                <a:off x="1523178" y="372791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15999"/>
                </a:schemeClr>
              </a:solidFill>
              <a:ln>
                <a:noFill/>
              </a:ln>
            </p:spPr>
          </p:sp>
          <p:sp>
            <p:nvSpPr>
              <p:cNvPr id="119" name="Прямоугольник 250" hidden="0"/>
              <p:cNvSpPr/>
              <p:nvPr isPhoto="0" userDrawn="1"/>
            </p:nvSpPr>
            <p:spPr bwMode="auto">
              <a:xfrm>
                <a:off x="762985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3999"/>
                </a:schemeClr>
              </a:solidFill>
              <a:ln>
                <a:noFill/>
              </a:ln>
            </p:spPr>
          </p:sp>
          <p:sp>
            <p:nvSpPr>
              <p:cNvPr id="120" name="Прямоугольник 251" hidden="0"/>
              <p:cNvSpPr/>
              <p:nvPr isPhoto="0" userDrawn="1"/>
            </p:nvSpPr>
            <p:spPr bwMode="auto">
              <a:xfrm>
                <a:off x="1142702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  <a:alpha val="23000"/>
                </a:schemeClr>
              </a:solidFill>
              <a:ln>
                <a:noFill/>
              </a:ln>
            </p:spPr>
          </p:sp>
          <p:sp>
            <p:nvSpPr>
              <p:cNvPr id="121" name="Прямоугольник 252" hidden="0"/>
              <p:cNvSpPr/>
              <p:nvPr isPhoto="0" userDrawn="1"/>
            </p:nvSpPr>
            <p:spPr bwMode="auto">
              <a:xfrm>
                <a:off x="1523178" y="-11207"/>
                <a:ext cx="381526" cy="38399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  <a:alpha val="26998"/>
                </a:schemeClr>
              </a:solidFill>
              <a:ln>
                <a:noFill/>
              </a:ln>
            </p:spPr>
          </p:sp>
          <p:sp>
            <p:nvSpPr>
              <p:cNvPr id="122" name="Прямоугольник 253" hidden="0"/>
              <p:cNvSpPr/>
              <p:nvPr isPhoto="0" userDrawn="1"/>
            </p:nvSpPr>
            <p:spPr bwMode="auto">
              <a:xfrm>
                <a:off x="765835" y="761590"/>
                <a:ext cx="381526" cy="383999"/>
              </a:xfrm>
              <a:prstGeom prst="rect">
                <a:avLst/>
              </a:prstGeom>
              <a:solidFill>
                <a:schemeClr val="accent2">
                  <a:lumMod val="75000"/>
                  <a:alpha val="65000"/>
                </a:schemeClr>
              </a:solidFill>
              <a:ln>
                <a:noFill/>
              </a:ln>
            </p:spPr>
          </p:sp>
          <p:sp>
            <p:nvSpPr>
              <p:cNvPr id="123" name="Прямоугольник 254" hidden="0"/>
              <p:cNvSpPr/>
              <p:nvPr isPhoto="0" userDrawn="1"/>
            </p:nvSpPr>
            <p:spPr bwMode="auto">
              <a:xfrm>
                <a:off x="1141651" y="756792"/>
                <a:ext cx="381526" cy="383999"/>
              </a:xfrm>
              <a:prstGeom prst="rect">
                <a:avLst/>
              </a:prstGeom>
              <a:solidFill>
                <a:schemeClr val="accent2">
                  <a:alpha val="0"/>
                </a:schemeClr>
              </a:solidFill>
              <a:ln>
                <a:noFill/>
              </a:ln>
            </p:spPr>
          </p:sp>
          <p:sp>
            <p:nvSpPr>
              <p:cNvPr id="124" name="Прямоугольник 255" hidden="0"/>
              <p:cNvSpPr/>
              <p:nvPr isPhoto="0" userDrawn="1"/>
            </p:nvSpPr>
            <p:spPr bwMode="auto">
              <a:xfrm>
                <a:off x="1522127" y="756792"/>
                <a:ext cx="381526" cy="383999"/>
              </a:xfrm>
              <a:prstGeom prst="rect">
                <a:avLst/>
              </a:prstGeom>
              <a:solidFill>
                <a:schemeClr val="accent6">
                  <a:lumMod val="75000"/>
                  <a:alpha val="57000"/>
                </a:schemeClr>
              </a:solidFill>
              <a:ln>
                <a:noFill/>
              </a:ln>
            </p:spPr>
          </p:sp>
        </p:grpSp>
        <p:grpSp>
          <p:nvGrpSpPr>
            <p:cNvPr id="125" name="Группа 351" hidden="0"/>
            <p:cNvGrpSpPr/>
            <p:nvPr isPhoto="0" userDrawn="1"/>
          </p:nvGrpSpPr>
          <p:grpSpPr bwMode="auto">
            <a:xfrm>
              <a:off x="1" y="-7479"/>
              <a:ext cx="766505" cy="1148271"/>
              <a:chOff x="9367467" y="2208431"/>
              <a:chExt cx="771474" cy="1152000"/>
            </a:xfrm>
          </p:grpSpPr>
          <p:sp>
            <p:nvSpPr>
              <p:cNvPr id="126" name="Прямоугольник 353" hidden="0"/>
              <p:cNvSpPr/>
              <p:nvPr isPhoto="0" userDrawn="1"/>
            </p:nvSpPr>
            <p:spPr bwMode="auto">
              <a:xfrm>
                <a:off x="9367467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  <a:ln>
                <a:noFill/>
              </a:ln>
            </p:spPr>
          </p:sp>
          <p:sp>
            <p:nvSpPr>
              <p:cNvPr id="127" name="Прямоугольник 354" hidden="0"/>
              <p:cNvSpPr/>
              <p:nvPr isPhoto="0" userDrawn="1"/>
            </p:nvSpPr>
            <p:spPr bwMode="auto">
              <a:xfrm>
                <a:off x="9750410" y="2592432"/>
                <a:ext cx="383999" cy="3839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45000"/>
                </a:schemeClr>
              </a:solidFill>
              <a:ln>
                <a:noFill/>
              </a:ln>
            </p:spPr>
          </p:sp>
          <p:sp>
            <p:nvSpPr>
              <p:cNvPr id="128" name="Прямоугольник 356" hidden="0"/>
              <p:cNvSpPr/>
              <p:nvPr isPhoto="0" userDrawn="1"/>
            </p:nvSpPr>
            <p:spPr bwMode="auto">
              <a:xfrm>
                <a:off x="9371999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29" name="Прямоугольник 357" hidden="0"/>
              <p:cNvSpPr/>
              <p:nvPr isPhoto="0" userDrawn="1"/>
            </p:nvSpPr>
            <p:spPr bwMode="auto">
              <a:xfrm>
                <a:off x="9754942" y="2208431"/>
                <a:ext cx="383999" cy="38399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  <a:alpha val="50000"/>
                </a:schemeClr>
              </a:solidFill>
              <a:ln>
                <a:noFill/>
              </a:ln>
            </p:spPr>
          </p:sp>
          <p:sp>
            <p:nvSpPr>
              <p:cNvPr id="130" name="Прямоугольник 359" hidden="0"/>
              <p:cNvSpPr/>
              <p:nvPr isPhoto="0" userDrawn="1"/>
            </p:nvSpPr>
            <p:spPr bwMode="auto">
              <a:xfrm>
                <a:off x="9370942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0"/>
                </a:schemeClr>
              </a:solidFill>
              <a:ln>
                <a:noFill/>
              </a:ln>
            </p:spPr>
          </p:sp>
          <p:sp>
            <p:nvSpPr>
              <p:cNvPr id="131" name="Прямоугольник 360" hidden="0"/>
              <p:cNvSpPr/>
              <p:nvPr isPhoto="0" userDrawn="1"/>
            </p:nvSpPr>
            <p:spPr bwMode="auto">
              <a:xfrm>
                <a:off x="9753885" y="2976431"/>
                <a:ext cx="383999" cy="383999"/>
              </a:xfrm>
              <a:prstGeom prst="rect">
                <a:avLst/>
              </a:prstGeom>
              <a:solidFill>
                <a:schemeClr val="tx2">
                  <a:lumMod val="75000"/>
                  <a:alpha val="20000"/>
                </a:schemeClr>
              </a:solidFill>
              <a:ln>
                <a:noFill/>
              </a:ln>
            </p:spPr>
          </p:sp>
        </p:grpSp>
      </p:grpSp>
      <p:sp>
        <p:nvSpPr>
          <p:cNvPr id="132" name="Прямоугольник 482" hidden="0"/>
          <p:cNvSpPr/>
          <p:nvPr isPhoto="0" userDrawn="1"/>
        </p:nvSpPr>
        <p:spPr bwMode="auto">
          <a:xfrm>
            <a:off x="11049447" y="6600570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33" name="Прямоугольник 487" hidden="0"/>
          <p:cNvSpPr/>
          <p:nvPr isPhoto="0" userDrawn="1"/>
        </p:nvSpPr>
        <p:spPr bwMode="auto">
          <a:xfrm>
            <a:off x="11053358" y="6594997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34" name="Прямоугольник 488" hidden="0"/>
          <p:cNvSpPr/>
          <p:nvPr isPhoto="0" userDrawn="1"/>
        </p:nvSpPr>
        <p:spPr bwMode="auto">
          <a:xfrm>
            <a:off x="11432934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35" name="Прямоугольник 489" hidden="0"/>
          <p:cNvSpPr/>
          <p:nvPr isPhoto="0" userDrawn="1"/>
        </p:nvSpPr>
        <p:spPr bwMode="auto">
          <a:xfrm>
            <a:off x="11813271" y="6600570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36" name="Прямоугольник 471" hidden="0"/>
          <p:cNvSpPr/>
          <p:nvPr isPhoto="0" userDrawn="1"/>
        </p:nvSpPr>
        <p:spPr bwMode="auto">
          <a:xfrm>
            <a:off x="9905290" y="6598214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37" name="Прямоугольник 476" hidden="0"/>
          <p:cNvSpPr/>
          <p:nvPr isPhoto="0" userDrawn="1"/>
        </p:nvSpPr>
        <p:spPr bwMode="auto">
          <a:xfrm>
            <a:off x="9909199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38" name="Прямоугольник 477" hidden="0"/>
          <p:cNvSpPr/>
          <p:nvPr isPhoto="0" userDrawn="1"/>
        </p:nvSpPr>
        <p:spPr bwMode="auto">
          <a:xfrm>
            <a:off x="10289537" y="6681515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39" name="Прямоугольник 478" hidden="0"/>
          <p:cNvSpPr/>
          <p:nvPr isPhoto="0" userDrawn="1"/>
        </p:nvSpPr>
        <p:spPr bwMode="auto">
          <a:xfrm>
            <a:off x="10669114" y="6598214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40" name="Прямоугольник 460" hidden="0"/>
          <p:cNvSpPr/>
          <p:nvPr isPhoto="0" userDrawn="1"/>
        </p:nvSpPr>
        <p:spPr bwMode="auto">
          <a:xfrm>
            <a:off x="8760083" y="6600570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1" name="Прямоугольник 465" hidden="0"/>
          <p:cNvSpPr/>
          <p:nvPr isPhoto="0" userDrawn="1"/>
        </p:nvSpPr>
        <p:spPr bwMode="auto">
          <a:xfrm>
            <a:off x="8763994" y="6594997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42" name="Прямоугольник 466" hidden="0"/>
          <p:cNvSpPr/>
          <p:nvPr isPhoto="0" userDrawn="1"/>
        </p:nvSpPr>
        <p:spPr bwMode="auto">
          <a:xfrm>
            <a:off x="9150709" y="6594997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43" name="Прямоугольник 467" hidden="0"/>
          <p:cNvSpPr/>
          <p:nvPr isPhoto="0" userDrawn="1"/>
        </p:nvSpPr>
        <p:spPr bwMode="auto">
          <a:xfrm>
            <a:off x="9521437" y="6597036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44" name="Прямоугольник 449" hidden="0"/>
          <p:cNvSpPr/>
          <p:nvPr isPhoto="0" userDrawn="1"/>
        </p:nvSpPr>
        <p:spPr bwMode="auto">
          <a:xfrm>
            <a:off x="7618378" y="6598214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45" name="Прямоугольник 454" hidden="0"/>
          <p:cNvSpPr/>
          <p:nvPr isPhoto="0" userDrawn="1"/>
        </p:nvSpPr>
        <p:spPr bwMode="auto">
          <a:xfrm>
            <a:off x="7622289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46" name="Прямоугольник 455" hidden="0"/>
          <p:cNvSpPr/>
          <p:nvPr isPhoto="0" userDrawn="1"/>
        </p:nvSpPr>
        <p:spPr bwMode="auto">
          <a:xfrm>
            <a:off x="8001866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47" name="Прямоугольник 456" hidden="0"/>
          <p:cNvSpPr/>
          <p:nvPr isPhoto="0" userDrawn="1"/>
        </p:nvSpPr>
        <p:spPr bwMode="auto">
          <a:xfrm>
            <a:off x="8382201" y="6598214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48" name="Прямоугольник 438" hidden="0"/>
          <p:cNvSpPr/>
          <p:nvPr isPhoto="0" userDrawn="1"/>
        </p:nvSpPr>
        <p:spPr bwMode="auto">
          <a:xfrm>
            <a:off x="6477385" y="6598214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49" name="Прямоугольник 443" hidden="0"/>
          <p:cNvSpPr/>
          <p:nvPr isPhoto="0" userDrawn="1"/>
        </p:nvSpPr>
        <p:spPr bwMode="auto">
          <a:xfrm>
            <a:off x="6481296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50" name="Прямоугольник 444" hidden="0"/>
          <p:cNvSpPr/>
          <p:nvPr isPhoto="0" userDrawn="1"/>
        </p:nvSpPr>
        <p:spPr bwMode="auto">
          <a:xfrm>
            <a:off x="6860871" y="6598214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51" name="Прямоугольник 445" hidden="0"/>
          <p:cNvSpPr/>
          <p:nvPr isPhoto="0" userDrawn="1"/>
        </p:nvSpPr>
        <p:spPr bwMode="auto">
          <a:xfrm>
            <a:off x="7241207" y="6598214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52" name="Прямоугольник 422" hidden="0"/>
          <p:cNvSpPr/>
          <p:nvPr isPhoto="0" userDrawn="1"/>
        </p:nvSpPr>
        <p:spPr bwMode="auto">
          <a:xfrm>
            <a:off x="5330856" y="6599709"/>
            <a:ext cx="1144157" cy="25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53" name="Прямоугольник 427" hidden="0"/>
          <p:cNvSpPr/>
          <p:nvPr isPhoto="0" userDrawn="1"/>
        </p:nvSpPr>
        <p:spPr bwMode="auto">
          <a:xfrm>
            <a:off x="5334768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22000"/>
            </a:schemeClr>
          </a:solidFill>
          <a:ln>
            <a:noFill/>
          </a:ln>
        </p:spPr>
      </p:sp>
      <p:sp>
        <p:nvSpPr>
          <p:cNvPr id="154" name="Прямоугольник 428" hidden="0"/>
          <p:cNvSpPr/>
          <p:nvPr isPhoto="0" userDrawn="1"/>
        </p:nvSpPr>
        <p:spPr bwMode="auto">
          <a:xfrm>
            <a:off x="5714343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55" name="Прямоугольник 429" hidden="0"/>
          <p:cNvSpPr/>
          <p:nvPr isPhoto="0" userDrawn="1"/>
        </p:nvSpPr>
        <p:spPr bwMode="auto">
          <a:xfrm>
            <a:off x="6094679" y="6599709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56" name="Прямоугольник 411" hidden="0"/>
          <p:cNvSpPr/>
          <p:nvPr isPhoto="0" userDrawn="1"/>
        </p:nvSpPr>
        <p:spPr bwMode="auto">
          <a:xfrm>
            <a:off x="4186699" y="6597353"/>
            <a:ext cx="1144157" cy="25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  <p:sp>
        <p:nvSpPr>
          <p:cNvPr id="157" name="Прямоугольник 416" hidden="0"/>
          <p:cNvSpPr/>
          <p:nvPr isPhoto="0" userDrawn="1"/>
        </p:nvSpPr>
        <p:spPr bwMode="auto">
          <a:xfrm>
            <a:off x="4190610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22000"/>
            </a:schemeClr>
          </a:solidFill>
          <a:ln>
            <a:noFill/>
          </a:ln>
        </p:spPr>
      </p:sp>
      <p:sp>
        <p:nvSpPr>
          <p:cNvPr id="158" name="Прямоугольник 417" hidden="0"/>
          <p:cNvSpPr/>
          <p:nvPr isPhoto="0" userDrawn="1"/>
        </p:nvSpPr>
        <p:spPr bwMode="auto">
          <a:xfrm>
            <a:off x="4570186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0"/>
            </a:schemeClr>
          </a:solidFill>
          <a:ln>
            <a:noFill/>
          </a:ln>
        </p:spPr>
      </p:sp>
      <p:sp>
        <p:nvSpPr>
          <p:cNvPr id="159" name="Прямоугольник 418" hidden="0"/>
          <p:cNvSpPr/>
          <p:nvPr isPhoto="0" userDrawn="1"/>
        </p:nvSpPr>
        <p:spPr bwMode="auto">
          <a:xfrm>
            <a:off x="4950522" y="6597353"/>
            <a:ext cx="381384" cy="257430"/>
          </a:xfrm>
          <a:prstGeom prst="rect">
            <a:avLst/>
          </a:pr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</p:sp>
      <p:sp>
        <p:nvSpPr>
          <p:cNvPr id="160" name="Прямоугольник 400" hidden="0"/>
          <p:cNvSpPr/>
          <p:nvPr isPhoto="0" userDrawn="1"/>
        </p:nvSpPr>
        <p:spPr bwMode="auto">
          <a:xfrm>
            <a:off x="3041491" y="6599709"/>
            <a:ext cx="1144157" cy="25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1" name="Прямоугольник 405" hidden="0"/>
          <p:cNvSpPr/>
          <p:nvPr isPhoto="0" userDrawn="1"/>
        </p:nvSpPr>
        <p:spPr bwMode="auto">
          <a:xfrm>
            <a:off x="3045402" y="6599709"/>
            <a:ext cx="381384" cy="257430"/>
          </a:xfrm>
          <a:prstGeom prst="rect">
            <a:avLst/>
          </a:prstGeom>
          <a:solidFill>
            <a:schemeClr val="accent2">
              <a:lumMod val="75000"/>
              <a:alpha val="46000"/>
            </a:schemeClr>
          </a:solidFill>
          <a:ln>
            <a:noFill/>
          </a:ln>
        </p:spPr>
      </p:sp>
      <p:sp>
        <p:nvSpPr>
          <p:cNvPr id="162" name="Прямоугольник 406" hidden="0"/>
          <p:cNvSpPr/>
          <p:nvPr isPhoto="0" userDrawn="1"/>
        </p:nvSpPr>
        <p:spPr bwMode="auto">
          <a:xfrm>
            <a:off x="3424979" y="6599709"/>
            <a:ext cx="381384" cy="257430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</p:spPr>
      </p:sp>
      <p:sp>
        <p:nvSpPr>
          <p:cNvPr id="163" name="Прямоугольник 407" hidden="0"/>
          <p:cNvSpPr/>
          <p:nvPr isPhoto="0" userDrawn="1"/>
        </p:nvSpPr>
        <p:spPr bwMode="auto">
          <a:xfrm>
            <a:off x="3805314" y="6599709"/>
            <a:ext cx="381384" cy="257430"/>
          </a:xfrm>
          <a:prstGeom prst="rect">
            <a:avLst/>
          </a:prstGeom>
          <a:solidFill>
            <a:schemeClr val="accent2">
              <a:lumMod val="40000"/>
              <a:lumOff val="60000"/>
              <a:alpha val="76000"/>
            </a:schemeClr>
          </a:solidFill>
          <a:ln>
            <a:noFill/>
          </a:ln>
        </p:spPr>
      </p:sp>
      <p:sp>
        <p:nvSpPr>
          <p:cNvPr id="164" name="Прямоугольник 389" hidden="0"/>
          <p:cNvSpPr/>
          <p:nvPr isPhoto="0" userDrawn="1"/>
        </p:nvSpPr>
        <p:spPr bwMode="auto">
          <a:xfrm>
            <a:off x="1899786" y="6597353"/>
            <a:ext cx="1144157" cy="2550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sp>
        <p:nvSpPr>
          <p:cNvPr id="165" name="Прямоугольник 394" hidden="0"/>
          <p:cNvSpPr/>
          <p:nvPr isPhoto="0" userDrawn="1"/>
        </p:nvSpPr>
        <p:spPr bwMode="auto">
          <a:xfrm>
            <a:off x="1903697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35000"/>
            </a:schemeClr>
          </a:solidFill>
          <a:ln>
            <a:noFill/>
          </a:ln>
        </p:spPr>
      </p:sp>
      <p:sp>
        <p:nvSpPr>
          <p:cNvPr id="166" name="Прямоугольник 395" hidden="0"/>
          <p:cNvSpPr/>
          <p:nvPr isPhoto="0" userDrawn="1"/>
        </p:nvSpPr>
        <p:spPr bwMode="auto">
          <a:xfrm>
            <a:off x="2283274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67" name="Прямоугольник 396" hidden="0"/>
          <p:cNvSpPr/>
          <p:nvPr isPhoto="0" userDrawn="1"/>
        </p:nvSpPr>
        <p:spPr bwMode="auto">
          <a:xfrm>
            <a:off x="2663610" y="65973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68" name="Прямоугольник 378" hidden="0"/>
          <p:cNvSpPr/>
          <p:nvPr isPhoto="0" userDrawn="1"/>
        </p:nvSpPr>
        <p:spPr bwMode="auto">
          <a:xfrm>
            <a:off x="758793" y="6597353"/>
            <a:ext cx="1144157" cy="25743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</p:sp>
      <p:sp>
        <p:nvSpPr>
          <p:cNvPr id="169" name="Прямоугольник 383" hidden="0"/>
          <p:cNvSpPr/>
          <p:nvPr isPhoto="0" userDrawn="1"/>
        </p:nvSpPr>
        <p:spPr bwMode="auto">
          <a:xfrm>
            <a:off x="762703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3999"/>
            </a:schemeClr>
          </a:solidFill>
          <a:ln>
            <a:noFill/>
          </a:ln>
        </p:spPr>
      </p:sp>
      <p:sp>
        <p:nvSpPr>
          <p:cNvPr id="170" name="Прямоугольник 384" hidden="0"/>
          <p:cNvSpPr/>
          <p:nvPr isPhoto="0" userDrawn="1"/>
        </p:nvSpPr>
        <p:spPr bwMode="auto">
          <a:xfrm>
            <a:off x="1142281" y="6597353"/>
            <a:ext cx="381384" cy="257430"/>
          </a:xfrm>
          <a:prstGeom prst="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</p:sp>
      <p:sp>
        <p:nvSpPr>
          <p:cNvPr id="171" name="Прямоугольник 385" hidden="0"/>
          <p:cNvSpPr/>
          <p:nvPr isPhoto="0" userDrawn="1"/>
        </p:nvSpPr>
        <p:spPr bwMode="auto">
          <a:xfrm>
            <a:off x="1522615" y="6597353"/>
            <a:ext cx="381384" cy="257430"/>
          </a:xfrm>
          <a:prstGeom prst="rect">
            <a:avLst/>
          </a:prstGeom>
          <a:solidFill>
            <a:schemeClr val="accent4">
              <a:lumMod val="20000"/>
              <a:lumOff val="80000"/>
              <a:alpha val="26998"/>
            </a:schemeClr>
          </a:solidFill>
          <a:ln>
            <a:noFill/>
          </a:ln>
        </p:spPr>
      </p:sp>
      <p:sp>
        <p:nvSpPr>
          <p:cNvPr id="172" name="Прямоугольник 365" hidden="0"/>
          <p:cNvSpPr/>
          <p:nvPr isPhoto="0" userDrawn="1"/>
        </p:nvSpPr>
        <p:spPr bwMode="auto">
          <a:xfrm>
            <a:off x="-1" y="6599851"/>
            <a:ext cx="765171" cy="2549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173" name="Прямоугольник 369" hidden="0"/>
          <p:cNvSpPr/>
          <p:nvPr isPhoto="0" userDrawn="1"/>
        </p:nvSpPr>
        <p:spPr bwMode="auto">
          <a:xfrm>
            <a:off x="4502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0"/>
            </a:schemeClr>
          </a:solidFill>
          <a:ln>
            <a:noFill/>
          </a:ln>
        </p:spPr>
      </p:sp>
      <p:sp>
        <p:nvSpPr>
          <p:cNvPr id="174" name="Прямоугольник 370" hidden="0"/>
          <p:cNvSpPr/>
          <p:nvPr isPhoto="0" userDrawn="1"/>
        </p:nvSpPr>
        <p:spPr bwMode="auto">
          <a:xfrm>
            <a:off x="384838" y="6599853"/>
            <a:ext cx="381384" cy="257430"/>
          </a:xfrm>
          <a:prstGeom prst="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175" name="Текст 2" hidden="0"/>
          <p:cNvSpPr>
            <a:spLocks noGrp="1"/>
          </p:cNvSpPr>
          <p:nvPr isPhoto="0" userDrawn="1">
            <p:ph type="body" idx="1" hasCustomPrompt="0"/>
          </p:nvPr>
        </p:nvSpPr>
        <p:spPr bwMode="auto">
          <a:xfrm>
            <a:off x="609599" y="1340767"/>
            <a:ext cx="10972800" cy="460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" name="Заголовок 1" hidden="0"/>
          <p:cNvSpPr>
            <a:spLocks noGrp="1"/>
          </p:cNvSpPr>
          <p:nvPr isPhoto="0" userDrawn="1">
            <p:ph type="title" hasCustomPrompt="0"/>
          </p:nvPr>
        </p:nvSpPr>
        <p:spPr bwMode="auto">
          <a:xfrm>
            <a:off x="2676487" y="220639"/>
            <a:ext cx="6750077" cy="856127"/>
          </a:xfrm>
          <a:prstGeom prst="rect">
            <a:avLst/>
          </a:prstGeom>
          <a:solidFill>
            <a:schemeClr val="bg1">
              <a:alpha val="84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77" name="Номер слайда 5" hidden="0"/>
          <p:cNvSpPr>
            <a:spLocks noGrp="1"/>
          </p:cNvSpPr>
          <p:nvPr isPhoto="0" userDrawn="1">
            <p:ph type="sldNum" sz="quarter" idx="4" hasCustomPrompt="0"/>
          </p:nvPr>
        </p:nvSpPr>
        <p:spPr bwMode="auto">
          <a:xfrm>
            <a:off x="5190395" y="6132835"/>
            <a:ext cx="952634" cy="365125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91974DF9-AD47-4691-BA21-BBFCE3637A9A}" type="slidenum">
              <a:rPr lang="en-US"/>
              <a:t/>
            </a:fld>
            <a:endParaRPr lang="en-US"/>
          </a:p>
        </p:txBody>
      </p:sp>
      <p:sp>
        <p:nvSpPr>
          <p:cNvPr id="178" name="Дата 3" hidden="0"/>
          <p:cNvSpPr>
            <a:spLocks noGrp="1"/>
          </p:cNvSpPr>
          <p:nvPr isPhoto="0" userDrawn="1">
            <p:ph type="dt" sz="half" idx="2" hasCustomPrompt="0"/>
          </p:nvPr>
        </p:nvSpPr>
        <p:spPr bwMode="auto">
          <a:xfrm>
            <a:off x="607261" y="6109507"/>
            <a:ext cx="28447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1E84241-D031-42DE-84E4-CC10C30232F4}" type="datetimeFigureOut">
              <a:rPr lang="ru-RU"/>
              <a:t/>
            </a:fld>
            <a:endParaRPr lang="ru-RU"/>
          </a:p>
        </p:txBody>
      </p:sp>
      <p:sp>
        <p:nvSpPr>
          <p:cNvPr id="179" name="Нижний колонтитул 4" hidden="0"/>
          <p:cNvSpPr>
            <a:spLocks noGrp="1"/>
          </p:cNvSpPr>
          <p:nvPr isPhoto="0" userDrawn="1">
            <p:ph type="ftr" sz="quarter" idx="3" hasCustomPrompt="0"/>
          </p:nvPr>
        </p:nvSpPr>
        <p:spPr bwMode="auto">
          <a:xfrm>
            <a:off x="7758885" y="6132835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>
        <a:spcBef>
          <a:spcPts val="0"/>
        </a:spcBef>
        <a:buNone/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5pPr>
      <a:lvl6pPr marL="2514599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ru-RU"/>
              <a:t>Введение в программирование на Python</a:t>
            </a:r>
            <a:endParaRPr lang="ru-RU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Структура курса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609598" y="1142999"/>
            <a:ext cx="11278575" cy="480627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Типы данных в Python</a:t>
            </a:r>
            <a:endParaRPr/>
          </a:p>
          <a:p>
            <a:pPr>
              <a:defRPr/>
            </a:pPr>
            <a:r>
              <a:rPr/>
              <a:t>Циклы</a:t>
            </a:r>
            <a:endParaRPr/>
          </a:p>
          <a:p>
            <a:pPr>
              <a:defRPr/>
            </a:pPr>
            <a:r>
              <a:rPr/>
              <a:t>Основы работы с файлами и данными</a:t>
            </a:r>
            <a:endParaRPr/>
          </a:p>
          <a:p>
            <a:pPr>
              <a:defRPr/>
            </a:pPr>
            <a:r>
              <a:rPr/>
              <a:t>Pandas и визуализация</a:t>
            </a:r>
            <a:endParaRPr/>
          </a:p>
          <a:p>
            <a:pPr>
              <a:defRPr/>
            </a:pPr>
            <a:r>
              <a:rPr/>
              <a:t>ООП</a:t>
            </a:r>
            <a:endParaRPr/>
          </a:p>
          <a:p>
            <a:pPr>
              <a:defRPr/>
            </a:pPr>
            <a:r>
              <a:rPr/>
              <a:t>Работа с различными типами файлов. Web-scraping</a:t>
            </a:r>
            <a:endParaRPr/>
          </a:p>
          <a:p>
            <a:pPr>
              <a:defRPr/>
            </a:pPr>
            <a:r>
              <a:rPr/>
              <a:t>Базы данных</a:t>
            </a:r>
            <a:endParaRPr/>
          </a:p>
          <a:p>
            <a:pPr>
              <a:defRPr/>
            </a:pPr>
            <a:r>
              <a:rPr/>
              <a:t>UNIX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Введение в биоинформатику</a:t>
            </a:r>
            <a:endParaRPr/>
          </a:p>
        </p:txBody>
      </p:sp>
      <p:sp>
        <p:nvSpPr>
          <p:cNvPr id="5" name="" hidden="0"/>
          <p:cNvSpPr/>
          <p:nvPr isPhoto="0" userDrawn="0"/>
        </p:nvSpPr>
        <p:spPr bwMode="auto">
          <a:xfrm flipH="0" flipV="0">
            <a:off x="324824" y="1571625"/>
            <a:ext cx="2886075" cy="116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98 баллов химия</a:t>
            </a:r>
            <a:endParaRPr/>
          </a:p>
        </p:txBody>
      </p:sp>
      <p:sp>
        <p:nvSpPr>
          <p:cNvPr id="6" name="" hidden="0"/>
          <p:cNvSpPr/>
          <p:nvPr isPhoto="0" userDrawn="0"/>
        </p:nvSpPr>
        <p:spPr bwMode="auto">
          <a:xfrm flipH="0" flipV="0">
            <a:off x="4165574" y="1571625"/>
            <a:ext cx="3886200" cy="116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ФЕН НГУ, биологическое отделение</a:t>
            </a:r>
            <a:endParaRPr/>
          </a:p>
        </p:txBody>
      </p:sp>
      <p:sp>
        <p:nvSpPr>
          <p:cNvPr id="7" name="" hidden="0"/>
          <p:cNvSpPr/>
          <p:nvPr isPhoto="0" userDrawn="0"/>
        </p:nvSpPr>
        <p:spPr bwMode="auto">
          <a:xfrm flipH="0" flipV="0">
            <a:off x="8906850" y="1571623"/>
            <a:ext cx="2771774" cy="116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Проблемы с мат.анализом на 1 курсе</a:t>
            </a:r>
            <a:endParaRPr/>
          </a:p>
        </p:txBody>
      </p:sp>
      <p:sp>
        <p:nvSpPr>
          <p:cNvPr id="8" name="" hidden="0"/>
          <p:cNvSpPr/>
          <p:nvPr isPhoto="0" userDrawn="0"/>
        </p:nvSpPr>
        <p:spPr bwMode="auto">
          <a:xfrm flipH="0" flipV="0">
            <a:off x="8906850" y="4781548"/>
            <a:ext cx="2771773" cy="116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Кафедра информационной биологии </a:t>
            </a:r>
            <a:endParaRPr/>
          </a:p>
          <a:p>
            <a:pPr algn="ctr">
              <a:defRPr/>
            </a:pPr>
            <a:r>
              <a:rPr/>
              <a:t>(системной биологии )</a:t>
            </a:r>
            <a:endParaRPr/>
          </a:p>
        </p:txBody>
      </p:sp>
      <p:sp>
        <p:nvSpPr>
          <p:cNvPr id="9" name="" hidden="0"/>
          <p:cNvSpPr/>
          <p:nvPr isPhoto="0" userDrawn="0"/>
        </p:nvSpPr>
        <p:spPr bwMode="auto">
          <a:xfrm flipH="0" flipV="0">
            <a:off x="4887299" y="4781548"/>
            <a:ext cx="2771773" cy="116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Диплом по мат. биологии</a:t>
            </a:r>
            <a:endParaRPr/>
          </a:p>
        </p:txBody>
      </p:sp>
      <p:sp>
        <p:nvSpPr>
          <p:cNvPr id="10" name="" hidden="0"/>
          <p:cNvSpPr/>
          <p:nvPr isPhoto="0" userDrawn="0"/>
        </p:nvSpPr>
        <p:spPr bwMode="auto">
          <a:xfrm flipH="0" flipV="0">
            <a:off x="248624" y="4781548"/>
            <a:ext cx="2962274" cy="1162049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/>
              <a:t>Преподаватель курса по программированию</a:t>
            </a:r>
            <a:endParaRPr/>
          </a:p>
        </p:txBody>
      </p:sp>
      <p:sp>
        <p:nvSpPr>
          <p:cNvPr id="11" name="" hidden="0"/>
          <p:cNvSpPr txBox="1"/>
          <p:nvPr isPhoto="0" userDrawn="0"/>
        </p:nvSpPr>
        <p:spPr bwMode="auto">
          <a:xfrm flipH="0" flipV="0">
            <a:off x="4873011" y="3457575"/>
            <a:ext cx="2800349" cy="91443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Autofit/>
          </a:bodyPr>
          <a:p>
            <a:pPr algn="ctr">
              <a:defRPr/>
            </a:pPr>
            <a:r>
              <a:rPr/>
              <a:t>Где-то тут я начал учиться программировать</a:t>
            </a:r>
            <a:endParaRPr/>
          </a:p>
        </p:txBody>
      </p:sp>
      <p:cxnSp>
        <p:nvCxnSpPr>
          <p:cNvPr id="12" name="" hidden="0"/>
          <p:cNvCxnSpPr>
            <a:cxnSpLocks/>
            <a:stCxn id="11" idx="2"/>
          </p:cNvCxnSpPr>
          <p:nvPr isPhoto="0" userDrawn="0"/>
        </p:nvCxnSpPr>
        <p:spPr bwMode="auto">
          <a:xfrm rot="5399977" flipH="0" flipV="0">
            <a:off x="6089848" y="4548205"/>
            <a:ext cx="352388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" hidden="0"/>
          <p:cNvCxnSpPr>
            <a:cxnSpLocks/>
            <a:stCxn id="5" idx="3"/>
            <a:endCxn id="6" idx="1"/>
          </p:cNvCxnSpPr>
          <p:nvPr isPhoto="0" userDrawn="0"/>
        </p:nvCxnSpPr>
        <p:spPr bwMode="auto">
          <a:xfrm rot="0" flipH="0" flipV="0">
            <a:off x="3210899" y="2152649"/>
            <a:ext cx="954674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" hidden="0"/>
          <p:cNvCxnSpPr>
            <a:cxnSpLocks/>
            <a:stCxn id="6" idx="3"/>
            <a:endCxn id="7" idx="1"/>
          </p:cNvCxnSpPr>
          <p:nvPr isPhoto="0" userDrawn="0"/>
        </p:nvCxnSpPr>
        <p:spPr bwMode="auto">
          <a:xfrm rot="0" flipH="0" flipV="1">
            <a:off x="8051775" y="2152649"/>
            <a:ext cx="855073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" hidden="0"/>
          <p:cNvCxnSpPr>
            <a:cxnSpLocks/>
            <a:stCxn id="7" idx="2"/>
          </p:cNvCxnSpPr>
          <p:nvPr isPhoto="0" userDrawn="0"/>
        </p:nvCxnSpPr>
        <p:spPr bwMode="auto">
          <a:xfrm rot="5399977" flipH="0" flipV="0">
            <a:off x="9299755" y="3719512"/>
            <a:ext cx="1971675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" hidden="0"/>
          <p:cNvCxnSpPr>
            <a:cxnSpLocks/>
          </p:cNvCxnSpPr>
          <p:nvPr isPhoto="0" userDrawn="0"/>
        </p:nvCxnSpPr>
        <p:spPr bwMode="auto">
          <a:xfrm rot="5399977" flipH="0" flipV="0">
            <a:off x="9299754" y="3719511"/>
            <a:ext cx="1971675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" hidden="0"/>
          <p:cNvCxnSpPr>
            <a:cxnSpLocks/>
            <a:stCxn id="8" idx="1"/>
            <a:endCxn id="9" idx="3"/>
          </p:cNvCxnSpPr>
          <p:nvPr isPhoto="0" userDrawn="0"/>
        </p:nvCxnSpPr>
        <p:spPr bwMode="auto">
          <a:xfrm rot="10799989" flipH="0" flipV="0">
            <a:off x="7659073" y="5362572"/>
            <a:ext cx="1247775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" hidden="0"/>
          <p:cNvCxnSpPr>
            <a:cxnSpLocks/>
            <a:stCxn id="9" idx="1"/>
          </p:cNvCxnSpPr>
          <p:nvPr isPhoto="0" userDrawn="0"/>
        </p:nvCxnSpPr>
        <p:spPr bwMode="auto">
          <a:xfrm rot="10799989" flipH="0" flipV="0">
            <a:off x="3210899" y="5362572"/>
            <a:ext cx="1676399" cy="0"/>
          </a:xfrm>
          <a:prstGeom prst="line">
            <a:avLst/>
          </a:prstGeom>
          <a:ln w="57150" cap="flat" cmpd="sng" algn="ctr">
            <a:solidFill>
              <a:schemeClr val="accent1">
                <a:shade val="50000"/>
              </a:schemeClr>
            </a:solidFill>
            <a:prstDash val="soli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Главные отличительные особенности Python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Особенности:</a:t>
            </a:r>
            <a:endParaRPr/>
          </a:p>
          <a:p>
            <a:pPr>
              <a:defRPr/>
            </a:pPr>
            <a:r>
              <a:rPr/>
              <a:t>высокоуровневый язык программирования</a:t>
            </a:r>
            <a:endParaRPr/>
          </a:p>
          <a:p>
            <a:pPr>
              <a:defRPr/>
            </a:pPr>
            <a:r>
              <a:rPr/>
              <a:t>динамическая</a:t>
            </a:r>
            <a:r>
              <a:rPr/>
              <a:t> строгая типизация</a:t>
            </a:r>
            <a:endParaRPr/>
          </a:p>
          <a:p>
            <a:pPr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автоматическое управлением памятью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Минусы: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Медленнее своих аналогов</a:t>
            </a:r>
            <a:endParaRPr sz="3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3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Потребляет больше памяти, чем конкуренты</a:t>
            </a:r>
            <a:endParaRPr sz="3200"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2676486" y="-36976"/>
            <a:ext cx="6750076" cy="856126"/>
          </a:xfrm>
        </p:spPr>
        <p:txBody>
          <a:bodyPr/>
          <a:lstStyle/>
          <a:p>
            <a:pPr>
              <a:defRPr/>
            </a:pPr>
            <a:r>
              <a:rPr/>
              <a:t>Что у конкурентов?</a:t>
            </a:r>
            <a:endParaRPr/>
          </a:p>
        </p:txBody>
      </p:sp>
      <p:pic>
        <p:nvPicPr>
          <p:cNvPr id="5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43791" y="819149"/>
            <a:ext cx="5160831" cy="5762624"/>
          </a:xfrm>
          <a:prstGeom prst="rect">
            <a:avLst/>
          </a:prstGeom>
        </p:spPr>
      </p:pic>
      <p:pic>
        <p:nvPicPr>
          <p:cNvPr id="6" name="" hidden="0"/>
          <p:cNvPicPr>
            <a:picLocks noChangeAspect="1"/>
          </p:cNvPicPr>
          <p:nvPr isPhoto="0" userDrawn="0"/>
        </p:nvPicPr>
        <p:blipFill>
          <a:blip r:embed="rId3"/>
          <a:srcRect l="27671" t="75539" r="37190" b="16527"/>
          <a:stretch/>
        </p:blipFill>
        <p:spPr bwMode="auto">
          <a:xfrm flipH="0" flipV="0">
            <a:off x="5495886" y="3454360"/>
            <a:ext cx="6411337" cy="8229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Словарь</a:t>
            </a: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пайтон (питон) - язык программирования Python</a:t>
            </a:r>
            <a:endParaRPr/>
          </a:p>
          <a:p>
            <a:pPr>
              <a:defRPr/>
            </a:pPr>
            <a:r>
              <a:rPr/>
              <a:t>закомитить - закоментировать строчку кода с помощью #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asic">
  <a:themeElements>
    <a:clrScheme name="Color">
      <a:dk1>
        <a:srgbClr val="0F243E"/>
      </a:dk1>
      <a:lt1>
        <a:sysClr val="window" lastClr="FFFFFF"/>
      </a:lt1>
      <a:dk2>
        <a:srgbClr val="1F497D"/>
      </a:dk2>
      <a:lt2>
        <a:srgbClr val="EEECE1"/>
      </a:lt2>
      <a:accent1>
        <a:srgbClr val="0000FF"/>
      </a:accent1>
      <a:accent2>
        <a:srgbClr val="FE19FF"/>
      </a:accent2>
      <a:accent3>
        <a:srgbClr val="00B050"/>
      </a:accent3>
      <a:accent4>
        <a:srgbClr val="FF0000"/>
      </a:accent4>
      <a:accent5>
        <a:srgbClr val="4BACC6"/>
      </a:accent5>
      <a:accent6>
        <a:srgbClr val="FFFF00"/>
      </a:accent6>
      <a:hlink>
        <a:srgbClr val="548DD4"/>
      </a:hlink>
      <a:folHlink>
        <a:srgbClr val="FE19FF"/>
      </a:folHlink>
    </a:clrScheme>
    <a:fontScheme name="">
      <a:majorFont>
        <a:latin typeface="Arial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R7-Office/6.3.1.43</Application>
  <DocSecurity>0</DocSecurity>
  <PresentationFormat>Widescreen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Михаил Куляшов</cp:lastModifiedBy>
  <cp:revision>9</cp:revision>
  <dcterms:created xsi:type="dcterms:W3CDTF">2012-12-03T06:56:55Z</dcterms:created>
  <dcterms:modified xsi:type="dcterms:W3CDTF">2021-09-06T19:24:40Z</dcterms:modified>
  <cp:category/>
  <cp:contentStatus/>
  <cp:version/>
</cp:coreProperties>
</file>